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4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7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9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0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9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7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6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7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8161-75FD-4A53-83E3-186FA24CDEC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24F25-17E4-405F-BFF7-CCAEE8785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3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560840" cy="47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251356"/>
            <a:ext cx="4212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m/z </a:t>
            </a:r>
            <a:r>
              <a:rPr lang="en-US" dirty="0" err="1" smtClean="0"/>
              <a:t>cal</a:t>
            </a:r>
            <a:r>
              <a:rPr lang="en-US" dirty="0" smtClean="0"/>
              <a:t> 04022020 at CHC Samara e </a:t>
            </a:r>
            <a:r>
              <a:rPr lang="en-US" dirty="0" err="1" smtClean="0"/>
              <a:t>Lorrany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5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272808" cy="454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60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52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43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8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LFA</dc:creator>
  <cp:lastModifiedBy>LFA</cp:lastModifiedBy>
  <cp:revision>5</cp:revision>
  <dcterms:created xsi:type="dcterms:W3CDTF">2020-02-04T16:07:32Z</dcterms:created>
  <dcterms:modified xsi:type="dcterms:W3CDTF">2020-02-06T17:23:49Z</dcterms:modified>
</cp:coreProperties>
</file>