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259" r:id="rId3"/>
    <p:sldId id="322" r:id="rId4"/>
    <p:sldId id="260" r:id="rId5"/>
    <p:sldId id="262" r:id="rId6"/>
    <p:sldId id="263" r:id="rId7"/>
    <p:sldId id="323" r:id="rId8"/>
    <p:sldId id="340" r:id="rId9"/>
    <p:sldId id="339" r:id="rId10"/>
    <p:sldId id="338" r:id="rId11"/>
    <p:sldId id="331" r:id="rId12"/>
    <p:sldId id="344" r:id="rId13"/>
    <p:sldId id="268" r:id="rId14"/>
    <p:sldId id="341" r:id="rId15"/>
    <p:sldId id="269" r:id="rId16"/>
    <p:sldId id="327" r:id="rId17"/>
    <p:sldId id="326" r:id="rId18"/>
  </p:sldIdLst>
  <p:sldSz cx="9144000" cy="6858000" type="screen4x3"/>
  <p:notesSz cx="6877050" cy="96535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4D7743A5-69B5-4586-B458-8963A0C6697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33CE9813-3CD6-45AF-B57B-3641E46D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6501633A-F09E-40C4-8784-D723B80A504F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5" y="4585454"/>
            <a:ext cx="5501640" cy="4344115"/>
          </a:xfrm>
          <a:prstGeom prst="rect">
            <a:avLst/>
          </a:prstGeom>
        </p:spPr>
        <p:txBody>
          <a:bodyPr vert="horz" lIns="94458" tIns="47229" rIns="94458" bIns="4722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6A2725B4-4934-4F3E-AD83-8399CBDB2A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87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C757-32B3-45AD-86E4-E77E92E5B7A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6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35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53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7D95-ED91-48AC-8139-DB9968943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4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9DF1-DD0F-4C9D-94BA-66FBA25FF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7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9DF1-DD0F-4C9D-94BA-66FBA25FF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C757-32B3-45AD-86E4-E77E92E5B7A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4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9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8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93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575">
              <a:defRPr/>
            </a:pPr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B4-4934-4F3E-AD83-8399CBDB2A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7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29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8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05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6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2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8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53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9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7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1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E9A1-2873-459C-9428-8D84880A7D3E}" type="datetimeFigureOut">
              <a:rPr lang="pt-BR" smtClean="0"/>
              <a:t>06/12/2013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1440-6F32-4ABD-BB6A-E8E4319C4D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2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8.bin"/><Relationship Id="rId2" Type="http://schemas.openxmlformats.org/officeDocument/2006/relationships/tags" Target="../tags/tag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9.wmf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225">
            <a:off x="-798354" y="-397073"/>
            <a:ext cx="10209125" cy="751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42576" y="1052736"/>
            <a:ext cx="5468144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 </a:t>
            </a:r>
            <a:r>
              <a:rPr lang="en-US" sz="5300" b="1" dirty="0"/>
              <a:t>BVOC profiles at the Amazonian Tall Tower Observatory site.</a:t>
            </a:r>
            <a:endParaRPr lang="pt-B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07705" y="3717032"/>
            <a:ext cx="9289032" cy="2497832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solidFill>
                  <a:srgbClr val="00B050"/>
                </a:solidFill>
              </a:rPr>
              <a:t>A.M. </a:t>
            </a:r>
            <a:r>
              <a:rPr lang="pt-BR" sz="3600" u="sng" dirty="0" err="1" smtClean="0">
                <a:solidFill>
                  <a:srgbClr val="00B050"/>
                </a:solidFill>
              </a:rPr>
              <a:t>Yañez</a:t>
            </a:r>
            <a:r>
              <a:rPr lang="pt-BR" sz="3600" u="sng" dirty="0" smtClean="0">
                <a:solidFill>
                  <a:srgbClr val="00B050"/>
                </a:solidFill>
              </a:rPr>
              <a:t>-Serrano</a:t>
            </a:r>
            <a:r>
              <a:rPr lang="pt-BR" sz="3600" dirty="0" smtClean="0">
                <a:solidFill>
                  <a:srgbClr val="00B050"/>
                </a:solidFill>
              </a:rPr>
              <a:t>, A. C. </a:t>
            </a:r>
            <a:r>
              <a:rPr lang="pt-BR" sz="3600" dirty="0" err="1" smtClean="0">
                <a:solidFill>
                  <a:srgbClr val="00B050"/>
                </a:solidFill>
              </a:rPr>
              <a:t>Nölscher</a:t>
            </a:r>
            <a:r>
              <a:rPr lang="pt-BR" sz="3600" dirty="0" smtClean="0">
                <a:solidFill>
                  <a:srgbClr val="00B050"/>
                </a:solidFill>
              </a:rPr>
              <a:t>,                         J. Williams, K. Jardine, S. Wolff, G.A. Martins,       P. </a:t>
            </a:r>
            <a:r>
              <a:rPr lang="pt-BR" sz="3600" dirty="0" err="1" smtClean="0">
                <a:solidFill>
                  <a:srgbClr val="00B050"/>
                </a:solidFill>
              </a:rPr>
              <a:t>Artaxo</a:t>
            </a:r>
            <a:r>
              <a:rPr lang="pt-BR" sz="3600" dirty="0" smtClean="0">
                <a:solidFill>
                  <a:srgbClr val="00B050"/>
                </a:solidFill>
              </a:rPr>
              <a:t>, J. </a:t>
            </a:r>
            <a:r>
              <a:rPr lang="pt-BR" sz="3600" dirty="0" err="1" smtClean="0">
                <a:solidFill>
                  <a:srgbClr val="00B050"/>
                </a:solidFill>
              </a:rPr>
              <a:t>Kesselmeier</a:t>
            </a:r>
            <a:r>
              <a:rPr lang="pt-BR" sz="3600" dirty="0" smtClean="0">
                <a:solidFill>
                  <a:srgbClr val="00B050"/>
                </a:solidFill>
              </a:rPr>
              <a:t>.</a:t>
            </a:r>
            <a:endParaRPr lang="pt-BR" sz="3600" dirty="0">
              <a:solidFill>
                <a:srgbClr val="00B05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92465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AGU Fall Meeting 2013</a:t>
            </a:r>
            <a:endParaRPr lang="en-US" sz="3200" dirty="0"/>
          </a:p>
        </p:txBody>
      </p:sp>
      <p:pic>
        <p:nvPicPr>
          <p:cNvPr id="7" name="Picture 28" descr="http://t2.gstatic.com/images?q=tbn:ANd9GcSo7Y8hDtdwx_wb6jyTd0AycIwf0tbgnAz6-UKDVCi8IWZIBmiz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562"/>
            <a:ext cx="1421121" cy="7138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55" descr="C:\Users\Ana Yanez\Documents\Downloads\webifus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23571"/>
            <a:ext cx="806450" cy="5857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946" y="5267618"/>
            <a:ext cx="3532054" cy="1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9"/>
          <a:stretch/>
        </p:blipFill>
        <p:spPr bwMode="auto">
          <a:xfrm>
            <a:off x="1615433" y="6206760"/>
            <a:ext cx="1660424" cy="3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EA - UNIVERSIDADE DO ESTADO DO AMAZON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30" y="5683625"/>
            <a:ext cx="1046269" cy="10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0"/>
    </mc:Choice>
    <mc:Fallback xmlns="">
      <p:transition spd="slow" advTm="435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" y="1564676"/>
            <a:ext cx="913300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Isoprene – </a:t>
            </a:r>
            <a:r>
              <a:rPr lang="en-US" dirty="0" err="1"/>
              <a:t>Monoterpene</a:t>
            </a:r>
            <a:r>
              <a:rPr lang="en-US" dirty="0"/>
              <a:t> comparison to light and temperature driven emission algorithms</a:t>
            </a:r>
          </a:p>
        </p:txBody>
      </p:sp>
    </p:spTree>
    <p:extLst>
      <p:ext uri="{BB962C8B-B14F-4D97-AF65-F5344CB8AC3E}">
        <p14:creationId xmlns:p14="http://schemas.microsoft.com/office/powerpoint/2010/main" val="3797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16"/>
    </mc:Choice>
    <mc:Fallback xmlns="">
      <p:transition spd="slow" advTm="940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3461370"/>
            <a:ext cx="9144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332657"/>
            <a:ext cx="89535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6" y="-266797"/>
            <a:ext cx="892819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Isoprene typical day- height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28"/>
    </mc:Choice>
    <mc:Fallback xmlns="">
      <p:transition spd="slow" advTm="693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611066"/>
            <a:ext cx="8969956" cy="321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" y="3824024"/>
            <a:ext cx="8964488" cy="30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/>
          <a:lstStyle/>
          <a:p>
            <a:r>
              <a:rPr lang="pt-BR" dirty="0" err="1" smtClean="0"/>
              <a:t>MVK+MACR</a:t>
            </a:r>
            <a:r>
              <a:rPr lang="pt-BR" dirty="0" smtClean="0"/>
              <a:t>: </a:t>
            </a:r>
            <a:r>
              <a:rPr lang="pt-BR" dirty="0" err="1" smtClean="0"/>
              <a:t>typical</a:t>
            </a:r>
            <a:r>
              <a:rPr lang="pt-BR" dirty="0" smtClean="0"/>
              <a:t> </a:t>
            </a:r>
            <a:r>
              <a:rPr lang="pt-BR" dirty="0" err="1" smtClean="0"/>
              <a:t>day</a:t>
            </a: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" y="3811844"/>
            <a:ext cx="8965276" cy="30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904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Oxygenated</a:t>
            </a:r>
            <a:r>
              <a:rPr lang="pt-BR" dirty="0" smtClean="0"/>
              <a:t> </a:t>
            </a:r>
            <a:r>
              <a:rPr lang="pt-BR" dirty="0" err="1" smtClean="0"/>
              <a:t>Compounds</a:t>
            </a:r>
            <a:r>
              <a:rPr lang="pt-BR" dirty="0" smtClean="0"/>
              <a:t>: </a:t>
            </a:r>
            <a:r>
              <a:rPr lang="pt-BR" dirty="0" err="1" smtClean="0"/>
              <a:t>houly</a:t>
            </a:r>
            <a:r>
              <a:rPr lang="pt-BR" dirty="0" smtClean="0"/>
              <a:t> </a:t>
            </a:r>
            <a:r>
              <a:rPr lang="pt-BR" dirty="0" err="1" smtClean="0"/>
              <a:t>medians</a:t>
            </a:r>
            <a:r>
              <a:rPr lang="pt-BR" dirty="0" smtClean="0"/>
              <a:t> WET SEASON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" y="4205597"/>
            <a:ext cx="4642763" cy="26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6202"/>
            <a:ext cx="4525948" cy="279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9051"/>
            <a:ext cx="4605124" cy="280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4"/>
    </mc:Choice>
    <mc:Fallback xmlns="">
      <p:transition spd="slow" advTm="365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65" y="894486"/>
            <a:ext cx="5354166" cy="32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0" y="0"/>
            <a:ext cx="88805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Oxygenated</a:t>
            </a:r>
            <a:r>
              <a:rPr lang="pt-BR" dirty="0" smtClean="0"/>
              <a:t> </a:t>
            </a:r>
            <a:r>
              <a:rPr lang="pt-BR" dirty="0" err="1" smtClean="0"/>
              <a:t>Compounds</a:t>
            </a:r>
            <a:r>
              <a:rPr lang="pt-BR" dirty="0" smtClean="0"/>
              <a:t>: </a:t>
            </a:r>
            <a:r>
              <a:rPr lang="pt-BR" dirty="0" err="1" smtClean="0"/>
              <a:t>houly</a:t>
            </a:r>
            <a:r>
              <a:rPr lang="pt-BR" dirty="0" smtClean="0"/>
              <a:t> </a:t>
            </a:r>
            <a:r>
              <a:rPr lang="pt-BR" dirty="0" err="1" smtClean="0"/>
              <a:t>medians</a:t>
            </a:r>
            <a:r>
              <a:rPr lang="pt-BR" dirty="0" smtClean="0"/>
              <a:t>  DRY SEASON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" y="4131196"/>
            <a:ext cx="4699005" cy="2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02" y="4128006"/>
            <a:ext cx="4630798" cy="26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5"/>
    </mc:Choice>
    <mc:Fallback xmlns="">
      <p:transition spd="slow" advTm="2375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324544" y="-54024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Acetaldehyde typical day </a:t>
            </a:r>
            <a:br>
              <a:rPr lang="en-US" dirty="0" smtClean="0"/>
            </a:br>
            <a:r>
              <a:rPr lang="en-US" dirty="0" smtClean="0"/>
              <a:t>height profiles at noon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72325" cy="56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36"/>
    </mc:Choice>
    <mc:Fallback xmlns="">
      <p:transition spd="slow" advTm="7263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pt-BR" dirty="0" err="1" smtClean="0"/>
              <a:t>Conclusions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440902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Patterns of isoprene and </a:t>
            </a:r>
            <a:r>
              <a:rPr lang="en-US" sz="2400" dirty="0" err="1"/>
              <a:t>monoterpene</a:t>
            </a:r>
            <a:r>
              <a:rPr lang="en-US" sz="2400" dirty="0"/>
              <a:t> concentrations seem to differ in relation to their emission capacities as indicated by emission algorithms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 err="1" smtClean="0"/>
              <a:t>monoterpene</a:t>
            </a:r>
            <a:r>
              <a:rPr lang="en-US" sz="2000" dirty="0" smtClean="0"/>
              <a:t> </a:t>
            </a:r>
            <a:r>
              <a:rPr lang="en-US" sz="2000" dirty="0"/>
              <a:t>concentrations </a:t>
            </a:r>
            <a:r>
              <a:rPr lang="en-US" sz="2000" dirty="0" smtClean="0"/>
              <a:t>partly </a:t>
            </a:r>
            <a:r>
              <a:rPr lang="en-US" sz="2000" dirty="0"/>
              <a:t>be influenced by release from storage pools triggered by temperature only?</a:t>
            </a:r>
          </a:p>
          <a:p>
            <a:endParaRPr lang="en-US" sz="2400" dirty="0" smtClean="0"/>
          </a:p>
          <a:p>
            <a:r>
              <a:rPr lang="en-US" sz="2400" dirty="0" smtClean="0"/>
              <a:t>It seems that for late September 2013 the understory was more active than the top of the canopy for some compounds.</a:t>
            </a:r>
          </a:p>
          <a:p>
            <a:endParaRPr lang="en-US" sz="2000" dirty="0" smtClean="0"/>
          </a:p>
          <a:p>
            <a:pPr lvl="0"/>
            <a:r>
              <a:rPr lang="en-US" sz="2400" dirty="0"/>
              <a:t>Isoprene oxidation products are directly related to the isoprene concentrations during the wet </a:t>
            </a:r>
            <a:r>
              <a:rPr lang="en-US" sz="2400" dirty="0" smtClean="0"/>
              <a:t>season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000" dirty="0" smtClean="0"/>
              <a:t>Possible direct plant emission during  the dry season as well?</a:t>
            </a:r>
          </a:p>
          <a:p>
            <a:pPr lvl="0"/>
            <a:endParaRPr lang="en-US" sz="2400" dirty="0"/>
          </a:p>
          <a:p>
            <a:r>
              <a:rPr lang="en-US" sz="2400" dirty="0" smtClean="0"/>
              <a:t>Oxygenated compounds seem to be related to sources of both photochemical and biological origin, differing among seasons.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579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6"/>
    </mc:Choice>
    <mc:Fallback xmlns="">
      <p:transition spd="slow" advTm="7141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64884"/>
            <a:ext cx="9324528" cy="33843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322249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"/>
    </mc:Choice>
    <mc:Fallback xmlns="">
      <p:transition spd="slow" advTm="51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32656" y="188640"/>
            <a:ext cx="8229600" cy="10668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Amazon </a:t>
            </a:r>
            <a:r>
              <a:rPr lang="es-ES" dirty="0" err="1" smtClean="0"/>
              <a:t>Rainforest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404853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Tropical </a:t>
            </a:r>
            <a:r>
              <a:rPr lang="en-GB" sz="2400" dirty="0" err="1" smtClean="0"/>
              <a:t>photoreactor</a:t>
            </a:r>
            <a:r>
              <a:rPr lang="en-GB" sz="2400" dirty="0" smtClean="0"/>
              <a:t> </a:t>
            </a:r>
            <a:endParaRPr lang="en-GB" sz="1400" dirty="0" smtClean="0"/>
          </a:p>
          <a:p>
            <a:pPr lvl="1"/>
            <a:r>
              <a:rPr lang="en-GB" sz="2000" dirty="0" smtClean="0"/>
              <a:t>High temperatures</a:t>
            </a:r>
          </a:p>
          <a:p>
            <a:pPr lvl="1"/>
            <a:r>
              <a:rPr lang="en-GB" sz="2000" dirty="0" smtClean="0"/>
              <a:t>High solar radiation</a:t>
            </a:r>
          </a:p>
          <a:p>
            <a:pPr lvl="1"/>
            <a:r>
              <a:rPr lang="en-GB" sz="2000" dirty="0" smtClean="0"/>
              <a:t>High humidity</a:t>
            </a:r>
          </a:p>
          <a:p>
            <a:pPr lvl="1"/>
            <a:r>
              <a:rPr lang="en-GB" sz="2000" dirty="0" smtClean="0"/>
              <a:t>High forest-atmosphere interactions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There is a strong coupling between the atmosphere and the </a:t>
            </a:r>
            <a:r>
              <a:rPr lang="en-GB" sz="2400" dirty="0"/>
              <a:t>b</a:t>
            </a:r>
            <a:r>
              <a:rPr lang="en-GB" sz="2400" dirty="0" smtClean="0"/>
              <a:t>iosphere via the hydrological cycle, radiation balance and nutrient cycles among others.</a:t>
            </a:r>
          </a:p>
          <a:p>
            <a:endParaRPr lang="en-GB" sz="2400" dirty="0" smtClean="0"/>
          </a:p>
          <a:p>
            <a:r>
              <a:rPr lang="en-GB" sz="2400" dirty="0" smtClean="0"/>
              <a:t>The Amazon is 50% of the world’s tropical rainforest – High density of biomass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456384" cy="29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0"/>
    </mc:Choice>
    <mc:Fallback xmlns="">
      <p:transition spd="slow" advTm="484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17" y="6595293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95" y="6318538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6" y="6387078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62" y="6583625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07" y="6467448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0" y="6516000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6" y="6405693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23" y="6440053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41" y="6248400"/>
            <a:ext cx="871337" cy="5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B050">
              <a:alpha val="6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576630"/>
              </p:ext>
            </p:extLst>
          </p:nvPr>
        </p:nvGraphicFramePr>
        <p:xfrm>
          <a:off x="2438400" y="4572000"/>
          <a:ext cx="17526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Clip" r:id="rId7" imgW="4060800" imgH="3450960" progId="">
                  <p:embed/>
                </p:oleObj>
              </mc:Choice>
              <mc:Fallback>
                <p:oleObj name="Clip" r:id="rId7" imgW="4060800" imgH="3450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17526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13874"/>
              </p:ext>
            </p:extLst>
          </p:nvPr>
        </p:nvGraphicFramePr>
        <p:xfrm>
          <a:off x="3298784" y="4592053"/>
          <a:ext cx="167640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Clip" r:id="rId9" imgW="4060800" imgH="3450960" progId="">
                  <p:embed/>
                </p:oleObj>
              </mc:Choice>
              <mc:Fallback>
                <p:oleObj name="Clip" r:id="rId9" imgW="4060800" imgH="3450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784" y="4592053"/>
                        <a:ext cx="1676400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06323"/>
              </p:ext>
            </p:extLst>
          </p:nvPr>
        </p:nvGraphicFramePr>
        <p:xfrm>
          <a:off x="4572000" y="5029200"/>
          <a:ext cx="838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Clip" r:id="rId10" imgW="2333520" imgH="3468600" progId="">
                  <p:embed/>
                </p:oleObj>
              </mc:Choice>
              <mc:Fallback>
                <p:oleObj name="Clip" r:id="rId10" imgW="2333520" imgH="3468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838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Freeform 6"/>
          <p:cNvSpPr>
            <a:spLocks/>
          </p:cNvSpPr>
          <p:nvPr/>
        </p:nvSpPr>
        <p:spPr bwMode="auto">
          <a:xfrm>
            <a:off x="5943600" y="6018213"/>
            <a:ext cx="347663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4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2" y="165"/>
              </a:cxn>
              <a:cxn ang="0">
                <a:pos x="34" y="159"/>
              </a:cxn>
              <a:cxn ang="0">
                <a:pos x="62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3" y="197"/>
              </a:cxn>
              <a:cxn ang="0">
                <a:pos x="73" y="178"/>
              </a:cxn>
              <a:cxn ang="0">
                <a:pos x="90" y="179"/>
              </a:cxn>
              <a:cxn ang="0">
                <a:pos x="104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3" y="197"/>
              </a:cxn>
              <a:cxn ang="0">
                <a:pos x="165" y="183"/>
              </a:cxn>
              <a:cxn ang="0">
                <a:pos x="181" y="156"/>
              </a:cxn>
              <a:cxn ang="0">
                <a:pos x="193" y="148"/>
              </a:cxn>
              <a:cxn ang="0">
                <a:pos x="226" y="171"/>
              </a:cxn>
              <a:cxn ang="0">
                <a:pos x="227" y="125"/>
              </a:cxn>
              <a:cxn ang="0">
                <a:pos x="200" y="103"/>
              </a:cxn>
              <a:cxn ang="0">
                <a:pos x="198" y="71"/>
              </a:cxn>
              <a:cxn ang="0">
                <a:pos x="183" y="26"/>
              </a:cxn>
              <a:cxn ang="0">
                <a:pos x="153" y="7"/>
              </a:cxn>
              <a:cxn ang="0">
                <a:pos x="125" y="45"/>
              </a:cxn>
              <a:cxn ang="0">
                <a:pos x="120" y="69"/>
              </a:cxn>
              <a:cxn ang="0">
                <a:pos x="141" y="86"/>
              </a:cxn>
              <a:cxn ang="0">
                <a:pos x="139" y="67"/>
              </a:cxn>
              <a:cxn ang="0">
                <a:pos x="159" y="51"/>
              </a:cxn>
              <a:cxn ang="0">
                <a:pos x="155" y="82"/>
              </a:cxn>
              <a:cxn ang="0">
                <a:pos x="142" y="94"/>
              </a:cxn>
              <a:cxn ang="0">
                <a:pos x="152" y="102"/>
              </a:cxn>
              <a:cxn ang="0">
                <a:pos x="147" y="128"/>
              </a:cxn>
              <a:cxn ang="0">
                <a:pos x="166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1" y="126"/>
              </a:cxn>
              <a:cxn ang="0">
                <a:pos x="129" y="102"/>
              </a:cxn>
              <a:cxn ang="0">
                <a:pos x="117" y="84"/>
              </a:cxn>
              <a:cxn ang="0">
                <a:pos x="109" y="61"/>
              </a:cxn>
              <a:cxn ang="0">
                <a:pos x="103" y="50"/>
              </a:cxn>
              <a:cxn ang="0">
                <a:pos x="108" y="35"/>
              </a:cxn>
              <a:cxn ang="0">
                <a:pos x="113" y="0"/>
              </a:cxn>
            </a:cxnLst>
            <a:rect l="0" t="0" r="r" b="b"/>
            <a:pathLst>
              <a:path w="238" h="203">
                <a:moveTo>
                  <a:pt x="104" y="7"/>
                </a:moveTo>
                <a:lnTo>
                  <a:pt x="101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8" y="7"/>
                </a:lnTo>
                <a:lnTo>
                  <a:pt x="88" y="10"/>
                </a:lnTo>
                <a:lnTo>
                  <a:pt x="89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4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2" y="44"/>
                </a:lnTo>
                <a:lnTo>
                  <a:pt x="69" y="54"/>
                </a:lnTo>
                <a:lnTo>
                  <a:pt x="68" y="61"/>
                </a:lnTo>
                <a:lnTo>
                  <a:pt x="64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2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8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2" y="138"/>
                </a:lnTo>
                <a:lnTo>
                  <a:pt x="59" y="131"/>
                </a:lnTo>
                <a:lnTo>
                  <a:pt x="51" y="130"/>
                </a:lnTo>
                <a:lnTo>
                  <a:pt x="50" y="129"/>
                </a:lnTo>
                <a:lnTo>
                  <a:pt x="50" y="126"/>
                </a:lnTo>
                <a:lnTo>
                  <a:pt x="50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1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4" y="118"/>
                </a:lnTo>
                <a:lnTo>
                  <a:pt x="64" y="115"/>
                </a:lnTo>
                <a:lnTo>
                  <a:pt x="63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5" y="110"/>
                </a:lnTo>
                <a:lnTo>
                  <a:pt x="75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7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7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0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1" y="194"/>
                </a:lnTo>
                <a:lnTo>
                  <a:pt x="53" y="199"/>
                </a:lnTo>
                <a:lnTo>
                  <a:pt x="58" y="202"/>
                </a:lnTo>
                <a:lnTo>
                  <a:pt x="63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7" y="185"/>
                </a:lnTo>
                <a:lnTo>
                  <a:pt x="73" y="178"/>
                </a:lnTo>
                <a:lnTo>
                  <a:pt x="74" y="171"/>
                </a:lnTo>
                <a:lnTo>
                  <a:pt x="76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0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0" y="160"/>
                </a:lnTo>
                <a:lnTo>
                  <a:pt x="104" y="156"/>
                </a:lnTo>
                <a:lnTo>
                  <a:pt x="106" y="146"/>
                </a:lnTo>
                <a:lnTo>
                  <a:pt x="104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4" y="167"/>
                </a:lnTo>
                <a:lnTo>
                  <a:pt x="116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5" y="188"/>
                </a:lnTo>
                <a:lnTo>
                  <a:pt x="132" y="187"/>
                </a:lnTo>
                <a:lnTo>
                  <a:pt x="135" y="193"/>
                </a:lnTo>
                <a:lnTo>
                  <a:pt x="140" y="202"/>
                </a:lnTo>
                <a:lnTo>
                  <a:pt x="143" y="197"/>
                </a:lnTo>
                <a:lnTo>
                  <a:pt x="147" y="197"/>
                </a:lnTo>
                <a:lnTo>
                  <a:pt x="152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5" y="183"/>
                </a:lnTo>
                <a:lnTo>
                  <a:pt x="170" y="180"/>
                </a:lnTo>
                <a:lnTo>
                  <a:pt x="175" y="180"/>
                </a:lnTo>
                <a:lnTo>
                  <a:pt x="179" y="179"/>
                </a:lnTo>
                <a:lnTo>
                  <a:pt x="180" y="171"/>
                </a:lnTo>
                <a:lnTo>
                  <a:pt x="183" y="165"/>
                </a:lnTo>
                <a:lnTo>
                  <a:pt x="181" y="156"/>
                </a:lnTo>
                <a:lnTo>
                  <a:pt x="177" y="156"/>
                </a:lnTo>
                <a:lnTo>
                  <a:pt x="177" y="148"/>
                </a:lnTo>
                <a:lnTo>
                  <a:pt x="174" y="147"/>
                </a:lnTo>
                <a:lnTo>
                  <a:pt x="181" y="145"/>
                </a:lnTo>
                <a:lnTo>
                  <a:pt x="186" y="150"/>
                </a:lnTo>
                <a:lnTo>
                  <a:pt x="193" y="148"/>
                </a:lnTo>
                <a:lnTo>
                  <a:pt x="200" y="151"/>
                </a:lnTo>
                <a:lnTo>
                  <a:pt x="206" y="152"/>
                </a:lnTo>
                <a:lnTo>
                  <a:pt x="208" y="166"/>
                </a:lnTo>
                <a:lnTo>
                  <a:pt x="213" y="166"/>
                </a:lnTo>
                <a:lnTo>
                  <a:pt x="219" y="170"/>
                </a:lnTo>
                <a:lnTo>
                  <a:pt x="226" y="171"/>
                </a:lnTo>
                <a:lnTo>
                  <a:pt x="231" y="166"/>
                </a:lnTo>
                <a:lnTo>
                  <a:pt x="237" y="159"/>
                </a:lnTo>
                <a:lnTo>
                  <a:pt x="233" y="148"/>
                </a:lnTo>
                <a:lnTo>
                  <a:pt x="228" y="142"/>
                </a:lnTo>
                <a:lnTo>
                  <a:pt x="230" y="136"/>
                </a:lnTo>
                <a:lnTo>
                  <a:pt x="227" y="125"/>
                </a:lnTo>
                <a:lnTo>
                  <a:pt x="226" y="116"/>
                </a:lnTo>
                <a:lnTo>
                  <a:pt x="221" y="108"/>
                </a:lnTo>
                <a:lnTo>
                  <a:pt x="214" y="107"/>
                </a:lnTo>
                <a:lnTo>
                  <a:pt x="205" y="113"/>
                </a:lnTo>
                <a:lnTo>
                  <a:pt x="196" y="111"/>
                </a:lnTo>
                <a:lnTo>
                  <a:pt x="200" y="103"/>
                </a:lnTo>
                <a:lnTo>
                  <a:pt x="208" y="97"/>
                </a:lnTo>
                <a:lnTo>
                  <a:pt x="206" y="88"/>
                </a:lnTo>
                <a:lnTo>
                  <a:pt x="199" y="85"/>
                </a:lnTo>
                <a:lnTo>
                  <a:pt x="193" y="85"/>
                </a:lnTo>
                <a:lnTo>
                  <a:pt x="194" y="77"/>
                </a:lnTo>
                <a:lnTo>
                  <a:pt x="198" y="71"/>
                </a:lnTo>
                <a:lnTo>
                  <a:pt x="196" y="59"/>
                </a:lnTo>
                <a:lnTo>
                  <a:pt x="192" y="54"/>
                </a:lnTo>
                <a:lnTo>
                  <a:pt x="188" y="54"/>
                </a:lnTo>
                <a:lnTo>
                  <a:pt x="187" y="45"/>
                </a:lnTo>
                <a:lnTo>
                  <a:pt x="188" y="37"/>
                </a:lnTo>
                <a:lnTo>
                  <a:pt x="183" y="26"/>
                </a:lnTo>
                <a:lnTo>
                  <a:pt x="180" y="19"/>
                </a:lnTo>
                <a:lnTo>
                  <a:pt x="177" y="19"/>
                </a:lnTo>
                <a:lnTo>
                  <a:pt x="170" y="19"/>
                </a:lnTo>
                <a:lnTo>
                  <a:pt x="164" y="11"/>
                </a:lnTo>
                <a:lnTo>
                  <a:pt x="158" y="5"/>
                </a:lnTo>
                <a:lnTo>
                  <a:pt x="153" y="7"/>
                </a:lnTo>
                <a:lnTo>
                  <a:pt x="148" y="4"/>
                </a:lnTo>
                <a:lnTo>
                  <a:pt x="145" y="0"/>
                </a:lnTo>
                <a:lnTo>
                  <a:pt x="138" y="0"/>
                </a:lnTo>
                <a:lnTo>
                  <a:pt x="134" y="0"/>
                </a:lnTo>
                <a:lnTo>
                  <a:pt x="126" y="10"/>
                </a:lnTo>
                <a:lnTo>
                  <a:pt x="125" y="45"/>
                </a:lnTo>
                <a:lnTo>
                  <a:pt x="129" y="50"/>
                </a:lnTo>
                <a:lnTo>
                  <a:pt x="133" y="56"/>
                </a:lnTo>
                <a:lnTo>
                  <a:pt x="133" y="63"/>
                </a:lnTo>
                <a:lnTo>
                  <a:pt x="129" y="63"/>
                </a:lnTo>
                <a:lnTo>
                  <a:pt x="121" y="63"/>
                </a:lnTo>
                <a:lnTo>
                  <a:pt x="120" y="69"/>
                </a:lnTo>
                <a:lnTo>
                  <a:pt x="125" y="68"/>
                </a:lnTo>
                <a:lnTo>
                  <a:pt x="126" y="73"/>
                </a:lnTo>
                <a:lnTo>
                  <a:pt x="133" y="70"/>
                </a:lnTo>
                <a:lnTo>
                  <a:pt x="135" y="77"/>
                </a:lnTo>
                <a:lnTo>
                  <a:pt x="137" y="85"/>
                </a:lnTo>
                <a:lnTo>
                  <a:pt x="141" y="86"/>
                </a:lnTo>
                <a:lnTo>
                  <a:pt x="141" y="82"/>
                </a:lnTo>
                <a:lnTo>
                  <a:pt x="143" y="84"/>
                </a:lnTo>
                <a:lnTo>
                  <a:pt x="150" y="78"/>
                </a:lnTo>
                <a:lnTo>
                  <a:pt x="148" y="73"/>
                </a:lnTo>
                <a:lnTo>
                  <a:pt x="145" y="68"/>
                </a:lnTo>
                <a:lnTo>
                  <a:pt x="139" y="67"/>
                </a:lnTo>
                <a:lnTo>
                  <a:pt x="138" y="59"/>
                </a:lnTo>
                <a:lnTo>
                  <a:pt x="142" y="48"/>
                </a:lnTo>
                <a:lnTo>
                  <a:pt x="145" y="61"/>
                </a:lnTo>
                <a:lnTo>
                  <a:pt x="150" y="67"/>
                </a:lnTo>
                <a:lnTo>
                  <a:pt x="150" y="59"/>
                </a:lnTo>
                <a:lnTo>
                  <a:pt x="159" y="51"/>
                </a:lnTo>
                <a:lnTo>
                  <a:pt x="160" y="64"/>
                </a:lnTo>
                <a:lnTo>
                  <a:pt x="167" y="66"/>
                </a:lnTo>
                <a:lnTo>
                  <a:pt x="159" y="71"/>
                </a:lnTo>
                <a:lnTo>
                  <a:pt x="178" y="78"/>
                </a:lnTo>
                <a:lnTo>
                  <a:pt x="165" y="79"/>
                </a:lnTo>
                <a:lnTo>
                  <a:pt x="155" y="82"/>
                </a:lnTo>
                <a:lnTo>
                  <a:pt x="153" y="86"/>
                </a:lnTo>
                <a:lnTo>
                  <a:pt x="154" y="89"/>
                </a:lnTo>
                <a:lnTo>
                  <a:pt x="151" y="88"/>
                </a:lnTo>
                <a:lnTo>
                  <a:pt x="146" y="89"/>
                </a:lnTo>
                <a:lnTo>
                  <a:pt x="142" y="92"/>
                </a:lnTo>
                <a:lnTo>
                  <a:pt x="142" y="94"/>
                </a:lnTo>
                <a:lnTo>
                  <a:pt x="148" y="92"/>
                </a:lnTo>
                <a:lnTo>
                  <a:pt x="151" y="94"/>
                </a:lnTo>
                <a:lnTo>
                  <a:pt x="146" y="95"/>
                </a:lnTo>
                <a:lnTo>
                  <a:pt x="148" y="99"/>
                </a:lnTo>
                <a:lnTo>
                  <a:pt x="151" y="98"/>
                </a:lnTo>
                <a:lnTo>
                  <a:pt x="152" y="102"/>
                </a:lnTo>
                <a:lnTo>
                  <a:pt x="149" y="113"/>
                </a:lnTo>
                <a:lnTo>
                  <a:pt x="145" y="110"/>
                </a:lnTo>
                <a:lnTo>
                  <a:pt x="141" y="112"/>
                </a:lnTo>
                <a:lnTo>
                  <a:pt x="141" y="117"/>
                </a:lnTo>
                <a:lnTo>
                  <a:pt x="141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2" y="133"/>
                </a:lnTo>
                <a:lnTo>
                  <a:pt x="154" y="130"/>
                </a:lnTo>
                <a:lnTo>
                  <a:pt x="159" y="130"/>
                </a:lnTo>
                <a:lnTo>
                  <a:pt x="166" y="129"/>
                </a:lnTo>
                <a:lnTo>
                  <a:pt x="172" y="129"/>
                </a:lnTo>
                <a:lnTo>
                  <a:pt x="175" y="131"/>
                </a:lnTo>
                <a:lnTo>
                  <a:pt x="174" y="136"/>
                </a:lnTo>
                <a:lnTo>
                  <a:pt x="166" y="136"/>
                </a:lnTo>
                <a:lnTo>
                  <a:pt x="166" y="142"/>
                </a:lnTo>
                <a:lnTo>
                  <a:pt x="159" y="136"/>
                </a:lnTo>
                <a:lnTo>
                  <a:pt x="156" y="139"/>
                </a:lnTo>
                <a:lnTo>
                  <a:pt x="153" y="140"/>
                </a:lnTo>
                <a:lnTo>
                  <a:pt x="152" y="144"/>
                </a:lnTo>
                <a:lnTo>
                  <a:pt x="151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1" y="140"/>
                </a:lnTo>
                <a:lnTo>
                  <a:pt x="141" y="138"/>
                </a:lnTo>
                <a:lnTo>
                  <a:pt x="139" y="137"/>
                </a:lnTo>
                <a:lnTo>
                  <a:pt x="137" y="131"/>
                </a:lnTo>
                <a:lnTo>
                  <a:pt x="141" y="126"/>
                </a:lnTo>
                <a:lnTo>
                  <a:pt x="138" y="122"/>
                </a:lnTo>
                <a:lnTo>
                  <a:pt x="137" y="118"/>
                </a:lnTo>
                <a:lnTo>
                  <a:pt x="138" y="113"/>
                </a:lnTo>
                <a:lnTo>
                  <a:pt x="133" y="108"/>
                </a:lnTo>
                <a:lnTo>
                  <a:pt x="137" y="99"/>
                </a:lnTo>
                <a:lnTo>
                  <a:pt x="129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8" y="82"/>
                </a:lnTo>
                <a:lnTo>
                  <a:pt x="123" y="82"/>
                </a:lnTo>
                <a:lnTo>
                  <a:pt x="117" y="84"/>
                </a:lnTo>
                <a:lnTo>
                  <a:pt x="117" y="76"/>
                </a:lnTo>
                <a:lnTo>
                  <a:pt x="116" y="70"/>
                </a:lnTo>
                <a:lnTo>
                  <a:pt x="112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3" y="58"/>
                </a:lnTo>
                <a:lnTo>
                  <a:pt x="116" y="53"/>
                </a:lnTo>
                <a:lnTo>
                  <a:pt x="117" y="47"/>
                </a:lnTo>
                <a:lnTo>
                  <a:pt x="112" y="45"/>
                </a:lnTo>
                <a:lnTo>
                  <a:pt x="108" y="47"/>
                </a:lnTo>
                <a:lnTo>
                  <a:pt x="103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0" y="41"/>
                </a:lnTo>
                <a:lnTo>
                  <a:pt x="103" y="37"/>
                </a:lnTo>
                <a:lnTo>
                  <a:pt x="108" y="35"/>
                </a:lnTo>
                <a:lnTo>
                  <a:pt x="111" y="37"/>
                </a:lnTo>
                <a:lnTo>
                  <a:pt x="115" y="43"/>
                </a:lnTo>
                <a:lnTo>
                  <a:pt x="125" y="45"/>
                </a:lnTo>
                <a:lnTo>
                  <a:pt x="126" y="11"/>
                </a:lnTo>
                <a:lnTo>
                  <a:pt x="125" y="1"/>
                </a:lnTo>
                <a:lnTo>
                  <a:pt x="113" y="0"/>
                </a:lnTo>
                <a:lnTo>
                  <a:pt x="111" y="3"/>
                </a:lnTo>
                <a:lnTo>
                  <a:pt x="104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5867400" y="6019800"/>
            <a:ext cx="306388" cy="384175"/>
          </a:xfrm>
          <a:custGeom>
            <a:avLst/>
            <a:gdLst/>
            <a:ahLst/>
            <a:cxnLst>
              <a:cxn ang="0">
                <a:pos x="69" y="29"/>
              </a:cxn>
              <a:cxn ang="0">
                <a:pos x="65" y="50"/>
              </a:cxn>
              <a:cxn ang="0">
                <a:pos x="55" y="89"/>
              </a:cxn>
              <a:cxn ang="0">
                <a:pos x="35" y="111"/>
              </a:cxn>
              <a:cxn ang="0">
                <a:pos x="25" y="141"/>
              </a:cxn>
              <a:cxn ang="0">
                <a:pos x="4" y="161"/>
              </a:cxn>
              <a:cxn ang="0">
                <a:pos x="7" y="189"/>
              </a:cxn>
              <a:cxn ang="0">
                <a:pos x="23" y="198"/>
              </a:cxn>
              <a:cxn ang="0">
                <a:pos x="46" y="187"/>
              </a:cxn>
              <a:cxn ang="0">
                <a:pos x="57" y="169"/>
              </a:cxn>
              <a:cxn ang="0">
                <a:pos x="46" y="160"/>
              </a:cxn>
              <a:cxn ang="0">
                <a:pos x="33" y="160"/>
              </a:cxn>
              <a:cxn ang="0">
                <a:pos x="35" y="151"/>
              </a:cxn>
              <a:cxn ang="0">
                <a:pos x="48" y="157"/>
              </a:cxn>
              <a:cxn ang="0">
                <a:pos x="64" y="125"/>
              </a:cxn>
              <a:cxn ang="0">
                <a:pos x="88" y="131"/>
              </a:cxn>
              <a:cxn ang="0">
                <a:pos x="72" y="143"/>
              </a:cxn>
              <a:cxn ang="0">
                <a:pos x="82" y="165"/>
              </a:cxn>
              <a:cxn ang="0">
                <a:pos x="58" y="166"/>
              </a:cxn>
              <a:cxn ang="0">
                <a:pos x="50" y="195"/>
              </a:cxn>
              <a:cxn ang="0">
                <a:pos x="42" y="230"/>
              </a:cxn>
              <a:cxn ang="0">
                <a:pos x="56" y="248"/>
              </a:cxn>
              <a:cxn ang="0">
                <a:pos x="65" y="224"/>
              </a:cxn>
              <a:cxn ang="0">
                <a:pos x="80" y="225"/>
              </a:cxn>
              <a:cxn ang="0">
                <a:pos x="92" y="195"/>
              </a:cxn>
              <a:cxn ang="0">
                <a:pos x="97" y="191"/>
              </a:cxn>
              <a:cxn ang="0">
                <a:pos x="108" y="220"/>
              </a:cxn>
              <a:cxn ang="0">
                <a:pos x="127" y="248"/>
              </a:cxn>
              <a:cxn ang="0">
                <a:pos x="145" y="229"/>
              </a:cxn>
              <a:cxn ang="0">
                <a:pos x="160" y="195"/>
              </a:cxn>
              <a:cxn ang="0">
                <a:pos x="170" y="185"/>
              </a:cxn>
              <a:cxn ang="0">
                <a:pos x="199" y="215"/>
              </a:cxn>
              <a:cxn ang="0">
                <a:pos x="200" y="154"/>
              </a:cxn>
              <a:cxn ang="0">
                <a:pos x="165" y="139"/>
              </a:cxn>
              <a:cxn ang="0">
                <a:pos x="175" y="107"/>
              </a:cxn>
              <a:cxn ang="0">
                <a:pos x="157" y="101"/>
              </a:cxn>
              <a:cxn ang="0">
                <a:pos x="169" y="65"/>
              </a:cxn>
              <a:cxn ang="0">
                <a:pos x="155" y="20"/>
              </a:cxn>
              <a:cxn ang="0">
                <a:pos x="126" y="8"/>
              </a:cxn>
              <a:cxn ang="0">
                <a:pos x="124" y="37"/>
              </a:cxn>
              <a:cxn ang="0">
                <a:pos x="117" y="76"/>
              </a:cxn>
              <a:cxn ang="0">
                <a:pos x="117" y="85"/>
              </a:cxn>
              <a:cxn ang="0">
                <a:pos x="128" y="82"/>
              </a:cxn>
              <a:cxn ang="0">
                <a:pos x="132" y="71"/>
              </a:cxn>
              <a:cxn ang="0">
                <a:pos x="144" y="93"/>
              </a:cxn>
              <a:cxn ang="0">
                <a:pos x="127" y="136"/>
              </a:cxn>
              <a:cxn ang="0">
                <a:pos x="152" y="160"/>
              </a:cxn>
              <a:cxn ang="0">
                <a:pos x="138" y="178"/>
              </a:cxn>
              <a:cxn ang="0">
                <a:pos x="119" y="170"/>
              </a:cxn>
              <a:cxn ang="0">
                <a:pos x="121" y="122"/>
              </a:cxn>
              <a:cxn ang="0">
                <a:pos x="108" y="100"/>
              </a:cxn>
              <a:cxn ang="0">
                <a:pos x="95" y="80"/>
              </a:cxn>
              <a:cxn ang="0">
                <a:pos x="95" y="56"/>
              </a:cxn>
              <a:cxn ang="0">
                <a:pos x="91" y="43"/>
              </a:cxn>
              <a:cxn ang="0">
                <a:pos x="113" y="29"/>
              </a:cxn>
              <a:cxn ang="0">
                <a:pos x="96" y="6"/>
              </a:cxn>
              <a:cxn ang="0">
                <a:pos x="81" y="16"/>
              </a:cxn>
            </a:cxnLst>
            <a:rect l="0" t="0" r="r" b="b"/>
            <a:pathLst>
              <a:path w="210" h="255">
                <a:moveTo>
                  <a:pt x="80" y="23"/>
                </a:moveTo>
                <a:lnTo>
                  <a:pt x="77" y="21"/>
                </a:lnTo>
                <a:lnTo>
                  <a:pt x="75" y="22"/>
                </a:lnTo>
                <a:lnTo>
                  <a:pt x="72" y="23"/>
                </a:lnTo>
                <a:lnTo>
                  <a:pt x="71" y="27"/>
                </a:lnTo>
                <a:lnTo>
                  <a:pt x="69" y="29"/>
                </a:lnTo>
                <a:lnTo>
                  <a:pt x="66" y="32"/>
                </a:lnTo>
                <a:lnTo>
                  <a:pt x="65" y="37"/>
                </a:lnTo>
                <a:lnTo>
                  <a:pt x="66" y="40"/>
                </a:lnTo>
                <a:lnTo>
                  <a:pt x="69" y="41"/>
                </a:lnTo>
                <a:lnTo>
                  <a:pt x="67" y="48"/>
                </a:lnTo>
                <a:lnTo>
                  <a:pt x="65" y="50"/>
                </a:lnTo>
                <a:lnTo>
                  <a:pt x="63" y="52"/>
                </a:lnTo>
                <a:lnTo>
                  <a:pt x="62" y="59"/>
                </a:lnTo>
                <a:lnTo>
                  <a:pt x="62" y="67"/>
                </a:lnTo>
                <a:lnTo>
                  <a:pt x="60" y="77"/>
                </a:lnTo>
                <a:lnTo>
                  <a:pt x="60" y="86"/>
                </a:lnTo>
                <a:lnTo>
                  <a:pt x="55" y="89"/>
                </a:lnTo>
                <a:lnTo>
                  <a:pt x="46" y="80"/>
                </a:lnTo>
                <a:lnTo>
                  <a:pt x="44" y="88"/>
                </a:lnTo>
                <a:lnTo>
                  <a:pt x="39" y="91"/>
                </a:lnTo>
                <a:lnTo>
                  <a:pt x="39" y="97"/>
                </a:lnTo>
                <a:lnTo>
                  <a:pt x="40" y="106"/>
                </a:lnTo>
                <a:lnTo>
                  <a:pt x="35" y="111"/>
                </a:lnTo>
                <a:lnTo>
                  <a:pt x="32" y="112"/>
                </a:lnTo>
                <a:lnTo>
                  <a:pt x="29" y="118"/>
                </a:lnTo>
                <a:lnTo>
                  <a:pt x="28" y="121"/>
                </a:lnTo>
                <a:lnTo>
                  <a:pt x="25" y="127"/>
                </a:lnTo>
                <a:lnTo>
                  <a:pt x="25" y="134"/>
                </a:lnTo>
                <a:lnTo>
                  <a:pt x="25" y="141"/>
                </a:lnTo>
                <a:lnTo>
                  <a:pt x="21" y="146"/>
                </a:lnTo>
                <a:lnTo>
                  <a:pt x="21" y="151"/>
                </a:lnTo>
                <a:lnTo>
                  <a:pt x="15" y="149"/>
                </a:lnTo>
                <a:lnTo>
                  <a:pt x="10" y="153"/>
                </a:lnTo>
                <a:lnTo>
                  <a:pt x="6" y="156"/>
                </a:lnTo>
                <a:lnTo>
                  <a:pt x="4" y="161"/>
                </a:lnTo>
                <a:lnTo>
                  <a:pt x="1" y="166"/>
                </a:lnTo>
                <a:lnTo>
                  <a:pt x="0" y="173"/>
                </a:lnTo>
                <a:lnTo>
                  <a:pt x="2" y="175"/>
                </a:lnTo>
                <a:lnTo>
                  <a:pt x="4" y="179"/>
                </a:lnTo>
                <a:lnTo>
                  <a:pt x="4" y="185"/>
                </a:lnTo>
                <a:lnTo>
                  <a:pt x="7" y="189"/>
                </a:lnTo>
                <a:lnTo>
                  <a:pt x="8" y="197"/>
                </a:lnTo>
                <a:lnTo>
                  <a:pt x="11" y="206"/>
                </a:lnTo>
                <a:lnTo>
                  <a:pt x="16" y="204"/>
                </a:lnTo>
                <a:lnTo>
                  <a:pt x="19" y="196"/>
                </a:lnTo>
                <a:lnTo>
                  <a:pt x="21" y="196"/>
                </a:lnTo>
                <a:lnTo>
                  <a:pt x="23" y="198"/>
                </a:lnTo>
                <a:lnTo>
                  <a:pt x="27" y="206"/>
                </a:lnTo>
                <a:lnTo>
                  <a:pt x="30" y="200"/>
                </a:lnTo>
                <a:lnTo>
                  <a:pt x="33" y="192"/>
                </a:lnTo>
                <a:lnTo>
                  <a:pt x="38" y="191"/>
                </a:lnTo>
                <a:lnTo>
                  <a:pt x="42" y="192"/>
                </a:lnTo>
                <a:lnTo>
                  <a:pt x="46" y="187"/>
                </a:lnTo>
                <a:lnTo>
                  <a:pt x="48" y="180"/>
                </a:lnTo>
                <a:lnTo>
                  <a:pt x="56" y="173"/>
                </a:lnTo>
                <a:lnTo>
                  <a:pt x="58" y="172"/>
                </a:lnTo>
                <a:lnTo>
                  <a:pt x="59" y="172"/>
                </a:lnTo>
                <a:lnTo>
                  <a:pt x="58" y="168"/>
                </a:lnTo>
                <a:lnTo>
                  <a:pt x="57" y="169"/>
                </a:lnTo>
                <a:lnTo>
                  <a:pt x="57" y="167"/>
                </a:lnTo>
                <a:lnTo>
                  <a:pt x="57" y="164"/>
                </a:lnTo>
                <a:lnTo>
                  <a:pt x="56" y="162"/>
                </a:lnTo>
                <a:lnTo>
                  <a:pt x="55" y="162"/>
                </a:lnTo>
                <a:lnTo>
                  <a:pt x="52" y="162"/>
                </a:lnTo>
                <a:lnTo>
                  <a:pt x="46" y="160"/>
                </a:lnTo>
                <a:lnTo>
                  <a:pt x="44" y="156"/>
                </a:lnTo>
                <a:lnTo>
                  <a:pt x="42" y="154"/>
                </a:lnTo>
                <a:lnTo>
                  <a:pt x="41" y="155"/>
                </a:lnTo>
                <a:lnTo>
                  <a:pt x="38" y="155"/>
                </a:lnTo>
                <a:lnTo>
                  <a:pt x="35" y="158"/>
                </a:lnTo>
                <a:lnTo>
                  <a:pt x="33" y="160"/>
                </a:lnTo>
                <a:lnTo>
                  <a:pt x="32" y="165"/>
                </a:lnTo>
                <a:lnTo>
                  <a:pt x="30" y="162"/>
                </a:lnTo>
                <a:lnTo>
                  <a:pt x="30" y="158"/>
                </a:lnTo>
                <a:lnTo>
                  <a:pt x="31" y="154"/>
                </a:lnTo>
                <a:lnTo>
                  <a:pt x="33" y="150"/>
                </a:lnTo>
                <a:lnTo>
                  <a:pt x="35" y="151"/>
                </a:lnTo>
                <a:lnTo>
                  <a:pt x="39" y="146"/>
                </a:lnTo>
                <a:lnTo>
                  <a:pt x="42" y="143"/>
                </a:lnTo>
                <a:lnTo>
                  <a:pt x="44" y="144"/>
                </a:lnTo>
                <a:lnTo>
                  <a:pt x="47" y="148"/>
                </a:lnTo>
                <a:lnTo>
                  <a:pt x="50" y="151"/>
                </a:lnTo>
                <a:lnTo>
                  <a:pt x="48" y="157"/>
                </a:lnTo>
                <a:lnTo>
                  <a:pt x="51" y="150"/>
                </a:lnTo>
                <a:lnTo>
                  <a:pt x="55" y="150"/>
                </a:lnTo>
                <a:lnTo>
                  <a:pt x="54" y="138"/>
                </a:lnTo>
                <a:lnTo>
                  <a:pt x="60" y="140"/>
                </a:lnTo>
                <a:lnTo>
                  <a:pt x="65" y="141"/>
                </a:lnTo>
                <a:lnTo>
                  <a:pt x="64" y="125"/>
                </a:lnTo>
                <a:lnTo>
                  <a:pt x="68" y="117"/>
                </a:lnTo>
                <a:lnTo>
                  <a:pt x="71" y="118"/>
                </a:lnTo>
                <a:lnTo>
                  <a:pt x="77" y="116"/>
                </a:lnTo>
                <a:lnTo>
                  <a:pt x="79" y="122"/>
                </a:lnTo>
                <a:lnTo>
                  <a:pt x="84" y="122"/>
                </a:lnTo>
                <a:lnTo>
                  <a:pt x="88" y="131"/>
                </a:lnTo>
                <a:lnTo>
                  <a:pt x="91" y="139"/>
                </a:lnTo>
                <a:lnTo>
                  <a:pt x="91" y="144"/>
                </a:lnTo>
                <a:lnTo>
                  <a:pt x="85" y="136"/>
                </a:lnTo>
                <a:lnTo>
                  <a:pt x="79" y="132"/>
                </a:lnTo>
                <a:lnTo>
                  <a:pt x="75" y="134"/>
                </a:lnTo>
                <a:lnTo>
                  <a:pt x="72" y="143"/>
                </a:lnTo>
                <a:lnTo>
                  <a:pt x="67" y="154"/>
                </a:lnTo>
                <a:lnTo>
                  <a:pt x="72" y="149"/>
                </a:lnTo>
                <a:lnTo>
                  <a:pt x="78" y="149"/>
                </a:lnTo>
                <a:lnTo>
                  <a:pt x="82" y="152"/>
                </a:lnTo>
                <a:lnTo>
                  <a:pt x="87" y="159"/>
                </a:lnTo>
                <a:lnTo>
                  <a:pt x="82" y="165"/>
                </a:lnTo>
                <a:lnTo>
                  <a:pt x="77" y="162"/>
                </a:lnTo>
                <a:lnTo>
                  <a:pt x="68" y="159"/>
                </a:lnTo>
                <a:lnTo>
                  <a:pt x="65" y="161"/>
                </a:lnTo>
                <a:lnTo>
                  <a:pt x="60" y="167"/>
                </a:lnTo>
                <a:lnTo>
                  <a:pt x="59" y="164"/>
                </a:lnTo>
                <a:lnTo>
                  <a:pt x="58" y="166"/>
                </a:lnTo>
                <a:lnTo>
                  <a:pt x="59" y="172"/>
                </a:lnTo>
                <a:lnTo>
                  <a:pt x="63" y="179"/>
                </a:lnTo>
                <a:lnTo>
                  <a:pt x="62" y="189"/>
                </a:lnTo>
                <a:lnTo>
                  <a:pt x="58" y="191"/>
                </a:lnTo>
                <a:lnTo>
                  <a:pt x="53" y="191"/>
                </a:lnTo>
                <a:lnTo>
                  <a:pt x="50" y="195"/>
                </a:lnTo>
                <a:lnTo>
                  <a:pt x="50" y="200"/>
                </a:lnTo>
                <a:lnTo>
                  <a:pt x="45" y="209"/>
                </a:lnTo>
                <a:lnTo>
                  <a:pt x="41" y="209"/>
                </a:lnTo>
                <a:lnTo>
                  <a:pt x="38" y="215"/>
                </a:lnTo>
                <a:lnTo>
                  <a:pt x="39" y="223"/>
                </a:lnTo>
                <a:lnTo>
                  <a:pt x="42" y="230"/>
                </a:lnTo>
                <a:lnTo>
                  <a:pt x="41" y="234"/>
                </a:lnTo>
                <a:lnTo>
                  <a:pt x="41" y="238"/>
                </a:lnTo>
                <a:lnTo>
                  <a:pt x="45" y="244"/>
                </a:lnTo>
                <a:lnTo>
                  <a:pt x="46" y="250"/>
                </a:lnTo>
                <a:lnTo>
                  <a:pt x="52" y="254"/>
                </a:lnTo>
                <a:lnTo>
                  <a:pt x="56" y="248"/>
                </a:lnTo>
                <a:lnTo>
                  <a:pt x="59" y="248"/>
                </a:lnTo>
                <a:lnTo>
                  <a:pt x="63" y="252"/>
                </a:lnTo>
                <a:lnTo>
                  <a:pt x="69" y="248"/>
                </a:lnTo>
                <a:lnTo>
                  <a:pt x="71" y="241"/>
                </a:lnTo>
                <a:lnTo>
                  <a:pt x="69" y="232"/>
                </a:lnTo>
                <a:lnTo>
                  <a:pt x="65" y="224"/>
                </a:lnTo>
                <a:lnTo>
                  <a:pt x="66" y="215"/>
                </a:lnTo>
                <a:lnTo>
                  <a:pt x="67" y="207"/>
                </a:lnTo>
                <a:lnTo>
                  <a:pt x="71" y="208"/>
                </a:lnTo>
                <a:lnTo>
                  <a:pt x="72" y="219"/>
                </a:lnTo>
                <a:lnTo>
                  <a:pt x="76" y="227"/>
                </a:lnTo>
                <a:lnTo>
                  <a:pt x="80" y="225"/>
                </a:lnTo>
                <a:lnTo>
                  <a:pt x="83" y="227"/>
                </a:lnTo>
                <a:lnTo>
                  <a:pt x="87" y="220"/>
                </a:lnTo>
                <a:lnTo>
                  <a:pt x="85" y="208"/>
                </a:lnTo>
                <a:lnTo>
                  <a:pt x="85" y="201"/>
                </a:lnTo>
                <a:lnTo>
                  <a:pt x="89" y="201"/>
                </a:lnTo>
                <a:lnTo>
                  <a:pt x="92" y="195"/>
                </a:lnTo>
                <a:lnTo>
                  <a:pt x="93" y="183"/>
                </a:lnTo>
                <a:lnTo>
                  <a:pt x="92" y="174"/>
                </a:lnTo>
                <a:lnTo>
                  <a:pt x="96" y="169"/>
                </a:lnTo>
                <a:lnTo>
                  <a:pt x="97" y="172"/>
                </a:lnTo>
                <a:lnTo>
                  <a:pt x="96" y="179"/>
                </a:lnTo>
                <a:lnTo>
                  <a:pt x="97" y="191"/>
                </a:lnTo>
                <a:lnTo>
                  <a:pt x="97" y="204"/>
                </a:lnTo>
                <a:lnTo>
                  <a:pt x="97" y="212"/>
                </a:lnTo>
                <a:lnTo>
                  <a:pt x="101" y="209"/>
                </a:lnTo>
                <a:lnTo>
                  <a:pt x="103" y="211"/>
                </a:lnTo>
                <a:lnTo>
                  <a:pt x="104" y="219"/>
                </a:lnTo>
                <a:lnTo>
                  <a:pt x="108" y="220"/>
                </a:lnTo>
                <a:lnTo>
                  <a:pt x="108" y="227"/>
                </a:lnTo>
                <a:lnTo>
                  <a:pt x="111" y="237"/>
                </a:lnTo>
                <a:lnTo>
                  <a:pt x="116" y="234"/>
                </a:lnTo>
                <a:lnTo>
                  <a:pt x="119" y="242"/>
                </a:lnTo>
                <a:lnTo>
                  <a:pt x="124" y="252"/>
                </a:lnTo>
                <a:lnTo>
                  <a:pt x="127" y="248"/>
                </a:lnTo>
                <a:lnTo>
                  <a:pt x="129" y="248"/>
                </a:lnTo>
                <a:lnTo>
                  <a:pt x="134" y="252"/>
                </a:lnTo>
                <a:lnTo>
                  <a:pt x="139" y="247"/>
                </a:lnTo>
                <a:lnTo>
                  <a:pt x="140" y="238"/>
                </a:lnTo>
                <a:lnTo>
                  <a:pt x="140" y="229"/>
                </a:lnTo>
                <a:lnTo>
                  <a:pt x="145" y="229"/>
                </a:lnTo>
                <a:lnTo>
                  <a:pt x="151" y="227"/>
                </a:lnTo>
                <a:lnTo>
                  <a:pt x="154" y="227"/>
                </a:lnTo>
                <a:lnTo>
                  <a:pt x="157" y="226"/>
                </a:lnTo>
                <a:lnTo>
                  <a:pt x="158" y="214"/>
                </a:lnTo>
                <a:lnTo>
                  <a:pt x="162" y="206"/>
                </a:lnTo>
                <a:lnTo>
                  <a:pt x="160" y="195"/>
                </a:lnTo>
                <a:lnTo>
                  <a:pt x="156" y="195"/>
                </a:lnTo>
                <a:lnTo>
                  <a:pt x="156" y="185"/>
                </a:lnTo>
                <a:lnTo>
                  <a:pt x="153" y="184"/>
                </a:lnTo>
                <a:lnTo>
                  <a:pt x="161" y="182"/>
                </a:lnTo>
                <a:lnTo>
                  <a:pt x="164" y="187"/>
                </a:lnTo>
                <a:lnTo>
                  <a:pt x="170" y="185"/>
                </a:lnTo>
                <a:lnTo>
                  <a:pt x="176" y="189"/>
                </a:lnTo>
                <a:lnTo>
                  <a:pt x="182" y="190"/>
                </a:lnTo>
                <a:lnTo>
                  <a:pt x="183" y="207"/>
                </a:lnTo>
                <a:lnTo>
                  <a:pt x="188" y="208"/>
                </a:lnTo>
                <a:lnTo>
                  <a:pt x="193" y="213"/>
                </a:lnTo>
                <a:lnTo>
                  <a:pt x="199" y="215"/>
                </a:lnTo>
                <a:lnTo>
                  <a:pt x="204" y="208"/>
                </a:lnTo>
                <a:lnTo>
                  <a:pt x="209" y="200"/>
                </a:lnTo>
                <a:lnTo>
                  <a:pt x="205" y="185"/>
                </a:lnTo>
                <a:lnTo>
                  <a:pt x="201" y="176"/>
                </a:lnTo>
                <a:lnTo>
                  <a:pt x="203" y="170"/>
                </a:lnTo>
                <a:lnTo>
                  <a:pt x="200" y="154"/>
                </a:lnTo>
                <a:lnTo>
                  <a:pt x="200" y="144"/>
                </a:lnTo>
                <a:lnTo>
                  <a:pt x="195" y="134"/>
                </a:lnTo>
                <a:lnTo>
                  <a:pt x="189" y="132"/>
                </a:lnTo>
                <a:lnTo>
                  <a:pt x="181" y="141"/>
                </a:lnTo>
                <a:lnTo>
                  <a:pt x="174" y="137"/>
                </a:lnTo>
                <a:lnTo>
                  <a:pt x="165" y="139"/>
                </a:lnTo>
                <a:lnTo>
                  <a:pt x="166" y="134"/>
                </a:lnTo>
                <a:lnTo>
                  <a:pt x="163" y="128"/>
                </a:lnTo>
                <a:lnTo>
                  <a:pt x="169" y="125"/>
                </a:lnTo>
                <a:lnTo>
                  <a:pt x="174" y="120"/>
                </a:lnTo>
                <a:lnTo>
                  <a:pt x="176" y="114"/>
                </a:lnTo>
                <a:lnTo>
                  <a:pt x="175" y="107"/>
                </a:lnTo>
                <a:lnTo>
                  <a:pt x="169" y="105"/>
                </a:lnTo>
                <a:lnTo>
                  <a:pt x="166" y="110"/>
                </a:lnTo>
                <a:lnTo>
                  <a:pt x="163" y="116"/>
                </a:lnTo>
                <a:lnTo>
                  <a:pt x="160" y="115"/>
                </a:lnTo>
                <a:lnTo>
                  <a:pt x="155" y="112"/>
                </a:lnTo>
                <a:lnTo>
                  <a:pt x="157" y="101"/>
                </a:lnTo>
                <a:lnTo>
                  <a:pt x="162" y="97"/>
                </a:lnTo>
                <a:lnTo>
                  <a:pt x="164" y="92"/>
                </a:lnTo>
                <a:lnTo>
                  <a:pt x="168" y="86"/>
                </a:lnTo>
                <a:lnTo>
                  <a:pt x="169" y="78"/>
                </a:lnTo>
                <a:lnTo>
                  <a:pt x="164" y="76"/>
                </a:lnTo>
                <a:lnTo>
                  <a:pt x="169" y="65"/>
                </a:lnTo>
                <a:lnTo>
                  <a:pt x="165" y="65"/>
                </a:lnTo>
                <a:lnTo>
                  <a:pt x="165" y="53"/>
                </a:lnTo>
                <a:lnTo>
                  <a:pt x="165" y="44"/>
                </a:lnTo>
                <a:lnTo>
                  <a:pt x="162" y="29"/>
                </a:lnTo>
                <a:lnTo>
                  <a:pt x="158" y="20"/>
                </a:lnTo>
                <a:lnTo>
                  <a:pt x="155" y="20"/>
                </a:lnTo>
                <a:lnTo>
                  <a:pt x="151" y="20"/>
                </a:lnTo>
                <a:lnTo>
                  <a:pt x="144" y="9"/>
                </a:lnTo>
                <a:lnTo>
                  <a:pt x="138" y="9"/>
                </a:lnTo>
                <a:lnTo>
                  <a:pt x="133" y="8"/>
                </a:lnTo>
                <a:lnTo>
                  <a:pt x="129" y="5"/>
                </a:lnTo>
                <a:lnTo>
                  <a:pt x="126" y="8"/>
                </a:lnTo>
                <a:lnTo>
                  <a:pt x="124" y="9"/>
                </a:lnTo>
                <a:lnTo>
                  <a:pt x="120" y="15"/>
                </a:lnTo>
                <a:lnTo>
                  <a:pt x="118" y="22"/>
                </a:lnTo>
                <a:lnTo>
                  <a:pt x="117" y="29"/>
                </a:lnTo>
                <a:lnTo>
                  <a:pt x="123" y="33"/>
                </a:lnTo>
                <a:lnTo>
                  <a:pt x="124" y="37"/>
                </a:lnTo>
                <a:lnTo>
                  <a:pt x="125" y="43"/>
                </a:lnTo>
                <a:lnTo>
                  <a:pt x="118" y="46"/>
                </a:lnTo>
                <a:lnTo>
                  <a:pt x="115" y="51"/>
                </a:lnTo>
                <a:lnTo>
                  <a:pt x="114" y="59"/>
                </a:lnTo>
                <a:lnTo>
                  <a:pt x="117" y="68"/>
                </a:lnTo>
                <a:lnTo>
                  <a:pt x="117" y="76"/>
                </a:lnTo>
                <a:lnTo>
                  <a:pt x="114" y="75"/>
                </a:lnTo>
                <a:lnTo>
                  <a:pt x="107" y="76"/>
                </a:lnTo>
                <a:lnTo>
                  <a:pt x="105" y="83"/>
                </a:lnTo>
                <a:lnTo>
                  <a:pt x="109" y="82"/>
                </a:lnTo>
                <a:lnTo>
                  <a:pt x="112" y="89"/>
                </a:lnTo>
                <a:lnTo>
                  <a:pt x="117" y="85"/>
                </a:lnTo>
                <a:lnTo>
                  <a:pt x="118" y="94"/>
                </a:lnTo>
                <a:lnTo>
                  <a:pt x="120" y="103"/>
                </a:lnTo>
                <a:lnTo>
                  <a:pt x="125" y="99"/>
                </a:lnTo>
                <a:lnTo>
                  <a:pt x="132" y="96"/>
                </a:lnTo>
                <a:lnTo>
                  <a:pt x="130" y="88"/>
                </a:lnTo>
                <a:lnTo>
                  <a:pt x="128" y="82"/>
                </a:lnTo>
                <a:lnTo>
                  <a:pt x="123" y="80"/>
                </a:lnTo>
                <a:lnTo>
                  <a:pt x="121" y="71"/>
                </a:lnTo>
                <a:lnTo>
                  <a:pt x="126" y="57"/>
                </a:lnTo>
                <a:lnTo>
                  <a:pt x="128" y="73"/>
                </a:lnTo>
                <a:lnTo>
                  <a:pt x="132" y="80"/>
                </a:lnTo>
                <a:lnTo>
                  <a:pt x="132" y="71"/>
                </a:lnTo>
                <a:lnTo>
                  <a:pt x="139" y="61"/>
                </a:lnTo>
                <a:lnTo>
                  <a:pt x="141" y="78"/>
                </a:lnTo>
                <a:lnTo>
                  <a:pt x="148" y="80"/>
                </a:lnTo>
                <a:lnTo>
                  <a:pt x="139" y="86"/>
                </a:lnTo>
                <a:lnTo>
                  <a:pt x="137" y="93"/>
                </a:lnTo>
                <a:lnTo>
                  <a:pt x="144" y="93"/>
                </a:lnTo>
                <a:lnTo>
                  <a:pt x="139" y="100"/>
                </a:lnTo>
                <a:lnTo>
                  <a:pt x="140" y="112"/>
                </a:lnTo>
                <a:lnTo>
                  <a:pt x="133" y="115"/>
                </a:lnTo>
                <a:lnTo>
                  <a:pt x="134" y="125"/>
                </a:lnTo>
                <a:lnTo>
                  <a:pt x="131" y="140"/>
                </a:lnTo>
                <a:lnTo>
                  <a:pt x="127" y="136"/>
                </a:lnTo>
                <a:lnTo>
                  <a:pt x="126" y="147"/>
                </a:lnTo>
                <a:lnTo>
                  <a:pt x="129" y="159"/>
                </a:lnTo>
                <a:lnTo>
                  <a:pt x="138" y="157"/>
                </a:lnTo>
                <a:lnTo>
                  <a:pt x="140" y="161"/>
                </a:lnTo>
                <a:lnTo>
                  <a:pt x="146" y="160"/>
                </a:lnTo>
                <a:lnTo>
                  <a:pt x="152" y="160"/>
                </a:lnTo>
                <a:lnTo>
                  <a:pt x="154" y="162"/>
                </a:lnTo>
                <a:lnTo>
                  <a:pt x="153" y="170"/>
                </a:lnTo>
                <a:lnTo>
                  <a:pt x="146" y="170"/>
                </a:lnTo>
                <a:lnTo>
                  <a:pt x="146" y="177"/>
                </a:lnTo>
                <a:lnTo>
                  <a:pt x="141" y="176"/>
                </a:lnTo>
                <a:lnTo>
                  <a:pt x="138" y="178"/>
                </a:lnTo>
                <a:lnTo>
                  <a:pt x="134" y="185"/>
                </a:lnTo>
                <a:lnTo>
                  <a:pt x="131" y="189"/>
                </a:lnTo>
                <a:lnTo>
                  <a:pt x="127" y="185"/>
                </a:lnTo>
                <a:lnTo>
                  <a:pt x="123" y="178"/>
                </a:lnTo>
                <a:lnTo>
                  <a:pt x="113" y="172"/>
                </a:lnTo>
                <a:lnTo>
                  <a:pt x="119" y="170"/>
                </a:lnTo>
                <a:lnTo>
                  <a:pt x="123" y="162"/>
                </a:lnTo>
                <a:lnTo>
                  <a:pt x="120" y="154"/>
                </a:lnTo>
                <a:lnTo>
                  <a:pt x="119" y="147"/>
                </a:lnTo>
                <a:lnTo>
                  <a:pt x="121" y="139"/>
                </a:lnTo>
                <a:lnTo>
                  <a:pt x="117" y="133"/>
                </a:lnTo>
                <a:lnTo>
                  <a:pt x="121" y="122"/>
                </a:lnTo>
                <a:lnTo>
                  <a:pt x="114" y="125"/>
                </a:lnTo>
                <a:lnTo>
                  <a:pt x="117" y="118"/>
                </a:lnTo>
                <a:lnTo>
                  <a:pt x="118" y="111"/>
                </a:lnTo>
                <a:lnTo>
                  <a:pt x="116" y="103"/>
                </a:lnTo>
                <a:lnTo>
                  <a:pt x="113" y="100"/>
                </a:lnTo>
                <a:lnTo>
                  <a:pt x="108" y="100"/>
                </a:lnTo>
                <a:lnTo>
                  <a:pt x="103" y="103"/>
                </a:lnTo>
                <a:lnTo>
                  <a:pt x="103" y="93"/>
                </a:lnTo>
                <a:lnTo>
                  <a:pt x="103" y="85"/>
                </a:lnTo>
                <a:lnTo>
                  <a:pt x="100" y="80"/>
                </a:lnTo>
                <a:lnTo>
                  <a:pt x="97" y="91"/>
                </a:lnTo>
                <a:lnTo>
                  <a:pt x="95" y="80"/>
                </a:lnTo>
                <a:lnTo>
                  <a:pt x="96" y="73"/>
                </a:lnTo>
                <a:lnTo>
                  <a:pt x="101" y="69"/>
                </a:lnTo>
                <a:lnTo>
                  <a:pt x="103" y="63"/>
                </a:lnTo>
                <a:lnTo>
                  <a:pt x="103" y="56"/>
                </a:lnTo>
                <a:lnTo>
                  <a:pt x="100" y="52"/>
                </a:lnTo>
                <a:lnTo>
                  <a:pt x="95" y="56"/>
                </a:lnTo>
                <a:lnTo>
                  <a:pt x="91" y="59"/>
                </a:lnTo>
                <a:lnTo>
                  <a:pt x="87" y="61"/>
                </a:lnTo>
                <a:lnTo>
                  <a:pt x="85" y="58"/>
                </a:lnTo>
                <a:lnTo>
                  <a:pt x="87" y="52"/>
                </a:lnTo>
                <a:lnTo>
                  <a:pt x="89" y="47"/>
                </a:lnTo>
                <a:lnTo>
                  <a:pt x="91" y="43"/>
                </a:lnTo>
                <a:lnTo>
                  <a:pt x="97" y="44"/>
                </a:lnTo>
                <a:lnTo>
                  <a:pt x="102" y="50"/>
                </a:lnTo>
                <a:lnTo>
                  <a:pt x="104" y="42"/>
                </a:lnTo>
                <a:lnTo>
                  <a:pt x="108" y="37"/>
                </a:lnTo>
                <a:lnTo>
                  <a:pt x="111" y="35"/>
                </a:lnTo>
                <a:lnTo>
                  <a:pt x="113" y="29"/>
                </a:lnTo>
                <a:lnTo>
                  <a:pt x="113" y="19"/>
                </a:lnTo>
                <a:lnTo>
                  <a:pt x="109" y="12"/>
                </a:lnTo>
                <a:lnTo>
                  <a:pt x="106" y="5"/>
                </a:lnTo>
                <a:lnTo>
                  <a:pt x="103" y="0"/>
                </a:lnTo>
                <a:lnTo>
                  <a:pt x="97" y="5"/>
                </a:lnTo>
                <a:lnTo>
                  <a:pt x="96" y="6"/>
                </a:lnTo>
                <a:lnTo>
                  <a:pt x="94" y="13"/>
                </a:lnTo>
                <a:lnTo>
                  <a:pt x="91" y="7"/>
                </a:lnTo>
                <a:lnTo>
                  <a:pt x="85" y="7"/>
                </a:lnTo>
                <a:lnTo>
                  <a:pt x="83" y="11"/>
                </a:lnTo>
                <a:lnTo>
                  <a:pt x="82" y="16"/>
                </a:lnTo>
                <a:lnTo>
                  <a:pt x="81" y="16"/>
                </a:lnTo>
                <a:lnTo>
                  <a:pt x="80" y="23"/>
                </a:lnTo>
              </a:path>
            </a:pathLst>
          </a:custGeom>
          <a:solidFill>
            <a:srgbClr val="5FB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6172200" y="6018213"/>
            <a:ext cx="347663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6248400" y="6172200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6248390" y="5791208"/>
            <a:ext cx="660399" cy="641351"/>
            <a:chOff x="6248390" y="5791208"/>
            <a:chExt cx="660399" cy="641351"/>
          </a:xfrm>
        </p:grpSpPr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6248390" y="5791208"/>
              <a:ext cx="660399" cy="641351"/>
            </a:xfrm>
            <a:custGeom>
              <a:avLst/>
              <a:gdLst/>
              <a:ahLst/>
              <a:cxnLst>
                <a:cxn ang="0">
                  <a:pos x="186" y="346"/>
                </a:cxn>
                <a:cxn ang="0">
                  <a:pos x="176" y="236"/>
                </a:cxn>
                <a:cxn ang="0">
                  <a:pos x="68" y="215"/>
                </a:cxn>
                <a:cxn ang="0">
                  <a:pos x="48" y="190"/>
                </a:cxn>
                <a:cxn ang="0">
                  <a:pos x="68" y="208"/>
                </a:cxn>
                <a:cxn ang="0">
                  <a:pos x="85" y="178"/>
                </a:cxn>
                <a:cxn ang="0">
                  <a:pos x="178" y="214"/>
                </a:cxn>
                <a:cxn ang="0">
                  <a:pos x="105" y="182"/>
                </a:cxn>
                <a:cxn ang="0">
                  <a:pos x="102" y="179"/>
                </a:cxn>
                <a:cxn ang="0">
                  <a:pos x="131" y="180"/>
                </a:cxn>
                <a:cxn ang="0">
                  <a:pos x="80" y="125"/>
                </a:cxn>
                <a:cxn ang="0">
                  <a:pos x="113" y="134"/>
                </a:cxn>
                <a:cxn ang="0">
                  <a:pos x="127" y="112"/>
                </a:cxn>
                <a:cxn ang="0">
                  <a:pos x="155" y="31"/>
                </a:cxn>
                <a:cxn ang="0">
                  <a:pos x="151" y="180"/>
                </a:cxn>
                <a:cxn ang="0">
                  <a:pos x="162" y="159"/>
                </a:cxn>
                <a:cxn ang="0">
                  <a:pos x="157" y="96"/>
                </a:cxn>
                <a:cxn ang="0">
                  <a:pos x="189" y="26"/>
                </a:cxn>
                <a:cxn ang="0">
                  <a:pos x="172" y="158"/>
                </a:cxn>
                <a:cxn ang="0">
                  <a:pos x="191" y="144"/>
                </a:cxn>
                <a:cxn ang="0">
                  <a:pos x="187" y="126"/>
                </a:cxn>
                <a:cxn ang="0">
                  <a:pos x="203" y="31"/>
                </a:cxn>
                <a:cxn ang="0">
                  <a:pos x="207" y="65"/>
                </a:cxn>
                <a:cxn ang="0">
                  <a:pos x="220" y="32"/>
                </a:cxn>
                <a:cxn ang="0">
                  <a:pos x="204" y="187"/>
                </a:cxn>
                <a:cxn ang="0">
                  <a:pos x="227" y="115"/>
                </a:cxn>
                <a:cxn ang="0">
                  <a:pos x="244" y="54"/>
                </a:cxn>
                <a:cxn ang="0">
                  <a:pos x="255" y="90"/>
                </a:cxn>
                <a:cxn ang="0">
                  <a:pos x="233" y="174"/>
                </a:cxn>
                <a:cxn ang="0">
                  <a:pos x="264" y="123"/>
                </a:cxn>
                <a:cxn ang="0">
                  <a:pos x="309" y="77"/>
                </a:cxn>
                <a:cxn ang="0">
                  <a:pos x="360" y="74"/>
                </a:cxn>
                <a:cxn ang="0">
                  <a:pos x="292" y="116"/>
                </a:cxn>
                <a:cxn ang="0">
                  <a:pos x="350" y="103"/>
                </a:cxn>
                <a:cxn ang="0">
                  <a:pos x="344" y="111"/>
                </a:cxn>
                <a:cxn ang="0">
                  <a:pos x="272" y="146"/>
                </a:cxn>
                <a:cxn ang="0">
                  <a:pos x="250" y="199"/>
                </a:cxn>
                <a:cxn ang="0">
                  <a:pos x="273" y="158"/>
                </a:cxn>
                <a:cxn ang="0">
                  <a:pos x="293" y="186"/>
                </a:cxn>
                <a:cxn ang="0">
                  <a:pos x="359" y="162"/>
                </a:cxn>
                <a:cxn ang="0">
                  <a:pos x="381" y="156"/>
                </a:cxn>
                <a:cxn ang="0">
                  <a:pos x="382" y="162"/>
                </a:cxn>
                <a:cxn ang="0">
                  <a:pos x="367" y="173"/>
                </a:cxn>
                <a:cxn ang="0">
                  <a:pos x="283" y="197"/>
                </a:cxn>
                <a:cxn ang="0">
                  <a:pos x="330" y="217"/>
                </a:cxn>
                <a:cxn ang="0">
                  <a:pos x="416" y="178"/>
                </a:cxn>
                <a:cxn ang="0">
                  <a:pos x="430" y="197"/>
                </a:cxn>
                <a:cxn ang="0">
                  <a:pos x="409" y="211"/>
                </a:cxn>
                <a:cxn ang="0">
                  <a:pos x="413" y="214"/>
                </a:cxn>
                <a:cxn ang="0">
                  <a:pos x="413" y="225"/>
                </a:cxn>
                <a:cxn ang="0">
                  <a:pos x="322" y="237"/>
                </a:cxn>
                <a:cxn ang="0">
                  <a:pos x="303" y="276"/>
                </a:cxn>
                <a:cxn ang="0">
                  <a:pos x="304" y="236"/>
                </a:cxn>
                <a:cxn ang="0">
                  <a:pos x="245" y="260"/>
                </a:cxn>
                <a:cxn ang="0">
                  <a:pos x="247" y="373"/>
                </a:cxn>
                <a:cxn ang="0">
                  <a:pos x="255" y="415"/>
                </a:cxn>
                <a:cxn ang="0">
                  <a:pos x="197" y="422"/>
                </a:cxn>
                <a:cxn ang="0">
                  <a:pos x="147" y="420"/>
                </a:cxn>
              </a:cxnLst>
              <a:rect l="0" t="0" r="r" b="b"/>
              <a:pathLst>
                <a:path w="453" h="426">
                  <a:moveTo>
                    <a:pt x="147" y="420"/>
                  </a:moveTo>
                  <a:lnTo>
                    <a:pt x="167" y="409"/>
                  </a:lnTo>
                  <a:lnTo>
                    <a:pt x="176" y="398"/>
                  </a:lnTo>
                  <a:lnTo>
                    <a:pt x="180" y="387"/>
                  </a:lnTo>
                  <a:lnTo>
                    <a:pt x="182" y="374"/>
                  </a:lnTo>
                  <a:lnTo>
                    <a:pt x="185" y="360"/>
                  </a:lnTo>
                  <a:lnTo>
                    <a:pt x="186" y="346"/>
                  </a:lnTo>
                  <a:lnTo>
                    <a:pt x="187" y="330"/>
                  </a:lnTo>
                  <a:lnTo>
                    <a:pt x="190" y="301"/>
                  </a:lnTo>
                  <a:lnTo>
                    <a:pt x="191" y="276"/>
                  </a:lnTo>
                  <a:lnTo>
                    <a:pt x="191" y="260"/>
                  </a:lnTo>
                  <a:lnTo>
                    <a:pt x="190" y="249"/>
                  </a:lnTo>
                  <a:lnTo>
                    <a:pt x="182" y="238"/>
                  </a:lnTo>
                  <a:lnTo>
                    <a:pt x="176" y="236"/>
                  </a:lnTo>
                  <a:lnTo>
                    <a:pt x="164" y="231"/>
                  </a:lnTo>
                  <a:lnTo>
                    <a:pt x="149" y="231"/>
                  </a:lnTo>
                  <a:lnTo>
                    <a:pt x="127" y="226"/>
                  </a:lnTo>
                  <a:lnTo>
                    <a:pt x="124" y="226"/>
                  </a:lnTo>
                  <a:lnTo>
                    <a:pt x="111" y="222"/>
                  </a:lnTo>
                  <a:lnTo>
                    <a:pt x="86" y="217"/>
                  </a:lnTo>
                  <a:lnTo>
                    <a:pt x="68" y="215"/>
                  </a:lnTo>
                  <a:lnTo>
                    <a:pt x="48" y="209"/>
                  </a:lnTo>
                  <a:lnTo>
                    <a:pt x="26" y="209"/>
                  </a:lnTo>
                  <a:lnTo>
                    <a:pt x="0" y="212"/>
                  </a:lnTo>
                  <a:lnTo>
                    <a:pt x="36" y="208"/>
                  </a:lnTo>
                  <a:lnTo>
                    <a:pt x="43" y="205"/>
                  </a:lnTo>
                  <a:lnTo>
                    <a:pt x="46" y="200"/>
                  </a:lnTo>
                  <a:lnTo>
                    <a:pt x="48" y="190"/>
                  </a:lnTo>
                  <a:lnTo>
                    <a:pt x="43" y="169"/>
                  </a:lnTo>
                  <a:lnTo>
                    <a:pt x="42" y="153"/>
                  </a:lnTo>
                  <a:lnTo>
                    <a:pt x="51" y="189"/>
                  </a:lnTo>
                  <a:lnTo>
                    <a:pt x="52" y="198"/>
                  </a:lnTo>
                  <a:lnTo>
                    <a:pt x="56" y="202"/>
                  </a:lnTo>
                  <a:lnTo>
                    <a:pt x="61" y="206"/>
                  </a:lnTo>
                  <a:lnTo>
                    <a:pt x="68" y="208"/>
                  </a:lnTo>
                  <a:lnTo>
                    <a:pt x="88" y="211"/>
                  </a:lnTo>
                  <a:lnTo>
                    <a:pt x="105" y="211"/>
                  </a:lnTo>
                  <a:lnTo>
                    <a:pt x="96" y="202"/>
                  </a:lnTo>
                  <a:lnTo>
                    <a:pt x="86" y="189"/>
                  </a:lnTo>
                  <a:lnTo>
                    <a:pt x="79" y="174"/>
                  </a:lnTo>
                  <a:lnTo>
                    <a:pt x="68" y="149"/>
                  </a:lnTo>
                  <a:lnTo>
                    <a:pt x="85" y="178"/>
                  </a:lnTo>
                  <a:lnTo>
                    <a:pt x="94" y="190"/>
                  </a:lnTo>
                  <a:lnTo>
                    <a:pt x="104" y="199"/>
                  </a:lnTo>
                  <a:lnTo>
                    <a:pt x="114" y="207"/>
                  </a:lnTo>
                  <a:lnTo>
                    <a:pt x="130" y="214"/>
                  </a:lnTo>
                  <a:lnTo>
                    <a:pt x="144" y="215"/>
                  </a:lnTo>
                  <a:lnTo>
                    <a:pt x="160" y="216"/>
                  </a:lnTo>
                  <a:lnTo>
                    <a:pt x="178" y="214"/>
                  </a:lnTo>
                  <a:lnTo>
                    <a:pt x="162" y="211"/>
                  </a:lnTo>
                  <a:lnTo>
                    <a:pt x="156" y="208"/>
                  </a:lnTo>
                  <a:lnTo>
                    <a:pt x="149" y="202"/>
                  </a:lnTo>
                  <a:lnTo>
                    <a:pt x="142" y="195"/>
                  </a:lnTo>
                  <a:lnTo>
                    <a:pt x="124" y="191"/>
                  </a:lnTo>
                  <a:lnTo>
                    <a:pt x="114" y="187"/>
                  </a:lnTo>
                  <a:lnTo>
                    <a:pt x="105" y="182"/>
                  </a:lnTo>
                  <a:lnTo>
                    <a:pt x="98" y="180"/>
                  </a:lnTo>
                  <a:lnTo>
                    <a:pt x="95" y="178"/>
                  </a:lnTo>
                  <a:lnTo>
                    <a:pt x="91" y="175"/>
                  </a:lnTo>
                  <a:lnTo>
                    <a:pt x="89" y="172"/>
                  </a:lnTo>
                  <a:lnTo>
                    <a:pt x="93" y="175"/>
                  </a:lnTo>
                  <a:lnTo>
                    <a:pt x="97" y="178"/>
                  </a:lnTo>
                  <a:lnTo>
                    <a:pt x="102" y="179"/>
                  </a:lnTo>
                  <a:lnTo>
                    <a:pt x="109" y="181"/>
                  </a:lnTo>
                  <a:lnTo>
                    <a:pt x="116" y="183"/>
                  </a:lnTo>
                  <a:lnTo>
                    <a:pt x="123" y="186"/>
                  </a:lnTo>
                  <a:lnTo>
                    <a:pt x="129" y="187"/>
                  </a:lnTo>
                  <a:lnTo>
                    <a:pt x="133" y="187"/>
                  </a:lnTo>
                  <a:lnTo>
                    <a:pt x="136" y="188"/>
                  </a:lnTo>
                  <a:lnTo>
                    <a:pt x="131" y="180"/>
                  </a:lnTo>
                  <a:lnTo>
                    <a:pt x="127" y="174"/>
                  </a:lnTo>
                  <a:lnTo>
                    <a:pt x="121" y="164"/>
                  </a:lnTo>
                  <a:lnTo>
                    <a:pt x="116" y="156"/>
                  </a:lnTo>
                  <a:lnTo>
                    <a:pt x="113" y="146"/>
                  </a:lnTo>
                  <a:lnTo>
                    <a:pt x="107" y="140"/>
                  </a:lnTo>
                  <a:lnTo>
                    <a:pt x="93" y="131"/>
                  </a:lnTo>
                  <a:lnTo>
                    <a:pt x="80" y="125"/>
                  </a:lnTo>
                  <a:lnTo>
                    <a:pt x="105" y="134"/>
                  </a:lnTo>
                  <a:lnTo>
                    <a:pt x="97" y="113"/>
                  </a:lnTo>
                  <a:lnTo>
                    <a:pt x="88" y="89"/>
                  </a:lnTo>
                  <a:lnTo>
                    <a:pt x="99" y="113"/>
                  </a:lnTo>
                  <a:lnTo>
                    <a:pt x="103" y="120"/>
                  </a:lnTo>
                  <a:lnTo>
                    <a:pt x="106" y="125"/>
                  </a:lnTo>
                  <a:lnTo>
                    <a:pt x="113" y="134"/>
                  </a:lnTo>
                  <a:lnTo>
                    <a:pt x="121" y="146"/>
                  </a:lnTo>
                  <a:lnTo>
                    <a:pt x="128" y="158"/>
                  </a:lnTo>
                  <a:lnTo>
                    <a:pt x="131" y="164"/>
                  </a:lnTo>
                  <a:lnTo>
                    <a:pt x="143" y="180"/>
                  </a:lnTo>
                  <a:lnTo>
                    <a:pt x="139" y="139"/>
                  </a:lnTo>
                  <a:lnTo>
                    <a:pt x="133" y="123"/>
                  </a:lnTo>
                  <a:lnTo>
                    <a:pt x="127" y="112"/>
                  </a:lnTo>
                  <a:lnTo>
                    <a:pt x="118" y="97"/>
                  </a:lnTo>
                  <a:lnTo>
                    <a:pt x="130" y="109"/>
                  </a:lnTo>
                  <a:lnTo>
                    <a:pt x="124" y="52"/>
                  </a:lnTo>
                  <a:lnTo>
                    <a:pt x="127" y="35"/>
                  </a:lnTo>
                  <a:lnTo>
                    <a:pt x="129" y="60"/>
                  </a:lnTo>
                  <a:lnTo>
                    <a:pt x="135" y="47"/>
                  </a:lnTo>
                  <a:lnTo>
                    <a:pt x="155" y="31"/>
                  </a:lnTo>
                  <a:lnTo>
                    <a:pt x="136" y="49"/>
                  </a:lnTo>
                  <a:lnTo>
                    <a:pt x="130" y="63"/>
                  </a:lnTo>
                  <a:lnTo>
                    <a:pt x="133" y="97"/>
                  </a:lnTo>
                  <a:lnTo>
                    <a:pt x="136" y="115"/>
                  </a:lnTo>
                  <a:lnTo>
                    <a:pt x="143" y="135"/>
                  </a:lnTo>
                  <a:lnTo>
                    <a:pt x="148" y="163"/>
                  </a:lnTo>
                  <a:lnTo>
                    <a:pt x="151" y="180"/>
                  </a:lnTo>
                  <a:lnTo>
                    <a:pt x="154" y="188"/>
                  </a:lnTo>
                  <a:lnTo>
                    <a:pt x="160" y="192"/>
                  </a:lnTo>
                  <a:lnTo>
                    <a:pt x="166" y="196"/>
                  </a:lnTo>
                  <a:lnTo>
                    <a:pt x="172" y="197"/>
                  </a:lnTo>
                  <a:lnTo>
                    <a:pt x="179" y="196"/>
                  </a:lnTo>
                  <a:lnTo>
                    <a:pt x="169" y="172"/>
                  </a:lnTo>
                  <a:lnTo>
                    <a:pt x="162" y="159"/>
                  </a:lnTo>
                  <a:lnTo>
                    <a:pt x="159" y="151"/>
                  </a:lnTo>
                  <a:lnTo>
                    <a:pt x="158" y="142"/>
                  </a:lnTo>
                  <a:lnTo>
                    <a:pt x="158" y="134"/>
                  </a:lnTo>
                  <a:lnTo>
                    <a:pt x="152" y="119"/>
                  </a:lnTo>
                  <a:lnTo>
                    <a:pt x="162" y="134"/>
                  </a:lnTo>
                  <a:lnTo>
                    <a:pt x="162" y="127"/>
                  </a:lnTo>
                  <a:lnTo>
                    <a:pt x="157" y="96"/>
                  </a:lnTo>
                  <a:lnTo>
                    <a:pt x="156" y="85"/>
                  </a:lnTo>
                  <a:lnTo>
                    <a:pt x="157" y="77"/>
                  </a:lnTo>
                  <a:lnTo>
                    <a:pt x="159" y="64"/>
                  </a:lnTo>
                  <a:lnTo>
                    <a:pt x="167" y="44"/>
                  </a:lnTo>
                  <a:lnTo>
                    <a:pt x="176" y="25"/>
                  </a:lnTo>
                  <a:lnTo>
                    <a:pt x="161" y="68"/>
                  </a:lnTo>
                  <a:lnTo>
                    <a:pt x="189" y="26"/>
                  </a:lnTo>
                  <a:lnTo>
                    <a:pt x="168" y="63"/>
                  </a:lnTo>
                  <a:lnTo>
                    <a:pt x="164" y="77"/>
                  </a:lnTo>
                  <a:lnTo>
                    <a:pt x="162" y="86"/>
                  </a:lnTo>
                  <a:lnTo>
                    <a:pt x="168" y="118"/>
                  </a:lnTo>
                  <a:lnTo>
                    <a:pt x="168" y="136"/>
                  </a:lnTo>
                  <a:lnTo>
                    <a:pt x="169" y="146"/>
                  </a:lnTo>
                  <a:lnTo>
                    <a:pt x="172" y="158"/>
                  </a:lnTo>
                  <a:lnTo>
                    <a:pt x="178" y="168"/>
                  </a:lnTo>
                  <a:lnTo>
                    <a:pt x="183" y="178"/>
                  </a:lnTo>
                  <a:lnTo>
                    <a:pt x="186" y="187"/>
                  </a:lnTo>
                  <a:lnTo>
                    <a:pt x="193" y="199"/>
                  </a:lnTo>
                  <a:lnTo>
                    <a:pt x="192" y="192"/>
                  </a:lnTo>
                  <a:lnTo>
                    <a:pt x="190" y="183"/>
                  </a:lnTo>
                  <a:lnTo>
                    <a:pt x="191" y="144"/>
                  </a:lnTo>
                  <a:lnTo>
                    <a:pt x="187" y="139"/>
                  </a:lnTo>
                  <a:lnTo>
                    <a:pt x="185" y="134"/>
                  </a:lnTo>
                  <a:lnTo>
                    <a:pt x="183" y="125"/>
                  </a:lnTo>
                  <a:lnTo>
                    <a:pt x="180" y="111"/>
                  </a:lnTo>
                  <a:lnTo>
                    <a:pt x="173" y="97"/>
                  </a:lnTo>
                  <a:lnTo>
                    <a:pt x="184" y="117"/>
                  </a:lnTo>
                  <a:lnTo>
                    <a:pt x="187" y="126"/>
                  </a:lnTo>
                  <a:lnTo>
                    <a:pt x="192" y="132"/>
                  </a:lnTo>
                  <a:lnTo>
                    <a:pt x="192" y="91"/>
                  </a:lnTo>
                  <a:lnTo>
                    <a:pt x="191" y="65"/>
                  </a:lnTo>
                  <a:lnTo>
                    <a:pt x="187" y="43"/>
                  </a:lnTo>
                  <a:lnTo>
                    <a:pt x="193" y="59"/>
                  </a:lnTo>
                  <a:lnTo>
                    <a:pt x="198" y="42"/>
                  </a:lnTo>
                  <a:lnTo>
                    <a:pt x="203" y="31"/>
                  </a:lnTo>
                  <a:lnTo>
                    <a:pt x="215" y="4"/>
                  </a:lnTo>
                  <a:lnTo>
                    <a:pt x="207" y="25"/>
                  </a:lnTo>
                  <a:lnTo>
                    <a:pt x="203" y="39"/>
                  </a:lnTo>
                  <a:lnTo>
                    <a:pt x="199" y="50"/>
                  </a:lnTo>
                  <a:lnTo>
                    <a:pt x="196" y="60"/>
                  </a:lnTo>
                  <a:lnTo>
                    <a:pt x="197" y="82"/>
                  </a:lnTo>
                  <a:lnTo>
                    <a:pt x="207" y="65"/>
                  </a:lnTo>
                  <a:lnTo>
                    <a:pt x="210" y="56"/>
                  </a:lnTo>
                  <a:lnTo>
                    <a:pt x="214" y="43"/>
                  </a:lnTo>
                  <a:lnTo>
                    <a:pt x="218" y="31"/>
                  </a:lnTo>
                  <a:lnTo>
                    <a:pt x="220" y="19"/>
                  </a:lnTo>
                  <a:lnTo>
                    <a:pt x="224" y="0"/>
                  </a:lnTo>
                  <a:lnTo>
                    <a:pt x="221" y="23"/>
                  </a:lnTo>
                  <a:lnTo>
                    <a:pt x="220" y="32"/>
                  </a:lnTo>
                  <a:lnTo>
                    <a:pt x="217" y="46"/>
                  </a:lnTo>
                  <a:lnTo>
                    <a:pt x="212" y="60"/>
                  </a:lnTo>
                  <a:lnTo>
                    <a:pt x="208" y="72"/>
                  </a:lnTo>
                  <a:lnTo>
                    <a:pt x="203" y="85"/>
                  </a:lnTo>
                  <a:lnTo>
                    <a:pt x="201" y="112"/>
                  </a:lnTo>
                  <a:lnTo>
                    <a:pt x="204" y="143"/>
                  </a:lnTo>
                  <a:lnTo>
                    <a:pt x="204" y="187"/>
                  </a:lnTo>
                  <a:lnTo>
                    <a:pt x="208" y="207"/>
                  </a:lnTo>
                  <a:lnTo>
                    <a:pt x="210" y="186"/>
                  </a:lnTo>
                  <a:lnTo>
                    <a:pt x="212" y="171"/>
                  </a:lnTo>
                  <a:lnTo>
                    <a:pt x="215" y="159"/>
                  </a:lnTo>
                  <a:lnTo>
                    <a:pt x="218" y="142"/>
                  </a:lnTo>
                  <a:lnTo>
                    <a:pt x="221" y="130"/>
                  </a:lnTo>
                  <a:lnTo>
                    <a:pt x="227" y="115"/>
                  </a:lnTo>
                  <a:lnTo>
                    <a:pt x="217" y="85"/>
                  </a:lnTo>
                  <a:lnTo>
                    <a:pt x="222" y="95"/>
                  </a:lnTo>
                  <a:lnTo>
                    <a:pt x="226" y="103"/>
                  </a:lnTo>
                  <a:lnTo>
                    <a:pt x="229" y="109"/>
                  </a:lnTo>
                  <a:lnTo>
                    <a:pt x="242" y="90"/>
                  </a:lnTo>
                  <a:lnTo>
                    <a:pt x="246" y="80"/>
                  </a:lnTo>
                  <a:lnTo>
                    <a:pt x="244" y="54"/>
                  </a:lnTo>
                  <a:lnTo>
                    <a:pt x="250" y="79"/>
                  </a:lnTo>
                  <a:lnTo>
                    <a:pt x="282" y="29"/>
                  </a:lnTo>
                  <a:lnTo>
                    <a:pt x="292" y="11"/>
                  </a:lnTo>
                  <a:lnTo>
                    <a:pt x="281" y="40"/>
                  </a:lnTo>
                  <a:lnTo>
                    <a:pt x="255" y="86"/>
                  </a:lnTo>
                  <a:lnTo>
                    <a:pt x="316" y="47"/>
                  </a:lnTo>
                  <a:lnTo>
                    <a:pt x="255" y="90"/>
                  </a:lnTo>
                  <a:lnTo>
                    <a:pt x="244" y="111"/>
                  </a:lnTo>
                  <a:lnTo>
                    <a:pt x="235" y="126"/>
                  </a:lnTo>
                  <a:lnTo>
                    <a:pt x="231" y="146"/>
                  </a:lnTo>
                  <a:lnTo>
                    <a:pt x="226" y="177"/>
                  </a:lnTo>
                  <a:lnTo>
                    <a:pt x="222" y="205"/>
                  </a:lnTo>
                  <a:lnTo>
                    <a:pt x="229" y="183"/>
                  </a:lnTo>
                  <a:lnTo>
                    <a:pt x="233" y="174"/>
                  </a:lnTo>
                  <a:lnTo>
                    <a:pt x="241" y="164"/>
                  </a:lnTo>
                  <a:lnTo>
                    <a:pt x="249" y="154"/>
                  </a:lnTo>
                  <a:lnTo>
                    <a:pt x="255" y="146"/>
                  </a:lnTo>
                  <a:lnTo>
                    <a:pt x="260" y="140"/>
                  </a:lnTo>
                  <a:lnTo>
                    <a:pt x="260" y="132"/>
                  </a:lnTo>
                  <a:lnTo>
                    <a:pt x="261" y="104"/>
                  </a:lnTo>
                  <a:lnTo>
                    <a:pt x="264" y="123"/>
                  </a:lnTo>
                  <a:lnTo>
                    <a:pt x="265" y="131"/>
                  </a:lnTo>
                  <a:lnTo>
                    <a:pt x="269" y="134"/>
                  </a:lnTo>
                  <a:lnTo>
                    <a:pt x="277" y="120"/>
                  </a:lnTo>
                  <a:lnTo>
                    <a:pt x="284" y="108"/>
                  </a:lnTo>
                  <a:lnTo>
                    <a:pt x="290" y="99"/>
                  </a:lnTo>
                  <a:lnTo>
                    <a:pt x="297" y="88"/>
                  </a:lnTo>
                  <a:lnTo>
                    <a:pt x="309" y="77"/>
                  </a:lnTo>
                  <a:lnTo>
                    <a:pt x="322" y="65"/>
                  </a:lnTo>
                  <a:lnTo>
                    <a:pt x="322" y="30"/>
                  </a:lnTo>
                  <a:lnTo>
                    <a:pt x="325" y="63"/>
                  </a:lnTo>
                  <a:lnTo>
                    <a:pt x="348" y="52"/>
                  </a:lnTo>
                  <a:lnTo>
                    <a:pt x="372" y="42"/>
                  </a:lnTo>
                  <a:lnTo>
                    <a:pt x="341" y="61"/>
                  </a:lnTo>
                  <a:lnTo>
                    <a:pt x="360" y="74"/>
                  </a:lnTo>
                  <a:lnTo>
                    <a:pt x="336" y="62"/>
                  </a:lnTo>
                  <a:lnTo>
                    <a:pt x="328" y="68"/>
                  </a:lnTo>
                  <a:lnTo>
                    <a:pt x="318" y="78"/>
                  </a:lnTo>
                  <a:lnTo>
                    <a:pt x="309" y="88"/>
                  </a:lnTo>
                  <a:lnTo>
                    <a:pt x="302" y="97"/>
                  </a:lnTo>
                  <a:lnTo>
                    <a:pt x="296" y="105"/>
                  </a:lnTo>
                  <a:lnTo>
                    <a:pt x="292" y="116"/>
                  </a:lnTo>
                  <a:lnTo>
                    <a:pt x="289" y="124"/>
                  </a:lnTo>
                  <a:lnTo>
                    <a:pt x="297" y="123"/>
                  </a:lnTo>
                  <a:lnTo>
                    <a:pt x="307" y="120"/>
                  </a:lnTo>
                  <a:lnTo>
                    <a:pt x="319" y="117"/>
                  </a:lnTo>
                  <a:lnTo>
                    <a:pt x="332" y="111"/>
                  </a:lnTo>
                  <a:lnTo>
                    <a:pt x="343" y="106"/>
                  </a:lnTo>
                  <a:lnTo>
                    <a:pt x="350" y="103"/>
                  </a:lnTo>
                  <a:lnTo>
                    <a:pt x="359" y="99"/>
                  </a:lnTo>
                  <a:lnTo>
                    <a:pt x="365" y="93"/>
                  </a:lnTo>
                  <a:lnTo>
                    <a:pt x="368" y="86"/>
                  </a:lnTo>
                  <a:lnTo>
                    <a:pt x="367" y="93"/>
                  </a:lnTo>
                  <a:lnTo>
                    <a:pt x="363" y="98"/>
                  </a:lnTo>
                  <a:lnTo>
                    <a:pt x="358" y="103"/>
                  </a:lnTo>
                  <a:lnTo>
                    <a:pt x="344" y="111"/>
                  </a:lnTo>
                  <a:lnTo>
                    <a:pt x="332" y="118"/>
                  </a:lnTo>
                  <a:lnTo>
                    <a:pt x="320" y="122"/>
                  </a:lnTo>
                  <a:lnTo>
                    <a:pt x="311" y="126"/>
                  </a:lnTo>
                  <a:lnTo>
                    <a:pt x="303" y="130"/>
                  </a:lnTo>
                  <a:lnTo>
                    <a:pt x="291" y="134"/>
                  </a:lnTo>
                  <a:lnTo>
                    <a:pt x="281" y="139"/>
                  </a:lnTo>
                  <a:lnTo>
                    <a:pt x="272" y="146"/>
                  </a:lnTo>
                  <a:lnTo>
                    <a:pt x="262" y="159"/>
                  </a:lnTo>
                  <a:lnTo>
                    <a:pt x="250" y="174"/>
                  </a:lnTo>
                  <a:lnTo>
                    <a:pt x="245" y="183"/>
                  </a:lnTo>
                  <a:lnTo>
                    <a:pt x="242" y="190"/>
                  </a:lnTo>
                  <a:lnTo>
                    <a:pt x="240" y="197"/>
                  </a:lnTo>
                  <a:lnTo>
                    <a:pt x="237" y="209"/>
                  </a:lnTo>
                  <a:lnTo>
                    <a:pt x="250" y="199"/>
                  </a:lnTo>
                  <a:lnTo>
                    <a:pt x="258" y="194"/>
                  </a:lnTo>
                  <a:lnTo>
                    <a:pt x="261" y="190"/>
                  </a:lnTo>
                  <a:lnTo>
                    <a:pt x="265" y="183"/>
                  </a:lnTo>
                  <a:lnTo>
                    <a:pt x="268" y="171"/>
                  </a:lnTo>
                  <a:lnTo>
                    <a:pt x="271" y="158"/>
                  </a:lnTo>
                  <a:lnTo>
                    <a:pt x="277" y="150"/>
                  </a:lnTo>
                  <a:lnTo>
                    <a:pt x="273" y="158"/>
                  </a:lnTo>
                  <a:lnTo>
                    <a:pt x="271" y="167"/>
                  </a:lnTo>
                  <a:lnTo>
                    <a:pt x="270" y="175"/>
                  </a:lnTo>
                  <a:lnTo>
                    <a:pt x="269" y="183"/>
                  </a:lnTo>
                  <a:lnTo>
                    <a:pt x="269" y="188"/>
                  </a:lnTo>
                  <a:lnTo>
                    <a:pt x="270" y="191"/>
                  </a:lnTo>
                  <a:lnTo>
                    <a:pt x="278" y="192"/>
                  </a:lnTo>
                  <a:lnTo>
                    <a:pt x="293" y="186"/>
                  </a:lnTo>
                  <a:lnTo>
                    <a:pt x="310" y="180"/>
                  </a:lnTo>
                  <a:lnTo>
                    <a:pt x="337" y="171"/>
                  </a:lnTo>
                  <a:lnTo>
                    <a:pt x="344" y="168"/>
                  </a:lnTo>
                  <a:lnTo>
                    <a:pt x="352" y="163"/>
                  </a:lnTo>
                  <a:lnTo>
                    <a:pt x="356" y="154"/>
                  </a:lnTo>
                  <a:lnTo>
                    <a:pt x="363" y="123"/>
                  </a:lnTo>
                  <a:lnTo>
                    <a:pt x="359" y="162"/>
                  </a:lnTo>
                  <a:lnTo>
                    <a:pt x="362" y="163"/>
                  </a:lnTo>
                  <a:lnTo>
                    <a:pt x="367" y="161"/>
                  </a:lnTo>
                  <a:lnTo>
                    <a:pt x="375" y="140"/>
                  </a:lnTo>
                  <a:lnTo>
                    <a:pt x="373" y="151"/>
                  </a:lnTo>
                  <a:lnTo>
                    <a:pt x="371" y="157"/>
                  </a:lnTo>
                  <a:lnTo>
                    <a:pt x="374" y="158"/>
                  </a:lnTo>
                  <a:lnTo>
                    <a:pt x="381" y="156"/>
                  </a:lnTo>
                  <a:lnTo>
                    <a:pt x="385" y="150"/>
                  </a:lnTo>
                  <a:lnTo>
                    <a:pt x="398" y="138"/>
                  </a:lnTo>
                  <a:lnTo>
                    <a:pt x="388" y="149"/>
                  </a:lnTo>
                  <a:lnTo>
                    <a:pt x="385" y="154"/>
                  </a:lnTo>
                  <a:lnTo>
                    <a:pt x="384" y="159"/>
                  </a:lnTo>
                  <a:lnTo>
                    <a:pt x="391" y="165"/>
                  </a:lnTo>
                  <a:lnTo>
                    <a:pt x="382" y="162"/>
                  </a:lnTo>
                  <a:lnTo>
                    <a:pt x="377" y="164"/>
                  </a:lnTo>
                  <a:lnTo>
                    <a:pt x="367" y="167"/>
                  </a:lnTo>
                  <a:lnTo>
                    <a:pt x="369" y="170"/>
                  </a:lnTo>
                  <a:lnTo>
                    <a:pt x="373" y="176"/>
                  </a:lnTo>
                  <a:lnTo>
                    <a:pt x="379" y="192"/>
                  </a:lnTo>
                  <a:lnTo>
                    <a:pt x="370" y="178"/>
                  </a:lnTo>
                  <a:lnTo>
                    <a:pt x="367" y="173"/>
                  </a:lnTo>
                  <a:lnTo>
                    <a:pt x="362" y="171"/>
                  </a:lnTo>
                  <a:lnTo>
                    <a:pt x="356" y="171"/>
                  </a:lnTo>
                  <a:lnTo>
                    <a:pt x="339" y="177"/>
                  </a:lnTo>
                  <a:lnTo>
                    <a:pt x="322" y="182"/>
                  </a:lnTo>
                  <a:lnTo>
                    <a:pt x="306" y="188"/>
                  </a:lnTo>
                  <a:lnTo>
                    <a:pt x="293" y="192"/>
                  </a:lnTo>
                  <a:lnTo>
                    <a:pt x="283" y="197"/>
                  </a:lnTo>
                  <a:lnTo>
                    <a:pt x="271" y="204"/>
                  </a:lnTo>
                  <a:lnTo>
                    <a:pt x="260" y="211"/>
                  </a:lnTo>
                  <a:lnTo>
                    <a:pt x="254" y="216"/>
                  </a:lnTo>
                  <a:lnTo>
                    <a:pt x="247" y="223"/>
                  </a:lnTo>
                  <a:lnTo>
                    <a:pt x="273" y="224"/>
                  </a:lnTo>
                  <a:lnTo>
                    <a:pt x="296" y="222"/>
                  </a:lnTo>
                  <a:lnTo>
                    <a:pt x="330" y="217"/>
                  </a:lnTo>
                  <a:lnTo>
                    <a:pt x="355" y="214"/>
                  </a:lnTo>
                  <a:lnTo>
                    <a:pt x="367" y="212"/>
                  </a:lnTo>
                  <a:lnTo>
                    <a:pt x="373" y="210"/>
                  </a:lnTo>
                  <a:lnTo>
                    <a:pt x="381" y="207"/>
                  </a:lnTo>
                  <a:lnTo>
                    <a:pt x="388" y="204"/>
                  </a:lnTo>
                  <a:lnTo>
                    <a:pt x="400" y="193"/>
                  </a:lnTo>
                  <a:lnTo>
                    <a:pt x="416" y="178"/>
                  </a:lnTo>
                  <a:lnTo>
                    <a:pt x="402" y="195"/>
                  </a:lnTo>
                  <a:lnTo>
                    <a:pt x="393" y="204"/>
                  </a:lnTo>
                  <a:lnTo>
                    <a:pt x="385" y="209"/>
                  </a:lnTo>
                  <a:lnTo>
                    <a:pt x="402" y="209"/>
                  </a:lnTo>
                  <a:lnTo>
                    <a:pt x="412" y="206"/>
                  </a:lnTo>
                  <a:lnTo>
                    <a:pt x="421" y="201"/>
                  </a:lnTo>
                  <a:lnTo>
                    <a:pt x="430" y="197"/>
                  </a:lnTo>
                  <a:lnTo>
                    <a:pt x="441" y="193"/>
                  </a:lnTo>
                  <a:lnTo>
                    <a:pt x="452" y="191"/>
                  </a:lnTo>
                  <a:lnTo>
                    <a:pt x="441" y="195"/>
                  </a:lnTo>
                  <a:lnTo>
                    <a:pt x="432" y="200"/>
                  </a:lnTo>
                  <a:lnTo>
                    <a:pt x="423" y="205"/>
                  </a:lnTo>
                  <a:lnTo>
                    <a:pt x="417" y="208"/>
                  </a:lnTo>
                  <a:lnTo>
                    <a:pt x="409" y="211"/>
                  </a:lnTo>
                  <a:lnTo>
                    <a:pt x="420" y="212"/>
                  </a:lnTo>
                  <a:lnTo>
                    <a:pt x="428" y="211"/>
                  </a:lnTo>
                  <a:lnTo>
                    <a:pt x="436" y="209"/>
                  </a:lnTo>
                  <a:lnTo>
                    <a:pt x="445" y="207"/>
                  </a:lnTo>
                  <a:lnTo>
                    <a:pt x="435" y="213"/>
                  </a:lnTo>
                  <a:lnTo>
                    <a:pt x="424" y="214"/>
                  </a:lnTo>
                  <a:lnTo>
                    <a:pt x="413" y="214"/>
                  </a:lnTo>
                  <a:lnTo>
                    <a:pt x="393" y="216"/>
                  </a:lnTo>
                  <a:lnTo>
                    <a:pt x="387" y="217"/>
                  </a:lnTo>
                  <a:lnTo>
                    <a:pt x="395" y="220"/>
                  </a:lnTo>
                  <a:lnTo>
                    <a:pt x="406" y="222"/>
                  </a:lnTo>
                  <a:lnTo>
                    <a:pt x="416" y="223"/>
                  </a:lnTo>
                  <a:lnTo>
                    <a:pt x="437" y="224"/>
                  </a:lnTo>
                  <a:lnTo>
                    <a:pt x="413" y="225"/>
                  </a:lnTo>
                  <a:lnTo>
                    <a:pt x="404" y="225"/>
                  </a:lnTo>
                  <a:lnTo>
                    <a:pt x="394" y="224"/>
                  </a:lnTo>
                  <a:lnTo>
                    <a:pt x="387" y="222"/>
                  </a:lnTo>
                  <a:lnTo>
                    <a:pt x="378" y="219"/>
                  </a:lnTo>
                  <a:lnTo>
                    <a:pt x="353" y="224"/>
                  </a:lnTo>
                  <a:lnTo>
                    <a:pt x="317" y="231"/>
                  </a:lnTo>
                  <a:lnTo>
                    <a:pt x="322" y="237"/>
                  </a:lnTo>
                  <a:lnTo>
                    <a:pt x="333" y="251"/>
                  </a:lnTo>
                  <a:lnTo>
                    <a:pt x="311" y="233"/>
                  </a:lnTo>
                  <a:lnTo>
                    <a:pt x="314" y="242"/>
                  </a:lnTo>
                  <a:lnTo>
                    <a:pt x="311" y="250"/>
                  </a:lnTo>
                  <a:lnTo>
                    <a:pt x="310" y="256"/>
                  </a:lnTo>
                  <a:lnTo>
                    <a:pt x="308" y="265"/>
                  </a:lnTo>
                  <a:lnTo>
                    <a:pt x="303" y="276"/>
                  </a:lnTo>
                  <a:lnTo>
                    <a:pt x="289" y="299"/>
                  </a:lnTo>
                  <a:lnTo>
                    <a:pt x="297" y="280"/>
                  </a:lnTo>
                  <a:lnTo>
                    <a:pt x="303" y="268"/>
                  </a:lnTo>
                  <a:lnTo>
                    <a:pt x="306" y="256"/>
                  </a:lnTo>
                  <a:lnTo>
                    <a:pt x="306" y="250"/>
                  </a:lnTo>
                  <a:lnTo>
                    <a:pt x="305" y="241"/>
                  </a:lnTo>
                  <a:lnTo>
                    <a:pt x="304" y="236"/>
                  </a:lnTo>
                  <a:lnTo>
                    <a:pt x="300" y="233"/>
                  </a:lnTo>
                  <a:lnTo>
                    <a:pt x="283" y="234"/>
                  </a:lnTo>
                  <a:lnTo>
                    <a:pt x="268" y="238"/>
                  </a:lnTo>
                  <a:lnTo>
                    <a:pt x="259" y="243"/>
                  </a:lnTo>
                  <a:lnTo>
                    <a:pt x="254" y="247"/>
                  </a:lnTo>
                  <a:lnTo>
                    <a:pt x="249" y="252"/>
                  </a:lnTo>
                  <a:lnTo>
                    <a:pt x="245" y="260"/>
                  </a:lnTo>
                  <a:lnTo>
                    <a:pt x="245" y="273"/>
                  </a:lnTo>
                  <a:lnTo>
                    <a:pt x="245" y="292"/>
                  </a:lnTo>
                  <a:lnTo>
                    <a:pt x="244" y="309"/>
                  </a:lnTo>
                  <a:lnTo>
                    <a:pt x="244" y="325"/>
                  </a:lnTo>
                  <a:lnTo>
                    <a:pt x="244" y="343"/>
                  </a:lnTo>
                  <a:lnTo>
                    <a:pt x="244" y="358"/>
                  </a:lnTo>
                  <a:lnTo>
                    <a:pt x="247" y="373"/>
                  </a:lnTo>
                  <a:lnTo>
                    <a:pt x="253" y="385"/>
                  </a:lnTo>
                  <a:lnTo>
                    <a:pt x="261" y="402"/>
                  </a:lnTo>
                  <a:lnTo>
                    <a:pt x="270" y="412"/>
                  </a:lnTo>
                  <a:lnTo>
                    <a:pt x="279" y="417"/>
                  </a:lnTo>
                  <a:lnTo>
                    <a:pt x="293" y="423"/>
                  </a:lnTo>
                  <a:lnTo>
                    <a:pt x="273" y="420"/>
                  </a:lnTo>
                  <a:lnTo>
                    <a:pt x="255" y="415"/>
                  </a:lnTo>
                  <a:lnTo>
                    <a:pt x="244" y="412"/>
                  </a:lnTo>
                  <a:lnTo>
                    <a:pt x="235" y="412"/>
                  </a:lnTo>
                  <a:lnTo>
                    <a:pt x="229" y="418"/>
                  </a:lnTo>
                  <a:lnTo>
                    <a:pt x="224" y="416"/>
                  </a:lnTo>
                  <a:lnTo>
                    <a:pt x="215" y="415"/>
                  </a:lnTo>
                  <a:lnTo>
                    <a:pt x="206" y="417"/>
                  </a:lnTo>
                  <a:lnTo>
                    <a:pt x="197" y="422"/>
                  </a:lnTo>
                  <a:lnTo>
                    <a:pt x="191" y="425"/>
                  </a:lnTo>
                  <a:lnTo>
                    <a:pt x="191" y="418"/>
                  </a:lnTo>
                  <a:lnTo>
                    <a:pt x="187" y="416"/>
                  </a:lnTo>
                  <a:lnTo>
                    <a:pt x="179" y="416"/>
                  </a:lnTo>
                  <a:lnTo>
                    <a:pt x="171" y="418"/>
                  </a:lnTo>
                  <a:lnTo>
                    <a:pt x="169" y="418"/>
                  </a:lnTo>
                  <a:lnTo>
                    <a:pt x="147" y="420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6506427" y="6081773"/>
              <a:ext cx="113711" cy="32218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16" y="51"/>
                </a:cxn>
                <a:cxn ang="0">
                  <a:pos x="18" y="110"/>
                </a:cxn>
                <a:cxn ang="0">
                  <a:pos x="18" y="160"/>
                </a:cxn>
                <a:cxn ang="0">
                  <a:pos x="10" y="195"/>
                </a:cxn>
                <a:cxn ang="0">
                  <a:pos x="13" y="193"/>
                </a:cxn>
                <a:cxn ang="0">
                  <a:pos x="21" y="174"/>
                </a:cxn>
                <a:cxn ang="0">
                  <a:pos x="18" y="208"/>
                </a:cxn>
                <a:cxn ang="0">
                  <a:pos x="23" y="179"/>
                </a:cxn>
                <a:cxn ang="0">
                  <a:pos x="23" y="156"/>
                </a:cxn>
                <a:cxn ang="0">
                  <a:pos x="27" y="121"/>
                </a:cxn>
                <a:cxn ang="0">
                  <a:pos x="24" y="91"/>
                </a:cxn>
                <a:cxn ang="0">
                  <a:pos x="23" y="60"/>
                </a:cxn>
                <a:cxn ang="0">
                  <a:pos x="29" y="67"/>
                </a:cxn>
                <a:cxn ang="0">
                  <a:pos x="30" y="93"/>
                </a:cxn>
                <a:cxn ang="0">
                  <a:pos x="33" y="119"/>
                </a:cxn>
                <a:cxn ang="0">
                  <a:pos x="33" y="155"/>
                </a:cxn>
                <a:cxn ang="0">
                  <a:pos x="29" y="184"/>
                </a:cxn>
                <a:cxn ang="0">
                  <a:pos x="30" y="205"/>
                </a:cxn>
                <a:cxn ang="0">
                  <a:pos x="33" y="200"/>
                </a:cxn>
                <a:cxn ang="0">
                  <a:pos x="43" y="213"/>
                </a:cxn>
                <a:cxn ang="0">
                  <a:pos x="40" y="183"/>
                </a:cxn>
                <a:cxn ang="0">
                  <a:pos x="35" y="138"/>
                </a:cxn>
                <a:cxn ang="0">
                  <a:pos x="34" y="107"/>
                </a:cxn>
                <a:cxn ang="0">
                  <a:pos x="34" y="75"/>
                </a:cxn>
                <a:cxn ang="0">
                  <a:pos x="53" y="28"/>
                </a:cxn>
                <a:cxn ang="0">
                  <a:pos x="43" y="59"/>
                </a:cxn>
                <a:cxn ang="0">
                  <a:pos x="42" y="76"/>
                </a:cxn>
                <a:cxn ang="0">
                  <a:pos x="42" y="94"/>
                </a:cxn>
                <a:cxn ang="0">
                  <a:pos x="42" y="117"/>
                </a:cxn>
                <a:cxn ang="0">
                  <a:pos x="43" y="146"/>
                </a:cxn>
                <a:cxn ang="0">
                  <a:pos x="46" y="173"/>
                </a:cxn>
                <a:cxn ang="0">
                  <a:pos x="53" y="192"/>
                </a:cxn>
                <a:cxn ang="0">
                  <a:pos x="66" y="204"/>
                </a:cxn>
                <a:cxn ang="0">
                  <a:pos x="62" y="198"/>
                </a:cxn>
                <a:cxn ang="0">
                  <a:pos x="52" y="174"/>
                </a:cxn>
                <a:cxn ang="0">
                  <a:pos x="48" y="143"/>
                </a:cxn>
                <a:cxn ang="0">
                  <a:pos x="45" y="108"/>
                </a:cxn>
                <a:cxn ang="0">
                  <a:pos x="48" y="77"/>
                </a:cxn>
                <a:cxn ang="0">
                  <a:pos x="56" y="53"/>
                </a:cxn>
                <a:cxn ang="0">
                  <a:pos x="69" y="34"/>
                </a:cxn>
                <a:cxn ang="0">
                  <a:pos x="62" y="18"/>
                </a:cxn>
                <a:cxn ang="0">
                  <a:pos x="43" y="37"/>
                </a:cxn>
                <a:cxn ang="0">
                  <a:pos x="34" y="55"/>
                </a:cxn>
                <a:cxn ang="0">
                  <a:pos x="36" y="21"/>
                </a:cxn>
                <a:cxn ang="0">
                  <a:pos x="36" y="0"/>
                </a:cxn>
                <a:cxn ang="0">
                  <a:pos x="30" y="35"/>
                </a:cxn>
                <a:cxn ang="0">
                  <a:pos x="21" y="44"/>
                </a:cxn>
                <a:cxn ang="0">
                  <a:pos x="1" y="27"/>
                </a:cxn>
              </a:cxnLst>
              <a:rect l="0" t="0" r="r" b="b"/>
              <a:pathLst>
                <a:path w="78" h="214">
                  <a:moveTo>
                    <a:pt x="1" y="27"/>
                  </a:moveTo>
                  <a:lnTo>
                    <a:pt x="7" y="33"/>
                  </a:lnTo>
                  <a:lnTo>
                    <a:pt x="13" y="39"/>
                  </a:lnTo>
                  <a:lnTo>
                    <a:pt x="16" y="51"/>
                  </a:lnTo>
                  <a:lnTo>
                    <a:pt x="19" y="77"/>
                  </a:lnTo>
                  <a:lnTo>
                    <a:pt x="18" y="110"/>
                  </a:lnTo>
                  <a:lnTo>
                    <a:pt x="18" y="141"/>
                  </a:lnTo>
                  <a:lnTo>
                    <a:pt x="18" y="160"/>
                  </a:lnTo>
                  <a:lnTo>
                    <a:pt x="16" y="176"/>
                  </a:lnTo>
                  <a:lnTo>
                    <a:pt x="10" y="195"/>
                  </a:lnTo>
                  <a:lnTo>
                    <a:pt x="0" y="209"/>
                  </a:lnTo>
                  <a:lnTo>
                    <a:pt x="13" y="193"/>
                  </a:lnTo>
                  <a:lnTo>
                    <a:pt x="19" y="176"/>
                  </a:lnTo>
                  <a:lnTo>
                    <a:pt x="21" y="174"/>
                  </a:lnTo>
                  <a:lnTo>
                    <a:pt x="20" y="193"/>
                  </a:lnTo>
                  <a:lnTo>
                    <a:pt x="18" y="208"/>
                  </a:lnTo>
                  <a:lnTo>
                    <a:pt x="20" y="200"/>
                  </a:lnTo>
                  <a:lnTo>
                    <a:pt x="23" y="179"/>
                  </a:lnTo>
                  <a:lnTo>
                    <a:pt x="23" y="165"/>
                  </a:lnTo>
                  <a:lnTo>
                    <a:pt x="23" y="156"/>
                  </a:lnTo>
                  <a:lnTo>
                    <a:pt x="27" y="138"/>
                  </a:lnTo>
                  <a:lnTo>
                    <a:pt x="27" y="121"/>
                  </a:lnTo>
                  <a:lnTo>
                    <a:pt x="26" y="108"/>
                  </a:lnTo>
                  <a:lnTo>
                    <a:pt x="24" y="91"/>
                  </a:lnTo>
                  <a:lnTo>
                    <a:pt x="23" y="74"/>
                  </a:lnTo>
                  <a:lnTo>
                    <a:pt x="23" y="60"/>
                  </a:lnTo>
                  <a:lnTo>
                    <a:pt x="28" y="42"/>
                  </a:lnTo>
                  <a:lnTo>
                    <a:pt x="29" y="67"/>
                  </a:lnTo>
                  <a:lnTo>
                    <a:pt x="29" y="77"/>
                  </a:lnTo>
                  <a:lnTo>
                    <a:pt x="30" y="93"/>
                  </a:lnTo>
                  <a:lnTo>
                    <a:pt x="32" y="102"/>
                  </a:lnTo>
                  <a:lnTo>
                    <a:pt x="33" y="119"/>
                  </a:lnTo>
                  <a:lnTo>
                    <a:pt x="33" y="138"/>
                  </a:lnTo>
                  <a:lnTo>
                    <a:pt x="33" y="155"/>
                  </a:lnTo>
                  <a:lnTo>
                    <a:pt x="32" y="169"/>
                  </a:lnTo>
                  <a:lnTo>
                    <a:pt x="29" y="184"/>
                  </a:lnTo>
                  <a:lnTo>
                    <a:pt x="29" y="197"/>
                  </a:lnTo>
                  <a:lnTo>
                    <a:pt x="30" y="205"/>
                  </a:lnTo>
                  <a:lnTo>
                    <a:pt x="33" y="191"/>
                  </a:lnTo>
                  <a:lnTo>
                    <a:pt x="33" y="200"/>
                  </a:lnTo>
                  <a:lnTo>
                    <a:pt x="37" y="208"/>
                  </a:lnTo>
                  <a:lnTo>
                    <a:pt x="43" y="213"/>
                  </a:lnTo>
                  <a:lnTo>
                    <a:pt x="42" y="201"/>
                  </a:lnTo>
                  <a:lnTo>
                    <a:pt x="40" y="183"/>
                  </a:lnTo>
                  <a:lnTo>
                    <a:pt x="37" y="157"/>
                  </a:lnTo>
                  <a:lnTo>
                    <a:pt x="35" y="138"/>
                  </a:lnTo>
                  <a:lnTo>
                    <a:pt x="35" y="123"/>
                  </a:lnTo>
                  <a:lnTo>
                    <a:pt x="34" y="107"/>
                  </a:lnTo>
                  <a:lnTo>
                    <a:pt x="34" y="90"/>
                  </a:lnTo>
                  <a:lnTo>
                    <a:pt x="34" y="75"/>
                  </a:lnTo>
                  <a:lnTo>
                    <a:pt x="37" y="60"/>
                  </a:lnTo>
                  <a:lnTo>
                    <a:pt x="53" y="28"/>
                  </a:lnTo>
                  <a:lnTo>
                    <a:pt x="48" y="48"/>
                  </a:lnTo>
                  <a:lnTo>
                    <a:pt x="43" y="59"/>
                  </a:lnTo>
                  <a:lnTo>
                    <a:pt x="42" y="69"/>
                  </a:lnTo>
                  <a:lnTo>
                    <a:pt x="42" y="76"/>
                  </a:lnTo>
                  <a:lnTo>
                    <a:pt x="42" y="85"/>
                  </a:lnTo>
                  <a:lnTo>
                    <a:pt x="42" y="94"/>
                  </a:lnTo>
                  <a:lnTo>
                    <a:pt x="42" y="103"/>
                  </a:lnTo>
                  <a:lnTo>
                    <a:pt x="42" y="117"/>
                  </a:lnTo>
                  <a:lnTo>
                    <a:pt x="43" y="134"/>
                  </a:lnTo>
                  <a:lnTo>
                    <a:pt x="43" y="146"/>
                  </a:lnTo>
                  <a:lnTo>
                    <a:pt x="45" y="159"/>
                  </a:lnTo>
                  <a:lnTo>
                    <a:pt x="46" y="173"/>
                  </a:lnTo>
                  <a:lnTo>
                    <a:pt x="48" y="184"/>
                  </a:lnTo>
                  <a:lnTo>
                    <a:pt x="53" y="192"/>
                  </a:lnTo>
                  <a:lnTo>
                    <a:pt x="58" y="200"/>
                  </a:lnTo>
                  <a:lnTo>
                    <a:pt x="66" y="204"/>
                  </a:lnTo>
                  <a:lnTo>
                    <a:pt x="77" y="207"/>
                  </a:lnTo>
                  <a:lnTo>
                    <a:pt x="62" y="198"/>
                  </a:lnTo>
                  <a:lnTo>
                    <a:pt x="56" y="185"/>
                  </a:lnTo>
                  <a:lnTo>
                    <a:pt x="52" y="174"/>
                  </a:lnTo>
                  <a:lnTo>
                    <a:pt x="50" y="162"/>
                  </a:lnTo>
                  <a:lnTo>
                    <a:pt x="48" y="143"/>
                  </a:lnTo>
                  <a:lnTo>
                    <a:pt x="46" y="125"/>
                  </a:lnTo>
                  <a:lnTo>
                    <a:pt x="45" y="108"/>
                  </a:lnTo>
                  <a:lnTo>
                    <a:pt x="48" y="91"/>
                  </a:lnTo>
                  <a:lnTo>
                    <a:pt x="48" y="77"/>
                  </a:lnTo>
                  <a:lnTo>
                    <a:pt x="52" y="67"/>
                  </a:lnTo>
                  <a:lnTo>
                    <a:pt x="56" y="53"/>
                  </a:lnTo>
                  <a:lnTo>
                    <a:pt x="59" y="41"/>
                  </a:lnTo>
                  <a:lnTo>
                    <a:pt x="69" y="34"/>
                  </a:lnTo>
                  <a:lnTo>
                    <a:pt x="54" y="40"/>
                  </a:lnTo>
                  <a:lnTo>
                    <a:pt x="62" y="18"/>
                  </a:lnTo>
                  <a:lnTo>
                    <a:pt x="50" y="27"/>
                  </a:lnTo>
                  <a:lnTo>
                    <a:pt x="43" y="37"/>
                  </a:lnTo>
                  <a:lnTo>
                    <a:pt x="37" y="50"/>
                  </a:lnTo>
                  <a:lnTo>
                    <a:pt x="34" y="55"/>
                  </a:lnTo>
                  <a:lnTo>
                    <a:pt x="33" y="40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33" y="24"/>
                  </a:lnTo>
                  <a:lnTo>
                    <a:pt x="30" y="35"/>
                  </a:lnTo>
                  <a:lnTo>
                    <a:pt x="27" y="40"/>
                  </a:lnTo>
                  <a:lnTo>
                    <a:pt x="21" y="44"/>
                  </a:lnTo>
                  <a:lnTo>
                    <a:pt x="18" y="37"/>
                  </a:lnTo>
                  <a:lnTo>
                    <a:pt x="1" y="27"/>
                  </a:lnTo>
                </a:path>
              </a:pathLst>
            </a:custGeom>
            <a:solidFill>
              <a:srgbClr val="5F3F1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9" name="Freeform 13"/>
          <p:cNvSpPr>
            <a:spLocks/>
          </p:cNvSpPr>
          <p:nvPr/>
        </p:nvSpPr>
        <p:spPr bwMode="auto">
          <a:xfrm>
            <a:off x="5791200" y="60944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50" y="73"/>
              </a:cxn>
              <a:cxn ang="0">
                <a:pos x="33" y="96"/>
              </a:cxn>
              <a:cxn ang="0">
                <a:pos x="24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2" y="120"/>
              </a:cxn>
              <a:cxn ang="0">
                <a:pos x="70" y="113"/>
              </a:cxn>
              <a:cxn ang="0">
                <a:pos x="84" y="115"/>
              </a:cxn>
              <a:cxn ang="0">
                <a:pos x="99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8" y="184"/>
              </a:cxn>
              <a:cxn ang="0">
                <a:pos x="64" y="197"/>
              </a:cxn>
              <a:cxn ang="0">
                <a:pos x="74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1" y="153"/>
              </a:cxn>
              <a:cxn ang="0">
                <a:pos x="124" y="175"/>
              </a:cxn>
              <a:cxn ang="0">
                <a:pos x="145" y="197"/>
              </a:cxn>
              <a:cxn ang="0">
                <a:pos x="166" y="183"/>
              </a:cxn>
              <a:cxn ang="0">
                <a:pos x="183" y="156"/>
              </a:cxn>
              <a:cxn ang="0">
                <a:pos x="195" y="148"/>
              </a:cxn>
              <a:cxn ang="0">
                <a:pos x="228" y="171"/>
              </a:cxn>
              <a:cxn ang="0">
                <a:pos x="229" y="125"/>
              </a:cxn>
              <a:cxn ang="0">
                <a:pos x="201" y="103"/>
              </a:cxn>
              <a:cxn ang="0">
                <a:pos x="199" y="71"/>
              </a:cxn>
              <a:cxn ang="0">
                <a:pos x="185" y="26"/>
              </a:cxn>
              <a:cxn ang="0">
                <a:pos x="154" y="7"/>
              </a:cxn>
              <a:cxn ang="0">
                <a:pos x="126" y="45"/>
              </a:cxn>
              <a:cxn ang="0">
                <a:pos x="121" y="69"/>
              </a:cxn>
              <a:cxn ang="0">
                <a:pos x="142" y="86"/>
              </a:cxn>
              <a:cxn ang="0">
                <a:pos x="140" y="67"/>
              </a:cxn>
              <a:cxn ang="0">
                <a:pos x="160" y="51"/>
              </a:cxn>
              <a:cxn ang="0">
                <a:pos x="157" y="82"/>
              </a:cxn>
              <a:cxn ang="0">
                <a:pos x="144" y="94"/>
              </a:cxn>
              <a:cxn ang="0">
                <a:pos x="153" y="102"/>
              </a:cxn>
              <a:cxn ang="0">
                <a:pos x="148" y="128"/>
              </a:cxn>
              <a:cxn ang="0">
                <a:pos x="168" y="129"/>
              </a:cxn>
              <a:cxn ang="0">
                <a:pos x="160" y="136"/>
              </a:cxn>
              <a:cxn ang="0">
                <a:pos x="149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10" y="61"/>
              </a:cxn>
              <a:cxn ang="0">
                <a:pos x="104" y="50"/>
              </a:cxn>
              <a:cxn ang="0">
                <a:pos x="109" y="35"/>
              </a:cxn>
              <a:cxn ang="0">
                <a:pos x="114" y="0"/>
              </a:cxn>
            </a:cxnLst>
            <a:rect l="0" t="0" r="r" b="b"/>
            <a:pathLst>
              <a:path w="240" h="203">
                <a:moveTo>
                  <a:pt x="105" y="7"/>
                </a:moveTo>
                <a:lnTo>
                  <a:pt x="102" y="3"/>
                </a:lnTo>
                <a:lnTo>
                  <a:pt x="98" y="1"/>
                </a:lnTo>
                <a:lnTo>
                  <a:pt x="93" y="1"/>
                </a:lnTo>
                <a:lnTo>
                  <a:pt x="96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7" y="15"/>
                </a:lnTo>
                <a:lnTo>
                  <a:pt x="86" y="18"/>
                </a:lnTo>
                <a:lnTo>
                  <a:pt x="82" y="19"/>
                </a:lnTo>
                <a:lnTo>
                  <a:pt x="79" y="17"/>
                </a:lnTo>
                <a:lnTo>
                  <a:pt x="75" y="17"/>
                </a:lnTo>
                <a:lnTo>
                  <a:pt x="73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2" y="26"/>
                </a:lnTo>
                <a:lnTo>
                  <a:pt x="60" y="29"/>
                </a:lnTo>
                <a:lnTo>
                  <a:pt x="60" y="34"/>
                </a:lnTo>
                <a:lnTo>
                  <a:pt x="61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2" y="74"/>
                </a:lnTo>
                <a:lnTo>
                  <a:pt x="53" y="67"/>
                </a:lnTo>
                <a:lnTo>
                  <a:pt x="50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7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5" y="117"/>
                </a:lnTo>
                <a:lnTo>
                  <a:pt x="24" y="122"/>
                </a:lnTo>
                <a:lnTo>
                  <a:pt x="17" y="119"/>
                </a:lnTo>
                <a:lnTo>
                  <a:pt x="12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5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8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60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8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2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4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4" y="115"/>
                </a:lnTo>
                <a:lnTo>
                  <a:pt x="80" y="119"/>
                </a:lnTo>
                <a:lnTo>
                  <a:pt x="82" y="119"/>
                </a:lnTo>
                <a:lnTo>
                  <a:pt x="86" y="120"/>
                </a:lnTo>
                <a:lnTo>
                  <a:pt x="88" y="120"/>
                </a:lnTo>
                <a:lnTo>
                  <a:pt x="93" y="123"/>
                </a:lnTo>
                <a:lnTo>
                  <a:pt x="99" y="128"/>
                </a:lnTo>
                <a:lnTo>
                  <a:pt x="94" y="132"/>
                </a:lnTo>
                <a:lnTo>
                  <a:pt x="88" y="131"/>
                </a:lnTo>
                <a:lnTo>
                  <a:pt x="87" y="128"/>
                </a:lnTo>
                <a:lnTo>
                  <a:pt x="84" y="126"/>
                </a:lnTo>
                <a:lnTo>
                  <a:pt x="82" y="127"/>
                </a:lnTo>
                <a:lnTo>
                  <a:pt x="79" y="126"/>
                </a:lnTo>
                <a:lnTo>
                  <a:pt x="75" y="126"/>
                </a:lnTo>
                <a:lnTo>
                  <a:pt x="73" y="126"/>
                </a:lnTo>
                <a:lnTo>
                  <a:pt x="72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2" y="144"/>
                </a:lnTo>
                <a:lnTo>
                  <a:pt x="70" y="151"/>
                </a:lnTo>
                <a:lnTo>
                  <a:pt x="66" y="153"/>
                </a:lnTo>
                <a:lnTo>
                  <a:pt x="61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8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2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4" y="178"/>
                </a:lnTo>
                <a:lnTo>
                  <a:pt x="75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7" y="182"/>
                </a:lnTo>
                <a:lnTo>
                  <a:pt x="91" y="179"/>
                </a:lnTo>
                <a:lnTo>
                  <a:pt x="96" y="180"/>
                </a:lnTo>
                <a:lnTo>
                  <a:pt x="99" y="175"/>
                </a:lnTo>
                <a:lnTo>
                  <a:pt x="97" y="166"/>
                </a:lnTo>
                <a:lnTo>
                  <a:pt x="97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10" y="135"/>
                </a:lnTo>
                <a:lnTo>
                  <a:pt x="111" y="138"/>
                </a:lnTo>
                <a:lnTo>
                  <a:pt x="110" y="144"/>
                </a:lnTo>
                <a:lnTo>
                  <a:pt x="111" y="153"/>
                </a:lnTo>
                <a:lnTo>
                  <a:pt x="111" y="163"/>
                </a:lnTo>
                <a:lnTo>
                  <a:pt x="112" y="170"/>
                </a:lnTo>
                <a:lnTo>
                  <a:pt x="115" y="167"/>
                </a:lnTo>
                <a:lnTo>
                  <a:pt x="117" y="169"/>
                </a:lnTo>
                <a:lnTo>
                  <a:pt x="120" y="174"/>
                </a:lnTo>
                <a:lnTo>
                  <a:pt x="124" y="175"/>
                </a:lnTo>
                <a:lnTo>
                  <a:pt x="124" y="180"/>
                </a:lnTo>
                <a:lnTo>
                  <a:pt x="126" y="188"/>
                </a:lnTo>
                <a:lnTo>
                  <a:pt x="133" y="187"/>
                </a:lnTo>
                <a:lnTo>
                  <a:pt x="136" y="193"/>
                </a:lnTo>
                <a:lnTo>
                  <a:pt x="141" y="202"/>
                </a:lnTo>
                <a:lnTo>
                  <a:pt x="145" y="197"/>
                </a:lnTo>
                <a:lnTo>
                  <a:pt x="148" y="197"/>
                </a:lnTo>
                <a:lnTo>
                  <a:pt x="153" y="202"/>
                </a:lnTo>
                <a:lnTo>
                  <a:pt x="160" y="196"/>
                </a:lnTo>
                <a:lnTo>
                  <a:pt x="161" y="189"/>
                </a:lnTo>
                <a:lnTo>
                  <a:pt x="161" y="183"/>
                </a:lnTo>
                <a:lnTo>
                  <a:pt x="166" y="183"/>
                </a:lnTo>
                <a:lnTo>
                  <a:pt x="172" y="180"/>
                </a:lnTo>
                <a:lnTo>
                  <a:pt x="176" y="180"/>
                </a:lnTo>
                <a:lnTo>
                  <a:pt x="181" y="179"/>
                </a:lnTo>
                <a:lnTo>
                  <a:pt x="182" y="171"/>
                </a:lnTo>
                <a:lnTo>
                  <a:pt x="185" y="165"/>
                </a:lnTo>
                <a:lnTo>
                  <a:pt x="183" y="156"/>
                </a:lnTo>
                <a:lnTo>
                  <a:pt x="178" y="156"/>
                </a:lnTo>
                <a:lnTo>
                  <a:pt x="178" y="148"/>
                </a:lnTo>
                <a:lnTo>
                  <a:pt x="175" y="147"/>
                </a:lnTo>
                <a:lnTo>
                  <a:pt x="183" y="145"/>
                </a:lnTo>
                <a:lnTo>
                  <a:pt x="187" y="150"/>
                </a:lnTo>
                <a:lnTo>
                  <a:pt x="195" y="148"/>
                </a:lnTo>
                <a:lnTo>
                  <a:pt x="201" y="151"/>
                </a:lnTo>
                <a:lnTo>
                  <a:pt x="208" y="152"/>
                </a:lnTo>
                <a:lnTo>
                  <a:pt x="210" y="166"/>
                </a:lnTo>
                <a:lnTo>
                  <a:pt x="214" y="166"/>
                </a:lnTo>
                <a:lnTo>
                  <a:pt x="221" y="170"/>
                </a:lnTo>
                <a:lnTo>
                  <a:pt x="228" y="171"/>
                </a:lnTo>
                <a:lnTo>
                  <a:pt x="233" y="166"/>
                </a:lnTo>
                <a:lnTo>
                  <a:pt x="239" y="159"/>
                </a:lnTo>
                <a:lnTo>
                  <a:pt x="235" y="148"/>
                </a:lnTo>
                <a:lnTo>
                  <a:pt x="230" y="142"/>
                </a:lnTo>
                <a:lnTo>
                  <a:pt x="232" y="136"/>
                </a:lnTo>
                <a:lnTo>
                  <a:pt x="229" y="125"/>
                </a:lnTo>
                <a:lnTo>
                  <a:pt x="228" y="116"/>
                </a:lnTo>
                <a:lnTo>
                  <a:pt x="223" y="108"/>
                </a:lnTo>
                <a:lnTo>
                  <a:pt x="216" y="107"/>
                </a:lnTo>
                <a:lnTo>
                  <a:pt x="207" y="113"/>
                </a:lnTo>
                <a:lnTo>
                  <a:pt x="198" y="111"/>
                </a:lnTo>
                <a:lnTo>
                  <a:pt x="201" y="103"/>
                </a:lnTo>
                <a:lnTo>
                  <a:pt x="210" y="97"/>
                </a:lnTo>
                <a:lnTo>
                  <a:pt x="208" y="88"/>
                </a:lnTo>
                <a:lnTo>
                  <a:pt x="200" y="85"/>
                </a:lnTo>
                <a:lnTo>
                  <a:pt x="195" y="85"/>
                </a:lnTo>
                <a:lnTo>
                  <a:pt x="196" y="77"/>
                </a:lnTo>
                <a:lnTo>
                  <a:pt x="199" y="71"/>
                </a:lnTo>
                <a:lnTo>
                  <a:pt x="198" y="59"/>
                </a:lnTo>
                <a:lnTo>
                  <a:pt x="194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5" y="26"/>
                </a:lnTo>
                <a:lnTo>
                  <a:pt x="182" y="19"/>
                </a:lnTo>
                <a:lnTo>
                  <a:pt x="178" y="19"/>
                </a:lnTo>
                <a:lnTo>
                  <a:pt x="172" y="19"/>
                </a:lnTo>
                <a:lnTo>
                  <a:pt x="165" y="11"/>
                </a:lnTo>
                <a:lnTo>
                  <a:pt x="159" y="5"/>
                </a:lnTo>
                <a:lnTo>
                  <a:pt x="154" y="7"/>
                </a:lnTo>
                <a:lnTo>
                  <a:pt x="149" y="4"/>
                </a:lnTo>
                <a:lnTo>
                  <a:pt x="146" y="0"/>
                </a:lnTo>
                <a:lnTo>
                  <a:pt x="139" y="0"/>
                </a:lnTo>
                <a:lnTo>
                  <a:pt x="135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4" y="56"/>
                </a:lnTo>
                <a:lnTo>
                  <a:pt x="134" y="63"/>
                </a:lnTo>
                <a:lnTo>
                  <a:pt x="130" y="63"/>
                </a:lnTo>
                <a:lnTo>
                  <a:pt x="122" y="63"/>
                </a:lnTo>
                <a:lnTo>
                  <a:pt x="121" y="69"/>
                </a:lnTo>
                <a:lnTo>
                  <a:pt x="126" y="68"/>
                </a:lnTo>
                <a:lnTo>
                  <a:pt x="127" y="73"/>
                </a:lnTo>
                <a:lnTo>
                  <a:pt x="134" y="70"/>
                </a:lnTo>
                <a:lnTo>
                  <a:pt x="136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5" y="84"/>
                </a:lnTo>
                <a:lnTo>
                  <a:pt x="151" y="78"/>
                </a:lnTo>
                <a:lnTo>
                  <a:pt x="149" y="73"/>
                </a:lnTo>
                <a:lnTo>
                  <a:pt x="146" y="68"/>
                </a:lnTo>
                <a:lnTo>
                  <a:pt x="140" y="67"/>
                </a:lnTo>
                <a:lnTo>
                  <a:pt x="139" y="59"/>
                </a:lnTo>
                <a:lnTo>
                  <a:pt x="144" y="48"/>
                </a:lnTo>
                <a:lnTo>
                  <a:pt x="146" y="61"/>
                </a:lnTo>
                <a:lnTo>
                  <a:pt x="151" y="67"/>
                </a:lnTo>
                <a:lnTo>
                  <a:pt x="151" y="59"/>
                </a:lnTo>
                <a:lnTo>
                  <a:pt x="160" y="51"/>
                </a:lnTo>
                <a:lnTo>
                  <a:pt x="161" y="64"/>
                </a:lnTo>
                <a:lnTo>
                  <a:pt x="169" y="66"/>
                </a:lnTo>
                <a:lnTo>
                  <a:pt x="160" y="71"/>
                </a:lnTo>
                <a:lnTo>
                  <a:pt x="180" y="78"/>
                </a:lnTo>
                <a:lnTo>
                  <a:pt x="166" y="79"/>
                </a:lnTo>
                <a:lnTo>
                  <a:pt x="157" y="82"/>
                </a:lnTo>
                <a:lnTo>
                  <a:pt x="154" y="86"/>
                </a:lnTo>
                <a:lnTo>
                  <a:pt x="156" y="89"/>
                </a:lnTo>
                <a:lnTo>
                  <a:pt x="152" y="88"/>
                </a:lnTo>
                <a:lnTo>
                  <a:pt x="147" y="89"/>
                </a:lnTo>
                <a:lnTo>
                  <a:pt x="144" y="92"/>
                </a:lnTo>
                <a:lnTo>
                  <a:pt x="144" y="94"/>
                </a:lnTo>
                <a:lnTo>
                  <a:pt x="149" y="92"/>
                </a:lnTo>
                <a:lnTo>
                  <a:pt x="152" y="94"/>
                </a:lnTo>
                <a:lnTo>
                  <a:pt x="147" y="95"/>
                </a:lnTo>
                <a:lnTo>
                  <a:pt x="149" y="99"/>
                </a:lnTo>
                <a:lnTo>
                  <a:pt x="152" y="98"/>
                </a:lnTo>
                <a:lnTo>
                  <a:pt x="153" y="102"/>
                </a:lnTo>
                <a:lnTo>
                  <a:pt x="150" y="113"/>
                </a:lnTo>
                <a:lnTo>
                  <a:pt x="146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8" y="128"/>
                </a:lnTo>
                <a:lnTo>
                  <a:pt x="146" y="133"/>
                </a:lnTo>
                <a:lnTo>
                  <a:pt x="150" y="131"/>
                </a:lnTo>
                <a:lnTo>
                  <a:pt x="153" y="133"/>
                </a:lnTo>
                <a:lnTo>
                  <a:pt x="156" y="130"/>
                </a:lnTo>
                <a:lnTo>
                  <a:pt x="160" y="130"/>
                </a:lnTo>
                <a:lnTo>
                  <a:pt x="168" y="129"/>
                </a:lnTo>
                <a:lnTo>
                  <a:pt x="173" y="129"/>
                </a:lnTo>
                <a:lnTo>
                  <a:pt x="176" y="131"/>
                </a:lnTo>
                <a:lnTo>
                  <a:pt x="175" y="136"/>
                </a:lnTo>
                <a:lnTo>
                  <a:pt x="168" y="136"/>
                </a:lnTo>
                <a:lnTo>
                  <a:pt x="168" y="142"/>
                </a:lnTo>
                <a:lnTo>
                  <a:pt x="160" y="136"/>
                </a:lnTo>
                <a:lnTo>
                  <a:pt x="158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9" y="147"/>
                </a:lnTo>
                <a:lnTo>
                  <a:pt x="149" y="144"/>
                </a:lnTo>
                <a:lnTo>
                  <a:pt x="146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4" y="108"/>
                </a:lnTo>
                <a:lnTo>
                  <a:pt x="138" y="99"/>
                </a:lnTo>
                <a:lnTo>
                  <a:pt x="130" y="102"/>
                </a:lnTo>
                <a:lnTo>
                  <a:pt x="134" y="96"/>
                </a:lnTo>
                <a:lnTo>
                  <a:pt x="135" y="90"/>
                </a:lnTo>
                <a:lnTo>
                  <a:pt x="133" y="84"/>
                </a:lnTo>
                <a:lnTo>
                  <a:pt x="129" y="82"/>
                </a:lnTo>
                <a:lnTo>
                  <a:pt x="124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1" y="74"/>
                </a:lnTo>
                <a:lnTo>
                  <a:pt x="109" y="66"/>
                </a:lnTo>
                <a:lnTo>
                  <a:pt x="110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9" y="47"/>
                </a:lnTo>
                <a:lnTo>
                  <a:pt x="104" y="50"/>
                </a:lnTo>
                <a:lnTo>
                  <a:pt x="99" y="51"/>
                </a:lnTo>
                <a:lnTo>
                  <a:pt x="98" y="49"/>
                </a:lnTo>
                <a:lnTo>
                  <a:pt x="99" y="45"/>
                </a:lnTo>
                <a:lnTo>
                  <a:pt x="101" y="41"/>
                </a:lnTo>
                <a:lnTo>
                  <a:pt x="104" y="37"/>
                </a:lnTo>
                <a:lnTo>
                  <a:pt x="109" y="35"/>
                </a:lnTo>
                <a:lnTo>
                  <a:pt x="112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2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6629400" y="6172200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6324600" y="6172200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5943600" y="62468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6858000" y="6172200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5257800" y="60182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5638800" y="59420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5410200" y="59420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5562600" y="6018213"/>
            <a:ext cx="349250" cy="304800"/>
          </a:xfrm>
          <a:custGeom>
            <a:avLst/>
            <a:gdLst/>
            <a:ahLst/>
            <a:cxnLst>
              <a:cxn ang="0">
                <a:pos x="93" y="3"/>
              </a:cxn>
              <a:cxn ang="0">
                <a:pos x="82" y="19"/>
              </a:cxn>
              <a:cxn ang="0">
                <a:pos x="65" y="26"/>
              </a:cxn>
              <a:cxn ang="0">
                <a:pos x="69" y="54"/>
              </a:cxn>
              <a:cxn ang="0">
                <a:pos x="49" y="73"/>
              </a:cxn>
              <a:cxn ang="0">
                <a:pos x="33" y="96"/>
              </a:cxn>
              <a:cxn ang="0">
                <a:pos x="23" y="122"/>
              </a:cxn>
              <a:cxn ang="0">
                <a:pos x="0" y="138"/>
              </a:cxn>
              <a:cxn ang="0">
                <a:pos x="13" y="165"/>
              </a:cxn>
              <a:cxn ang="0">
                <a:pos x="34" y="159"/>
              </a:cxn>
              <a:cxn ang="0">
                <a:pos x="63" y="138"/>
              </a:cxn>
              <a:cxn ang="0">
                <a:pos x="45" y="123"/>
              </a:cxn>
              <a:cxn ang="0">
                <a:pos x="61" y="120"/>
              </a:cxn>
              <a:cxn ang="0">
                <a:pos x="70" y="113"/>
              </a:cxn>
              <a:cxn ang="0">
                <a:pos x="83" y="115"/>
              </a:cxn>
              <a:cxn ang="0">
                <a:pos x="98" y="128"/>
              </a:cxn>
              <a:cxn ang="0">
                <a:pos x="79" y="126"/>
              </a:cxn>
              <a:cxn ang="0">
                <a:pos x="68" y="132"/>
              </a:cxn>
              <a:cxn ang="0">
                <a:pos x="57" y="156"/>
              </a:cxn>
              <a:cxn ang="0">
                <a:pos x="47" y="184"/>
              </a:cxn>
              <a:cxn ang="0">
                <a:pos x="64" y="197"/>
              </a:cxn>
              <a:cxn ang="0">
                <a:pos x="73" y="178"/>
              </a:cxn>
              <a:cxn ang="0">
                <a:pos x="91" y="179"/>
              </a:cxn>
              <a:cxn ang="0">
                <a:pos x="105" y="156"/>
              </a:cxn>
              <a:cxn ang="0">
                <a:pos x="110" y="153"/>
              </a:cxn>
              <a:cxn ang="0">
                <a:pos x="123" y="175"/>
              </a:cxn>
              <a:cxn ang="0">
                <a:pos x="144" y="197"/>
              </a:cxn>
              <a:cxn ang="0">
                <a:pos x="166" y="183"/>
              </a:cxn>
              <a:cxn ang="0">
                <a:pos x="182" y="156"/>
              </a:cxn>
              <a:cxn ang="0">
                <a:pos x="194" y="148"/>
              </a:cxn>
              <a:cxn ang="0">
                <a:pos x="227" y="171"/>
              </a:cxn>
              <a:cxn ang="0">
                <a:pos x="228" y="125"/>
              </a:cxn>
              <a:cxn ang="0">
                <a:pos x="201" y="103"/>
              </a:cxn>
              <a:cxn ang="0">
                <a:pos x="198" y="71"/>
              </a:cxn>
              <a:cxn ang="0">
                <a:pos x="184" y="26"/>
              </a:cxn>
              <a:cxn ang="0">
                <a:pos x="154" y="7"/>
              </a:cxn>
              <a:cxn ang="0">
                <a:pos x="126" y="45"/>
              </a:cxn>
              <a:cxn ang="0">
                <a:pos x="120" y="69"/>
              </a:cxn>
              <a:cxn ang="0">
                <a:pos x="142" y="86"/>
              </a:cxn>
              <a:cxn ang="0">
                <a:pos x="140" y="67"/>
              </a:cxn>
              <a:cxn ang="0">
                <a:pos x="159" y="51"/>
              </a:cxn>
              <a:cxn ang="0">
                <a:pos x="156" y="82"/>
              </a:cxn>
              <a:cxn ang="0">
                <a:pos x="143" y="94"/>
              </a:cxn>
              <a:cxn ang="0">
                <a:pos x="153" y="102"/>
              </a:cxn>
              <a:cxn ang="0">
                <a:pos x="147" y="128"/>
              </a:cxn>
              <a:cxn ang="0">
                <a:pos x="167" y="129"/>
              </a:cxn>
              <a:cxn ang="0">
                <a:pos x="159" y="136"/>
              </a:cxn>
              <a:cxn ang="0">
                <a:pos x="148" y="144"/>
              </a:cxn>
              <a:cxn ang="0">
                <a:pos x="142" y="126"/>
              </a:cxn>
              <a:cxn ang="0">
                <a:pos x="130" y="102"/>
              </a:cxn>
              <a:cxn ang="0">
                <a:pos x="118" y="84"/>
              </a:cxn>
              <a:cxn ang="0">
                <a:pos x="109" y="61"/>
              </a:cxn>
              <a:cxn ang="0">
                <a:pos x="104" y="50"/>
              </a:cxn>
              <a:cxn ang="0">
                <a:pos x="108" y="35"/>
              </a:cxn>
              <a:cxn ang="0">
                <a:pos x="114" y="0"/>
              </a:cxn>
            </a:cxnLst>
            <a:rect l="0" t="0" r="r" b="b"/>
            <a:pathLst>
              <a:path w="239" h="203">
                <a:moveTo>
                  <a:pt x="105" y="7"/>
                </a:moveTo>
                <a:lnTo>
                  <a:pt x="102" y="3"/>
                </a:lnTo>
                <a:lnTo>
                  <a:pt x="97" y="1"/>
                </a:lnTo>
                <a:lnTo>
                  <a:pt x="93" y="1"/>
                </a:lnTo>
                <a:lnTo>
                  <a:pt x="95" y="3"/>
                </a:lnTo>
                <a:lnTo>
                  <a:pt x="93" y="3"/>
                </a:lnTo>
                <a:lnTo>
                  <a:pt x="89" y="7"/>
                </a:lnTo>
                <a:lnTo>
                  <a:pt x="89" y="10"/>
                </a:lnTo>
                <a:lnTo>
                  <a:pt x="90" y="12"/>
                </a:lnTo>
                <a:lnTo>
                  <a:pt x="86" y="15"/>
                </a:lnTo>
                <a:lnTo>
                  <a:pt x="85" y="18"/>
                </a:lnTo>
                <a:lnTo>
                  <a:pt x="82" y="19"/>
                </a:lnTo>
                <a:lnTo>
                  <a:pt x="79" y="17"/>
                </a:lnTo>
                <a:lnTo>
                  <a:pt x="74" y="17"/>
                </a:lnTo>
                <a:lnTo>
                  <a:pt x="72" y="21"/>
                </a:lnTo>
                <a:lnTo>
                  <a:pt x="69" y="21"/>
                </a:lnTo>
                <a:lnTo>
                  <a:pt x="67" y="22"/>
                </a:lnTo>
                <a:lnTo>
                  <a:pt x="65" y="26"/>
                </a:lnTo>
                <a:lnTo>
                  <a:pt x="61" y="26"/>
                </a:lnTo>
                <a:lnTo>
                  <a:pt x="59" y="29"/>
                </a:lnTo>
                <a:lnTo>
                  <a:pt x="59" y="34"/>
                </a:lnTo>
                <a:lnTo>
                  <a:pt x="60" y="41"/>
                </a:lnTo>
                <a:lnTo>
                  <a:pt x="63" y="44"/>
                </a:lnTo>
                <a:lnTo>
                  <a:pt x="69" y="54"/>
                </a:lnTo>
                <a:lnTo>
                  <a:pt x="68" y="61"/>
                </a:lnTo>
                <a:lnTo>
                  <a:pt x="65" y="66"/>
                </a:lnTo>
                <a:lnTo>
                  <a:pt x="69" y="71"/>
                </a:lnTo>
                <a:lnTo>
                  <a:pt x="61" y="74"/>
                </a:lnTo>
                <a:lnTo>
                  <a:pt x="53" y="67"/>
                </a:lnTo>
                <a:lnTo>
                  <a:pt x="49" y="73"/>
                </a:lnTo>
                <a:lnTo>
                  <a:pt x="44" y="75"/>
                </a:lnTo>
                <a:lnTo>
                  <a:pt x="44" y="79"/>
                </a:lnTo>
                <a:lnTo>
                  <a:pt x="45" y="87"/>
                </a:lnTo>
                <a:lnTo>
                  <a:pt x="41" y="90"/>
                </a:lnTo>
                <a:lnTo>
                  <a:pt x="36" y="91"/>
                </a:lnTo>
                <a:lnTo>
                  <a:pt x="33" y="96"/>
                </a:lnTo>
                <a:lnTo>
                  <a:pt x="32" y="98"/>
                </a:lnTo>
                <a:lnTo>
                  <a:pt x="28" y="103"/>
                </a:lnTo>
                <a:lnTo>
                  <a:pt x="28" y="108"/>
                </a:lnTo>
                <a:lnTo>
                  <a:pt x="28" y="113"/>
                </a:lnTo>
                <a:lnTo>
                  <a:pt x="24" y="117"/>
                </a:lnTo>
                <a:lnTo>
                  <a:pt x="23" y="122"/>
                </a:lnTo>
                <a:lnTo>
                  <a:pt x="17" y="119"/>
                </a:lnTo>
                <a:lnTo>
                  <a:pt x="11" y="124"/>
                </a:lnTo>
                <a:lnTo>
                  <a:pt x="6" y="126"/>
                </a:lnTo>
                <a:lnTo>
                  <a:pt x="4" y="130"/>
                </a:lnTo>
                <a:lnTo>
                  <a:pt x="1" y="133"/>
                </a:lnTo>
                <a:lnTo>
                  <a:pt x="0" y="138"/>
                </a:lnTo>
                <a:lnTo>
                  <a:pt x="2" y="140"/>
                </a:lnTo>
                <a:lnTo>
                  <a:pt x="5" y="144"/>
                </a:lnTo>
                <a:lnTo>
                  <a:pt x="5" y="148"/>
                </a:lnTo>
                <a:lnTo>
                  <a:pt x="8" y="151"/>
                </a:lnTo>
                <a:lnTo>
                  <a:pt x="9" y="157"/>
                </a:lnTo>
                <a:lnTo>
                  <a:pt x="13" y="165"/>
                </a:lnTo>
                <a:lnTo>
                  <a:pt x="17" y="163"/>
                </a:lnTo>
                <a:lnTo>
                  <a:pt x="21" y="157"/>
                </a:lnTo>
                <a:lnTo>
                  <a:pt x="24" y="157"/>
                </a:lnTo>
                <a:lnTo>
                  <a:pt x="27" y="158"/>
                </a:lnTo>
                <a:lnTo>
                  <a:pt x="30" y="164"/>
                </a:lnTo>
                <a:lnTo>
                  <a:pt x="34" y="159"/>
                </a:lnTo>
                <a:lnTo>
                  <a:pt x="39" y="153"/>
                </a:lnTo>
                <a:lnTo>
                  <a:pt x="42" y="153"/>
                </a:lnTo>
                <a:lnTo>
                  <a:pt x="47" y="153"/>
                </a:lnTo>
                <a:lnTo>
                  <a:pt x="53" y="150"/>
                </a:lnTo>
                <a:lnTo>
                  <a:pt x="56" y="145"/>
                </a:lnTo>
                <a:lnTo>
                  <a:pt x="63" y="138"/>
                </a:lnTo>
                <a:lnTo>
                  <a:pt x="59" y="131"/>
                </a:lnTo>
                <a:lnTo>
                  <a:pt x="52" y="130"/>
                </a:lnTo>
                <a:lnTo>
                  <a:pt x="51" y="129"/>
                </a:lnTo>
                <a:lnTo>
                  <a:pt x="51" y="126"/>
                </a:lnTo>
                <a:lnTo>
                  <a:pt x="51" y="125"/>
                </a:lnTo>
                <a:lnTo>
                  <a:pt x="45" y="123"/>
                </a:lnTo>
                <a:lnTo>
                  <a:pt x="46" y="120"/>
                </a:lnTo>
                <a:lnTo>
                  <a:pt x="47" y="119"/>
                </a:lnTo>
                <a:lnTo>
                  <a:pt x="52" y="120"/>
                </a:lnTo>
                <a:lnTo>
                  <a:pt x="55" y="126"/>
                </a:lnTo>
                <a:lnTo>
                  <a:pt x="57" y="122"/>
                </a:lnTo>
                <a:lnTo>
                  <a:pt x="61" y="120"/>
                </a:lnTo>
                <a:lnTo>
                  <a:pt x="65" y="118"/>
                </a:lnTo>
                <a:lnTo>
                  <a:pt x="65" y="115"/>
                </a:lnTo>
                <a:lnTo>
                  <a:pt x="64" y="113"/>
                </a:lnTo>
                <a:lnTo>
                  <a:pt x="66" y="115"/>
                </a:lnTo>
                <a:lnTo>
                  <a:pt x="68" y="116"/>
                </a:lnTo>
                <a:lnTo>
                  <a:pt x="70" y="113"/>
                </a:lnTo>
                <a:lnTo>
                  <a:pt x="73" y="112"/>
                </a:lnTo>
                <a:lnTo>
                  <a:pt x="76" y="110"/>
                </a:lnTo>
                <a:lnTo>
                  <a:pt x="76" y="113"/>
                </a:lnTo>
                <a:lnTo>
                  <a:pt x="79" y="110"/>
                </a:lnTo>
                <a:lnTo>
                  <a:pt x="81" y="112"/>
                </a:lnTo>
                <a:lnTo>
                  <a:pt x="83" y="115"/>
                </a:lnTo>
                <a:lnTo>
                  <a:pt x="80" y="119"/>
                </a:lnTo>
                <a:lnTo>
                  <a:pt x="82" y="119"/>
                </a:lnTo>
                <a:lnTo>
                  <a:pt x="85" y="120"/>
                </a:lnTo>
                <a:lnTo>
                  <a:pt x="88" y="120"/>
                </a:lnTo>
                <a:lnTo>
                  <a:pt x="93" y="123"/>
                </a:lnTo>
                <a:lnTo>
                  <a:pt x="98" y="128"/>
                </a:lnTo>
                <a:lnTo>
                  <a:pt x="94" y="132"/>
                </a:lnTo>
                <a:lnTo>
                  <a:pt x="88" y="131"/>
                </a:lnTo>
                <a:lnTo>
                  <a:pt x="86" y="128"/>
                </a:lnTo>
                <a:lnTo>
                  <a:pt x="83" y="126"/>
                </a:lnTo>
                <a:lnTo>
                  <a:pt x="82" y="127"/>
                </a:lnTo>
                <a:lnTo>
                  <a:pt x="79" y="126"/>
                </a:lnTo>
                <a:lnTo>
                  <a:pt x="74" y="126"/>
                </a:lnTo>
                <a:lnTo>
                  <a:pt x="72" y="126"/>
                </a:lnTo>
                <a:lnTo>
                  <a:pt x="71" y="129"/>
                </a:lnTo>
                <a:lnTo>
                  <a:pt x="70" y="128"/>
                </a:lnTo>
                <a:lnTo>
                  <a:pt x="69" y="130"/>
                </a:lnTo>
                <a:lnTo>
                  <a:pt x="68" y="132"/>
                </a:lnTo>
                <a:lnTo>
                  <a:pt x="69" y="139"/>
                </a:lnTo>
                <a:lnTo>
                  <a:pt x="71" y="144"/>
                </a:lnTo>
                <a:lnTo>
                  <a:pt x="70" y="151"/>
                </a:lnTo>
                <a:lnTo>
                  <a:pt x="66" y="153"/>
                </a:lnTo>
                <a:lnTo>
                  <a:pt x="60" y="153"/>
                </a:lnTo>
                <a:lnTo>
                  <a:pt x="57" y="156"/>
                </a:lnTo>
                <a:lnTo>
                  <a:pt x="56" y="159"/>
                </a:lnTo>
                <a:lnTo>
                  <a:pt x="51" y="167"/>
                </a:lnTo>
                <a:lnTo>
                  <a:pt x="46" y="167"/>
                </a:lnTo>
                <a:lnTo>
                  <a:pt x="43" y="171"/>
                </a:lnTo>
                <a:lnTo>
                  <a:pt x="44" y="177"/>
                </a:lnTo>
                <a:lnTo>
                  <a:pt x="47" y="184"/>
                </a:lnTo>
                <a:lnTo>
                  <a:pt x="46" y="187"/>
                </a:lnTo>
                <a:lnTo>
                  <a:pt x="46" y="189"/>
                </a:lnTo>
                <a:lnTo>
                  <a:pt x="52" y="194"/>
                </a:lnTo>
                <a:lnTo>
                  <a:pt x="53" y="199"/>
                </a:lnTo>
                <a:lnTo>
                  <a:pt x="58" y="202"/>
                </a:lnTo>
                <a:lnTo>
                  <a:pt x="64" y="197"/>
                </a:lnTo>
                <a:lnTo>
                  <a:pt x="68" y="197"/>
                </a:lnTo>
                <a:lnTo>
                  <a:pt x="71" y="202"/>
                </a:lnTo>
                <a:lnTo>
                  <a:pt x="79" y="197"/>
                </a:lnTo>
                <a:lnTo>
                  <a:pt x="81" y="192"/>
                </a:lnTo>
                <a:lnTo>
                  <a:pt x="78" y="185"/>
                </a:lnTo>
                <a:lnTo>
                  <a:pt x="73" y="178"/>
                </a:lnTo>
                <a:lnTo>
                  <a:pt x="74" y="171"/>
                </a:lnTo>
                <a:lnTo>
                  <a:pt x="77" y="166"/>
                </a:lnTo>
                <a:lnTo>
                  <a:pt x="81" y="166"/>
                </a:lnTo>
                <a:lnTo>
                  <a:pt x="82" y="174"/>
                </a:lnTo>
                <a:lnTo>
                  <a:pt x="86" y="182"/>
                </a:lnTo>
                <a:lnTo>
                  <a:pt x="91" y="179"/>
                </a:lnTo>
                <a:lnTo>
                  <a:pt x="95" y="180"/>
                </a:lnTo>
                <a:lnTo>
                  <a:pt x="98" y="175"/>
                </a:lnTo>
                <a:lnTo>
                  <a:pt x="96" y="166"/>
                </a:lnTo>
                <a:lnTo>
                  <a:pt x="96" y="160"/>
                </a:lnTo>
                <a:lnTo>
                  <a:pt x="101" y="160"/>
                </a:lnTo>
                <a:lnTo>
                  <a:pt x="105" y="156"/>
                </a:lnTo>
                <a:lnTo>
                  <a:pt x="106" y="146"/>
                </a:lnTo>
                <a:lnTo>
                  <a:pt x="105" y="139"/>
                </a:lnTo>
                <a:lnTo>
                  <a:pt x="109" y="135"/>
                </a:lnTo>
                <a:lnTo>
                  <a:pt x="110" y="138"/>
                </a:lnTo>
                <a:lnTo>
                  <a:pt x="109" y="144"/>
                </a:lnTo>
                <a:lnTo>
                  <a:pt x="110" y="153"/>
                </a:lnTo>
                <a:lnTo>
                  <a:pt x="110" y="163"/>
                </a:lnTo>
                <a:lnTo>
                  <a:pt x="111" y="170"/>
                </a:lnTo>
                <a:lnTo>
                  <a:pt x="115" y="167"/>
                </a:lnTo>
                <a:lnTo>
                  <a:pt x="117" y="169"/>
                </a:lnTo>
                <a:lnTo>
                  <a:pt x="119" y="174"/>
                </a:lnTo>
                <a:lnTo>
                  <a:pt x="123" y="175"/>
                </a:lnTo>
                <a:lnTo>
                  <a:pt x="123" y="180"/>
                </a:lnTo>
                <a:lnTo>
                  <a:pt x="126" y="188"/>
                </a:lnTo>
                <a:lnTo>
                  <a:pt x="132" y="187"/>
                </a:lnTo>
                <a:lnTo>
                  <a:pt x="135" y="193"/>
                </a:lnTo>
                <a:lnTo>
                  <a:pt x="141" y="202"/>
                </a:lnTo>
                <a:lnTo>
                  <a:pt x="144" y="197"/>
                </a:lnTo>
                <a:lnTo>
                  <a:pt x="147" y="197"/>
                </a:lnTo>
                <a:lnTo>
                  <a:pt x="153" y="202"/>
                </a:lnTo>
                <a:lnTo>
                  <a:pt x="159" y="196"/>
                </a:lnTo>
                <a:lnTo>
                  <a:pt x="160" y="189"/>
                </a:lnTo>
                <a:lnTo>
                  <a:pt x="160" y="183"/>
                </a:lnTo>
                <a:lnTo>
                  <a:pt x="166" y="183"/>
                </a:lnTo>
                <a:lnTo>
                  <a:pt x="171" y="180"/>
                </a:lnTo>
                <a:lnTo>
                  <a:pt x="176" y="180"/>
                </a:lnTo>
                <a:lnTo>
                  <a:pt x="180" y="179"/>
                </a:lnTo>
                <a:lnTo>
                  <a:pt x="181" y="171"/>
                </a:lnTo>
                <a:lnTo>
                  <a:pt x="184" y="165"/>
                </a:lnTo>
                <a:lnTo>
                  <a:pt x="182" y="156"/>
                </a:lnTo>
                <a:lnTo>
                  <a:pt x="178" y="156"/>
                </a:lnTo>
                <a:lnTo>
                  <a:pt x="178" y="148"/>
                </a:lnTo>
                <a:lnTo>
                  <a:pt x="174" y="147"/>
                </a:lnTo>
                <a:lnTo>
                  <a:pt x="182" y="145"/>
                </a:lnTo>
                <a:lnTo>
                  <a:pt x="186" y="150"/>
                </a:lnTo>
                <a:lnTo>
                  <a:pt x="194" y="148"/>
                </a:lnTo>
                <a:lnTo>
                  <a:pt x="201" y="151"/>
                </a:lnTo>
                <a:lnTo>
                  <a:pt x="207" y="152"/>
                </a:lnTo>
                <a:lnTo>
                  <a:pt x="209" y="166"/>
                </a:lnTo>
                <a:lnTo>
                  <a:pt x="214" y="166"/>
                </a:lnTo>
                <a:lnTo>
                  <a:pt x="220" y="170"/>
                </a:lnTo>
                <a:lnTo>
                  <a:pt x="227" y="171"/>
                </a:lnTo>
                <a:lnTo>
                  <a:pt x="232" y="166"/>
                </a:lnTo>
                <a:lnTo>
                  <a:pt x="238" y="159"/>
                </a:lnTo>
                <a:lnTo>
                  <a:pt x="234" y="148"/>
                </a:lnTo>
                <a:lnTo>
                  <a:pt x="229" y="142"/>
                </a:lnTo>
                <a:lnTo>
                  <a:pt x="231" y="136"/>
                </a:lnTo>
                <a:lnTo>
                  <a:pt x="228" y="125"/>
                </a:lnTo>
                <a:lnTo>
                  <a:pt x="227" y="116"/>
                </a:lnTo>
                <a:lnTo>
                  <a:pt x="222" y="108"/>
                </a:lnTo>
                <a:lnTo>
                  <a:pt x="215" y="107"/>
                </a:lnTo>
                <a:lnTo>
                  <a:pt x="206" y="113"/>
                </a:lnTo>
                <a:lnTo>
                  <a:pt x="197" y="111"/>
                </a:lnTo>
                <a:lnTo>
                  <a:pt x="201" y="103"/>
                </a:lnTo>
                <a:lnTo>
                  <a:pt x="209" y="97"/>
                </a:lnTo>
                <a:lnTo>
                  <a:pt x="207" y="88"/>
                </a:lnTo>
                <a:lnTo>
                  <a:pt x="199" y="85"/>
                </a:lnTo>
                <a:lnTo>
                  <a:pt x="194" y="85"/>
                </a:lnTo>
                <a:lnTo>
                  <a:pt x="195" y="77"/>
                </a:lnTo>
                <a:lnTo>
                  <a:pt x="198" y="71"/>
                </a:lnTo>
                <a:lnTo>
                  <a:pt x="197" y="59"/>
                </a:lnTo>
                <a:lnTo>
                  <a:pt x="193" y="54"/>
                </a:lnTo>
                <a:lnTo>
                  <a:pt x="189" y="54"/>
                </a:lnTo>
                <a:lnTo>
                  <a:pt x="188" y="45"/>
                </a:lnTo>
                <a:lnTo>
                  <a:pt x="189" y="37"/>
                </a:lnTo>
                <a:lnTo>
                  <a:pt x="184" y="26"/>
                </a:lnTo>
                <a:lnTo>
                  <a:pt x="181" y="19"/>
                </a:lnTo>
                <a:lnTo>
                  <a:pt x="178" y="19"/>
                </a:lnTo>
                <a:lnTo>
                  <a:pt x="171" y="19"/>
                </a:lnTo>
                <a:lnTo>
                  <a:pt x="165" y="11"/>
                </a:lnTo>
                <a:lnTo>
                  <a:pt x="158" y="5"/>
                </a:lnTo>
                <a:lnTo>
                  <a:pt x="154" y="7"/>
                </a:lnTo>
                <a:lnTo>
                  <a:pt x="148" y="4"/>
                </a:lnTo>
                <a:lnTo>
                  <a:pt x="145" y="0"/>
                </a:lnTo>
                <a:lnTo>
                  <a:pt x="139" y="0"/>
                </a:lnTo>
                <a:lnTo>
                  <a:pt x="134" y="0"/>
                </a:lnTo>
                <a:lnTo>
                  <a:pt x="127" y="10"/>
                </a:lnTo>
                <a:lnTo>
                  <a:pt x="126" y="45"/>
                </a:lnTo>
                <a:lnTo>
                  <a:pt x="130" y="50"/>
                </a:lnTo>
                <a:lnTo>
                  <a:pt x="133" y="56"/>
                </a:lnTo>
                <a:lnTo>
                  <a:pt x="133" y="63"/>
                </a:lnTo>
                <a:lnTo>
                  <a:pt x="130" y="63"/>
                </a:lnTo>
                <a:lnTo>
                  <a:pt x="121" y="63"/>
                </a:lnTo>
                <a:lnTo>
                  <a:pt x="120" y="69"/>
                </a:lnTo>
                <a:lnTo>
                  <a:pt x="126" y="68"/>
                </a:lnTo>
                <a:lnTo>
                  <a:pt x="127" y="73"/>
                </a:lnTo>
                <a:lnTo>
                  <a:pt x="133" y="70"/>
                </a:lnTo>
                <a:lnTo>
                  <a:pt x="135" y="77"/>
                </a:lnTo>
                <a:lnTo>
                  <a:pt x="138" y="85"/>
                </a:lnTo>
                <a:lnTo>
                  <a:pt x="142" y="86"/>
                </a:lnTo>
                <a:lnTo>
                  <a:pt x="142" y="82"/>
                </a:lnTo>
                <a:lnTo>
                  <a:pt x="144" y="84"/>
                </a:lnTo>
                <a:lnTo>
                  <a:pt x="151" y="78"/>
                </a:lnTo>
                <a:lnTo>
                  <a:pt x="148" y="73"/>
                </a:lnTo>
                <a:lnTo>
                  <a:pt x="145" y="68"/>
                </a:lnTo>
                <a:lnTo>
                  <a:pt x="140" y="67"/>
                </a:lnTo>
                <a:lnTo>
                  <a:pt x="139" y="59"/>
                </a:lnTo>
                <a:lnTo>
                  <a:pt x="143" y="48"/>
                </a:lnTo>
                <a:lnTo>
                  <a:pt x="145" y="61"/>
                </a:lnTo>
                <a:lnTo>
                  <a:pt x="151" y="67"/>
                </a:lnTo>
                <a:lnTo>
                  <a:pt x="151" y="59"/>
                </a:lnTo>
                <a:lnTo>
                  <a:pt x="159" y="51"/>
                </a:lnTo>
                <a:lnTo>
                  <a:pt x="160" y="64"/>
                </a:lnTo>
                <a:lnTo>
                  <a:pt x="168" y="66"/>
                </a:lnTo>
                <a:lnTo>
                  <a:pt x="159" y="71"/>
                </a:lnTo>
                <a:lnTo>
                  <a:pt x="179" y="78"/>
                </a:lnTo>
                <a:lnTo>
                  <a:pt x="166" y="79"/>
                </a:lnTo>
                <a:lnTo>
                  <a:pt x="156" y="82"/>
                </a:lnTo>
                <a:lnTo>
                  <a:pt x="154" y="86"/>
                </a:lnTo>
                <a:lnTo>
                  <a:pt x="155" y="89"/>
                </a:lnTo>
                <a:lnTo>
                  <a:pt x="152" y="88"/>
                </a:lnTo>
                <a:lnTo>
                  <a:pt x="146" y="89"/>
                </a:lnTo>
                <a:lnTo>
                  <a:pt x="143" y="92"/>
                </a:lnTo>
                <a:lnTo>
                  <a:pt x="143" y="94"/>
                </a:lnTo>
                <a:lnTo>
                  <a:pt x="148" y="92"/>
                </a:lnTo>
                <a:lnTo>
                  <a:pt x="152" y="94"/>
                </a:lnTo>
                <a:lnTo>
                  <a:pt x="146" y="95"/>
                </a:lnTo>
                <a:lnTo>
                  <a:pt x="148" y="99"/>
                </a:lnTo>
                <a:lnTo>
                  <a:pt x="152" y="98"/>
                </a:lnTo>
                <a:lnTo>
                  <a:pt x="153" y="102"/>
                </a:lnTo>
                <a:lnTo>
                  <a:pt x="149" y="113"/>
                </a:lnTo>
                <a:lnTo>
                  <a:pt x="145" y="110"/>
                </a:lnTo>
                <a:lnTo>
                  <a:pt x="142" y="112"/>
                </a:lnTo>
                <a:lnTo>
                  <a:pt x="142" y="117"/>
                </a:lnTo>
                <a:lnTo>
                  <a:pt x="142" y="122"/>
                </a:lnTo>
                <a:lnTo>
                  <a:pt x="147" y="128"/>
                </a:lnTo>
                <a:lnTo>
                  <a:pt x="145" y="133"/>
                </a:lnTo>
                <a:lnTo>
                  <a:pt x="149" y="131"/>
                </a:lnTo>
                <a:lnTo>
                  <a:pt x="153" y="133"/>
                </a:lnTo>
                <a:lnTo>
                  <a:pt x="155" y="130"/>
                </a:lnTo>
                <a:lnTo>
                  <a:pt x="159" y="130"/>
                </a:lnTo>
                <a:lnTo>
                  <a:pt x="167" y="129"/>
                </a:lnTo>
                <a:lnTo>
                  <a:pt x="172" y="129"/>
                </a:lnTo>
                <a:lnTo>
                  <a:pt x="176" y="131"/>
                </a:lnTo>
                <a:lnTo>
                  <a:pt x="174" y="136"/>
                </a:lnTo>
                <a:lnTo>
                  <a:pt x="167" y="136"/>
                </a:lnTo>
                <a:lnTo>
                  <a:pt x="167" y="142"/>
                </a:lnTo>
                <a:lnTo>
                  <a:pt x="159" y="136"/>
                </a:lnTo>
                <a:lnTo>
                  <a:pt x="157" y="139"/>
                </a:lnTo>
                <a:lnTo>
                  <a:pt x="154" y="140"/>
                </a:lnTo>
                <a:lnTo>
                  <a:pt x="153" y="144"/>
                </a:lnTo>
                <a:lnTo>
                  <a:pt x="152" y="145"/>
                </a:lnTo>
                <a:lnTo>
                  <a:pt x="148" y="147"/>
                </a:lnTo>
                <a:lnTo>
                  <a:pt x="148" y="144"/>
                </a:lnTo>
                <a:lnTo>
                  <a:pt x="145" y="139"/>
                </a:lnTo>
                <a:lnTo>
                  <a:pt x="142" y="140"/>
                </a:lnTo>
                <a:lnTo>
                  <a:pt x="142" y="138"/>
                </a:lnTo>
                <a:lnTo>
                  <a:pt x="140" y="137"/>
                </a:lnTo>
                <a:lnTo>
                  <a:pt x="138" y="131"/>
                </a:lnTo>
                <a:lnTo>
                  <a:pt x="142" y="126"/>
                </a:lnTo>
                <a:lnTo>
                  <a:pt x="139" y="122"/>
                </a:lnTo>
                <a:lnTo>
                  <a:pt x="138" y="118"/>
                </a:lnTo>
                <a:lnTo>
                  <a:pt x="139" y="113"/>
                </a:lnTo>
                <a:lnTo>
                  <a:pt x="133" y="108"/>
                </a:lnTo>
                <a:lnTo>
                  <a:pt x="138" y="99"/>
                </a:lnTo>
                <a:lnTo>
                  <a:pt x="130" y="102"/>
                </a:lnTo>
                <a:lnTo>
                  <a:pt x="133" y="96"/>
                </a:lnTo>
                <a:lnTo>
                  <a:pt x="134" y="90"/>
                </a:lnTo>
                <a:lnTo>
                  <a:pt x="132" y="84"/>
                </a:lnTo>
                <a:lnTo>
                  <a:pt x="129" y="82"/>
                </a:lnTo>
                <a:lnTo>
                  <a:pt x="123" y="82"/>
                </a:lnTo>
                <a:lnTo>
                  <a:pt x="118" y="84"/>
                </a:lnTo>
                <a:lnTo>
                  <a:pt x="118" y="76"/>
                </a:lnTo>
                <a:lnTo>
                  <a:pt x="117" y="70"/>
                </a:lnTo>
                <a:lnTo>
                  <a:pt x="113" y="67"/>
                </a:lnTo>
                <a:lnTo>
                  <a:pt x="110" y="74"/>
                </a:lnTo>
                <a:lnTo>
                  <a:pt x="108" y="66"/>
                </a:lnTo>
                <a:lnTo>
                  <a:pt x="109" y="61"/>
                </a:lnTo>
                <a:lnTo>
                  <a:pt x="114" y="58"/>
                </a:lnTo>
                <a:lnTo>
                  <a:pt x="117" y="53"/>
                </a:lnTo>
                <a:lnTo>
                  <a:pt x="118" y="47"/>
                </a:lnTo>
                <a:lnTo>
                  <a:pt x="113" y="45"/>
                </a:lnTo>
                <a:lnTo>
                  <a:pt x="108" y="47"/>
                </a:lnTo>
                <a:lnTo>
                  <a:pt x="104" y="50"/>
                </a:lnTo>
                <a:lnTo>
                  <a:pt x="98" y="51"/>
                </a:lnTo>
                <a:lnTo>
                  <a:pt x="97" y="49"/>
                </a:lnTo>
                <a:lnTo>
                  <a:pt x="98" y="45"/>
                </a:lnTo>
                <a:lnTo>
                  <a:pt x="101" y="41"/>
                </a:lnTo>
                <a:lnTo>
                  <a:pt x="104" y="37"/>
                </a:lnTo>
                <a:lnTo>
                  <a:pt x="108" y="35"/>
                </a:lnTo>
                <a:lnTo>
                  <a:pt x="111" y="37"/>
                </a:lnTo>
                <a:lnTo>
                  <a:pt x="116" y="43"/>
                </a:lnTo>
                <a:lnTo>
                  <a:pt x="126" y="45"/>
                </a:lnTo>
                <a:lnTo>
                  <a:pt x="127" y="11"/>
                </a:lnTo>
                <a:lnTo>
                  <a:pt x="126" y="1"/>
                </a:lnTo>
                <a:lnTo>
                  <a:pt x="114" y="0"/>
                </a:lnTo>
                <a:lnTo>
                  <a:pt x="111" y="3"/>
                </a:lnTo>
                <a:lnTo>
                  <a:pt x="105" y="7"/>
                </a:lnTo>
              </a:path>
            </a:pathLst>
          </a:custGeom>
          <a:solidFill>
            <a:srgbClr val="0083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318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116242"/>
              </p:ext>
            </p:extLst>
          </p:nvPr>
        </p:nvGraphicFramePr>
        <p:xfrm>
          <a:off x="4876800" y="5105400"/>
          <a:ext cx="889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" name="Clip" r:id="rId12" imgW="2333520" imgH="3468600" progId="">
                  <p:embed/>
                </p:oleObj>
              </mc:Choice>
              <mc:Fallback>
                <p:oleObj name="Clip" r:id="rId12" imgW="2333520" imgH="3468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05400"/>
                        <a:ext cx="889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9" name="Freeform 23"/>
          <p:cNvSpPr>
            <a:spLocks/>
          </p:cNvSpPr>
          <p:nvPr/>
        </p:nvSpPr>
        <p:spPr bwMode="auto">
          <a:xfrm>
            <a:off x="6172200" y="5715000"/>
            <a:ext cx="749300" cy="463550"/>
          </a:xfrm>
          <a:custGeom>
            <a:avLst/>
            <a:gdLst/>
            <a:ahLst/>
            <a:cxnLst>
              <a:cxn ang="0">
                <a:pos x="168" y="35"/>
              </a:cxn>
              <a:cxn ang="0">
                <a:pos x="159" y="60"/>
              </a:cxn>
              <a:cxn ang="0">
                <a:pos x="135" y="109"/>
              </a:cxn>
              <a:cxn ang="0">
                <a:pos x="88" y="134"/>
              </a:cxn>
              <a:cxn ang="0">
                <a:pos x="59" y="171"/>
              </a:cxn>
              <a:cxn ang="0">
                <a:pos x="9" y="195"/>
              </a:cxn>
              <a:cxn ang="0">
                <a:pos x="18" y="229"/>
              </a:cxn>
              <a:cxn ang="0">
                <a:pos x="58" y="241"/>
              </a:cxn>
              <a:cxn ang="0">
                <a:pos x="114" y="227"/>
              </a:cxn>
              <a:cxn ang="0">
                <a:pos x="142" y="204"/>
              </a:cxn>
              <a:cxn ang="0">
                <a:pos x="113" y="194"/>
              </a:cxn>
              <a:cxn ang="0">
                <a:pos x="82" y="194"/>
              </a:cxn>
              <a:cxn ang="0">
                <a:pos x="88" y="182"/>
              </a:cxn>
              <a:cxn ang="0">
                <a:pos x="119" y="190"/>
              </a:cxn>
              <a:cxn ang="0">
                <a:pos x="157" y="152"/>
              </a:cxn>
              <a:cxn ang="0">
                <a:pos x="217" y="158"/>
              </a:cxn>
              <a:cxn ang="0">
                <a:pos x="179" y="173"/>
              </a:cxn>
              <a:cxn ang="0">
                <a:pos x="203" y="199"/>
              </a:cxn>
              <a:cxn ang="0">
                <a:pos x="144" y="201"/>
              </a:cxn>
              <a:cxn ang="0">
                <a:pos x="123" y="236"/>
              </a:cxn>
              <a:cxn ang="0">
                <a:pos x="103" y="280"/>
              </a:cxn>
              <a:cxn ang="0">
                <a:pos x="138" y="301"/>
              </a:cxn>
              <a:cxn ang="0">
                <a:pos x="160" y="272"/>
              </a:cxn>
              <a:cxn ang="0">
                <a:pos x="196" y="273"/>
              </a:cxn>
              <a:cxn ang="0">
                <a:pos x="227" y="236"/>
              </a:cxn>
              <a:cxn ang="0">
                <a:pos x="239" y="232"/>
              </a:cxn>
              <a:cxn ang="0">
                <a:pos x="265" y="267"/>
              </a:cxn>
              <a:cxn ang="0">
                <a:pos x="311" y="300"/>
              </a:cxn>
              <a:cxn ang="0">
                <a:pos x="358" y="278"/>
              </a:cxn>
              <a:cxn ang="0">
                <a:pos x="393" y="237"/>
              </a:cxn>
              <a:cxn ang="0">
                <a:pos x="418" y="223"/>
              </a:cxn>
              <a:cxn ang="0">
                <a:pos x="489" y="260"/>
              </a:cxn>
              <a:cxn ang="0">
                <a:pos x="492" y="187"/>
              </a:cxn>
              <a:cxn ang="0">
                <a:pos x="406" y="169"/>
              </a:cxn>
              <a:cxn ang="0">
                <a:pos x="429" y="132"/>
              </a:cxn>
              <a:cxn ang="0">
                <a:pos x="387" y="124"/>
              </a:cxn>
              <a:cxn ang="0">
                <a:pos x="417" y="78"/>
              </a:cxn>
              <a:cxn ang="0">
                <a:pos x="383" y="24"/>
              </a:cxn>
              <a:cxn ang="0">
                <a:pos x="310" y="10"/>
              </a:cxn>
              <a:cxn ang="0">
                <a:pos x="303" y="45"/>
              </a:cxn>
              <a:cxn ang="0">
                <a:pos x="288" y="92"/>
              </a:cxn>
              <a:cxn ang="0">
                <a:pos x="287" y="104"/>
              </a:cxn>
              <a:cxn ang="0">
                <a:pos x="313" y="98"/>
              </a:cxn>
              <a:cxn ang="0">
                <a:pos x="325" y="86"/>
              </a:cxn>
              <a:cxn ang="0">
                <a:pos x="356" y="112"/>
              </a:cxn>
              <a:cxn ang="0">
                <a:pos x="312" y="165"/>
              </a:cxn>
              <a:cxn ang="0">
                <a:pos x="373" y="195"/>
              </a:cxn>
              <a:cxn ang="0">
                <a:pos x="338" y="216"/>
              </a:cxn>
              <a:cxn ang="0">
                <a:pos x="294" y="206"/>
              </a:cxn>
              <a:cxn ang="0">
                <a:pos x="298" y="148"/>
              </a:cxn>
              <a:cxn ang="0">
                <a:pos x="266" y="121"/>
              </a:cxn>
              <a:cxn ang="0">
                <a:pos x="234" y="96"/>
              </a:cxn>
              <a:cxn ang="0">
                <a:pos x="234" y="67"/>
              </a:cxn>
              <a:cxn ang="0">
                <a:pos x="224" y="52"/>
              </a:cxn>
              <a:cxn ang="0">
                <a:pos x="277" y="34"/>
              </a:cxn>
              <a:cxn ang="0">
                <a:pos x="236" y="8"/>
              </a:cxn>
              <a:cxn ang="0">
                <a:pos x="199" y="19"/>
              </a:cxn>
            </a:cxnLst>
            <a:rect l="0" t="0" r="r" b="b"/>
            <a:pathLst>
              <a:path w="514" h="309">
                <a:moveTo>
                  <a:pt x="197" y="28"/>
                </a:moveTo>
                <a:lnTo>
                  <a:pt x="189" y="25"/>
                </a:lnTo>
                <a:lnTo>
                  <a:pt x="184" y="26"/>
                </a:lnTo>
                <a:lnTo>
                  <a:pt x="178" y="28"/>
                </a:lnTo>
                <a:lnTo>
                  <a:pt x="176" y="32"/>
                </a:lnTo>
                <a:lnTo>
                  <a:pt x="168" y="35"/>
                </a:lnTo>
                <a:lnTo>
                  <a:pt x="162" y="39"/>
                </a:lnTo>
                <a:lnTo>
                  <a:pt x="160" y="45"/>
                </a:lnTo>
                <a:lnTo>
                  <a:pt x="161" y="48"/>
                </a:lnTo>
                <a:lnTo>
                  <a:pt x="171" y="49"/>
                </a:lnTo>
                <a:lnTo>
                  <a:pt x="164" y="58"/>
                </a:lnTo>
                <a:lnTo>
                  <a:pt x="159" y="60"/>
                </a:lnTo>
                <a:lnTo>
                  <a:pt x="155" y="64"/>
                </a:lnTo>
                <a:lnTo>
                  <a:pt x="151" y="71"/>
                </a:lnTo>
                <a:lnTo>
                  <a:pt x="151" y="80"/>
                </a:lnTo>
                <a:lnTo>
                  <a:pt x="149" y="93"/>
                </a:lnTo>
                <a:lnTo>
                  <a:pt x="150" y="104"/>
                </a:lnTo>
                <a:lnTo>
                  <a:pt x="135" y="109"/>
                </a:lnTo>
                <a:lnTo>
                  <a:pt x="114" y="96"/>
                </a:lnTo>
                <a:lnTo>
                  <a:pt x="108" y="107"/>
                </a:lnTo>
                <a:lnTo>
                  <a:pt x="95" y="110"/>
                </a:lnTo>
                <a:lnTo>
                  <a:pt x="95" y="118"/>
                </a:lnTo>
                <a:lnTo>
                  <a:pt x="99" y="129"/>
                </a:lnTo>
                <a:lnTo>
                  <a:pt x="88" y="134"/>
                </a:lnTo>
                <a:lnTo>
                  <a:pt x="79" y="135"/>
                </a:lnTo>
                <a:lnTo>
                  <a:pt x="72" y="144"/>
                </a:lnTo>
                <a:lnTo>
                  <a:pt x="69" y="148"/>
                </a:lnTo>
                <a:lnTo>
                  <a:pt x="60" y="153"/>
                </a:lnTo>
                <a:lnTo>
                  <a:pt x="59" y="162"/>
                </a:lnTo>
                <a:lnTo>
                  <a:pt x="59" y="171"/>
                </a:lnTo>
                <a:lnTo>
                  <a:pt x="54" y="176"/>
                </a:lnTo>
                <a:lnTo>
                  <a:pt x="51" y="182"/>
                </a:lnTo>
                <a:lnTo>
                  <a:pt x="37" y="179"/>
                </a:lnTo>
                <a:lnTo>
                  <a:pt x="25" y="186"/>
                </a:lnTo>
                <a:lnTo>
                  <a:pt x="14" y="190"/>
                </a:lnTo>
                <a:lnTo>
                  <a:pt x="9" y="195"/>
                </a:lnTo>
                <a:lnTo>
                  <a:pt x="2" y="201"/>
                </a:lnTo>
                <a:lnTo>
                  <a:pt x="0" y="210"/>
                </a:lnTo>
                <a:lnTo>
                  <a:pt x="4" y="212"/>
                </a:lnTo>
                <a:lnTo>
                  <a:pt x="10" y="217"/>
                </a:lnTo>
                <a:lnTo>
                  <a:pt x="10" y="224"/>
                </a:lnTo>
                <a:lnTo>
                  <a:pt x="18" y="229"/>
                </a:lnTo>
                <a:lnTo>
                  <a:pt x="21" y="240"/>
                </a:lnTo>
                <a:lnTo>
                  <a:pt x="29" y="250"/>
                </a:lnTo>
                <a:lnTo>
                  <a:pt x="38" y="248"/>
                </a:lnTo>
                <a:lnTo>
                  <a:pt x="46" y="239"/>
                </a:lnTo>
                <a:lnTo>
                  <a:pt x="52" y="239"/>
                </a:lnTo>
                <a:lnTo>
                  <a:pt x="58" y="241"/>
                </a:lnTo>
                <a:lnTo>
                  <a:pt x="65" y="250"/>
                </a:lnTo>
                <a:lnTo>
                  <a:pt x="75" y="242"/>
                </a:lnTo>
                <a:lnTo>
                  <a:pt x="83" y="233"/>
                </a:lnTo>
                <a:lnTo>
                  <a:pt x="92" y="232"/>
                </a:lnTo>
                <a:lnTo>
                  <a:pt x="103" y="233"/>
                </a:lnTo>
                <a:lnTo>
                  <a:pt x="114" y="227"/>
                </a:lnTo>
                <a:lnTo>
                  <a:pt x="120" y="218"/>
                </a:lnTo>
                <a:lnTo>
                  <a:pt x="137" y="210"/>
                </a:lnTo>
                <a:lnTo>
                  <a:pt x="143" y="209"/>
                </a:lnTo>
                <a:lnTo>
                  <a:pt x="148" y="209"/>
                </a:lnTo>
                <a:lnTo>
                  <a:pt x="143" y="203"/>
                </a:lnTo>
                <a:lnTo>
                  <a:pt x="142" y="204"/>
                </a:lnTo>
                <a:lnTo>
                  <a:pt x="141" y="202"/>
                </a:lnTo>
                <a:lnTo>
                  <a:pt x="142" y="198"/>
                </a:lnTo>
                <a:lnTo>
                  <a:pt x="139" y="197"/>
                </a:lnTo>
                <a:lnTo>
                  <a:pt x="135" y="196"/>
                </a:lnTo>
                <a:lnTo>
                  <a:pt x="128" y="197"/>
                </a:lnTo>
                <a:lnTo>
                  <a:pt x="113" y="194"/>
                </a:lnTo>
                <a:lnTo>
                  <a:pt x="107" y="190"/>
                </a:lnTo>
                <a:lnTo>
                  <a:pt x="103" y="187"/>
                </a:lnTo>
                <a:lnTo>
                  <a:pt x="100" y="188"/>
                </a:lnTo>
                <a:lnTo>
                  <a:pt x="93" y="188"/>
                </a:lnTo>
                <a:lnTo>
                  <a:pt x="88" y="192"/>
                </a:lnTo>
                <a:lnTo>
                  <a:pt x="82" y="194"/>
                </a:lnTo>
                <a:lnTo>
                  <a:pt x="79" y="200"/>
                </a:lnTo>
                <a:lnTo>
                  <a:pt x="74" y="197"/>
                </a:lnTo>
                <a:lnTo>
                  <a:pt x="75" y="192"/>
                </a:lnTo>
                <a:lnTo>
                  <a:pt x="77" y="187"/>
                </a:lnTo>
                <a:lnTo>
                  <a:pt x="81" y="182"/>
                </a:lnTo>
                <a:lnTo>
                  <a:pt x="88" y="182"/>
                </a:lnTo>
                <a:lnTo>
                  <a:pt x="95" y="176"/>
                </a:lnTo>
                <a:lnTo>
                  <a:pt x="102" y="174"/>
                </a:lnTo>
                <a:lnTo>
                  <a:pt x="108" y="175"/>
                </a:lnTo>
                <a:lnTo>
                  <a:pt x="117" y="178"/>
                </a:lnTo>
                <a:lnTo>
                  <a:pt x="120" y="182"/>
                </a:lnTo>
                <a:lnTo>
                  <a:pt x="119" y="190"/>
                </a:lnTo>
                <a:lnTo>
                  <a:pt x="126" y="181"/>
                </a:lnTo>
                <a:lnTo>
                  <a:pt x="135" y="181"/>
                </a:lnTo>
                <a:lnTo>
                  <a:pt x="132" y="169"/>
                </a:lnTo>
                <a:lnTo>
                  <a:pt x="149" y="171"/>
                </a:lnTo>
                <a:lnTo>
                  <a:pt x="159" y="172"/>
                </a:lnTo>
                <a:lnTo>
                  <a:pt x="157" y="152"/>
                </a:lnTo>
                <a:lnTo>
                  <a:pt x="166" y="141"/>
                </a:lnTo>
                <a:lnTo>
                  <a:pt x="176" y="144"/>
                </a:lnTo>
                <a:lnTo>
                  <a:pt x="190" y="140"/>
                </a:lnTo>
                <a:lnTo>
                  <a:pt x="194" y="149"/>
                </a:lnTo>
                <a:lnTo>
                  <a:pt x="209" y="149"/>
                </a:lnTo>
                <a:lnTo>
                  <a:pt x="217" y="158"/>
                </a:lnTo>
                <a:lnTo>
                  <a:pt x="223" y="169"/>
                </a:lnTo>
                <a:lnTo>
                  <a:pt x="223" y="175"/>
                </a:lnTo>
                <a:lnTo>
                  <a:pt x="211" y="166"/>
                </a:lnTo>
                <a:lnTo>
                  <a:pt x="194" y="160"/>
                </a:lnTo>
                <a:lnTo>
                  <a:pt x="182" y="162"/>
                </a:lnTo>
                <a:lnTo>
                  <a:pt x="179" y="173"/>
                </a:lnTo>
                <a:lnTo>
                  <a:pt x="164" y="187"/>
                </a:lnTo>
                <a:lnTo>
                  <a:pt x="177" y="180"/>
                </a:lnTo>
                <a:lnTo>
                  <a:pt x="191" y="179"/>
                </a:lnTo>
                <a:lnTo>
                  <a:pt x="201" y="183"/>
                </a:lnTo>
                <a:lnTo>
                  <a:pt x="214" y="192"/>
                </a:lnTo>
                <a:lnTo>
                  <a:pt x="203" y="199"/>
                </a:lnTo>
                <a:lnTo>
                  <a:pt x="189" y="197"/>
                </a:lnTo>
                <a:lnTo>
                  <a:pt x="167" y="192"/>
                </a:lnTo>
                <a:lnTo>
                  <a:pt x="159" y="196"/>
                </a:lnTo>
                <a:lnTo>
                  <a:pt x="150" y="202"/>
                </a:lnTo>
                <a:lnTo>
                  <a:pt x="147" y="199"/>
                </a:lnTo>
                <a:lnTo>
                  <a:pt x="144" y="201"/>
                </a:lnTo>
                <a:lnTo>
                  <a:pt x="148" y="209"/>
                </a:lnTo>
                <a:lnTo>
                  <a:pt x="155" y="217"/>
                </a:lnTo>
                <a:lnTo>
                  <a:pt x="153" y="229"/>
                </a:lnTo>
                <a:lnTo>
                  <a:pt x="143" y="232"/>
                </a:lnTo>
                <a:lnTo>
                  <a:pt x="130" y="232"/>
                </a:lnTo>
                <a:lnTo>
                  <a:pt x="123" y="236"/>
                </a:lnTo>
                <a:lnTo>
                  <a:pt x="121" y="242"/>
                </a:lnTo>
                <a:lnTo>
                  <a:pt x="111" y="253"/>
                </a:lnTo>
                <a:lnTo>
                  <a:pt x="100" y="253"/>
                </a:lnTo>
                <a:lnTo>
                  <a:pt x="93" y="260"/>
                </a:lnTo>
                <a:lnTo>
                  <a:pt x="95" y="270"/>
                </a:lnTo>
                <a:lnTo>
                  <a:pt x="103" y="280"/>
                </a:lnTo>
                <a:lnTo>
                  <a:pt x="100" y="284"/>
                </a:lnTo>
                <a:lnTo>
                  <a:pt x="100" y="289"/>
                </a:lnTo>
                <a:lnTo>
                  <a:pt x="112" y="296"/>
                </a:lnTo>
                <a:lnTo>
                  <a:pt x="113" y="304"/>
                </a:lnTo>
                <a:lnTo>
                  <a:pt x="127" y="308"/>
                </a:lnTo>
                <a:lnTo>
                  <a:pt x="138" y="301"/>
                </a:lnTo>
                <a:lnTo>
                  <a:pt x="147" y="301"/>
                </a:lnTo>
                <a:lnTo>
                  <a:pt x="155" y="306"/>
                </a:lnTo>
                <a:lnTo>
                  <a:pt x="171" y="301"/>
                </a:lnTo>
                <a:lnTo>
                  <a:pt x="175" y="292"/>
                </a:lnTo>
                <a:lnTo>
                  <a:pt x="168" y="282"/>
                </a:lnTo>
                <a:lnTo>
                  <a:pt x="160" y="272"/>
                </a:lnTo>
                <a:lnTo>
                  <a:pt x="161" y="260"/>
                </a:lnTo>
                <a:lnTo>
                  <a:pt x="165" y="251"/>
                </a:lnTo>
                <a:lnTo>
                  <a:pt x="175" y="252"/>
                </a:lnTo>
                <a:lnTo>
                  <a:pt x="177" y="265"/>
                </a:lnTo>
                <a:lnTo>
                  <a:pt x="186" y="276"/>
                </a:lnTo>
                <a:lnTo>
                  <a:pt x="196" y="273"/>
                </a:lnTo>
                <a:lnTo>
                  <a:pt x="205" y="275"/>
                </a:lnTo>
                <a:lnTo>
                  <a:pt x="213" y="267"/>
                </a:lnTo>
                <a:lnTo>
                  <a:pt x="210" y="252"/>
                </a:lnTo>
                <a:lnTo>
                  <a:pt x="210" y="243"/>
                </a:lnTo>
                <a:lnTo>
                  <a:pt x="218" y="243"/>
                </a:lnTo>
                <a:lnTo>
                  <a:pt x="227" y="236"/>
                </a:lnTo>
                <a:lnTo>
                  <a:pt x="228" y="220"/>
                </a:lnTo>
                <a:lnTo>
                  <a:pt x="227" y="211"/>
                </a:lnTo>
                <a:lnTo>
                  <a:pt x="236" y="204"/>
                </a:lnTo>
                <a:lnTo>
                  <a:pt x="239" y="209"/>
                </a:lnTo>
                <a:lnTo>
                  <a:pt x="237" y="217"/>
                </a:lnTo>
                <a:lnTo>
                  <a:pt x="239" y="232"/>
                </a:lnTo>
                <a:lnTo>
                  <a:pt x="238" y="248"/>
                </a:lnTo>
                <a:lnTo>
                  <a:pt x="240" y="257"/>
                </a:lnTo>
                <a:lnTo>
                  <a:pt x="248" y="253"/>
                </a:lnTo>
                <a:lnTo>
                  <a:pt x="253" y="256"/>
                </a:lnTo>
                <a:lnTo>
                  <a:pt x="257" y="265"/>
                </a:lnTo>
                <a:lnTo>
                  <a:pt x="265" y="267"/>
                </a:lnTo>
                <a:lnTo>
                  <a:pt x="266" y="275"/>
                </a:lnTo>
                <a:lnTo>
                  <a:pt x="272" y="286"/>
                </a:lnTo>
                <a:lnTo>
                  <a:pt x="286" y="284"/>
                </a:lnTo>
                <a:lnTo>
                  <a:pt x="292" y="293"/>
                </a:lnTo>
                <a:lnTo>
                  <a:pt x="303" y="306"/>
                </a:lnTo>
                <a:lnTo>
                  <a:pt x="311" y="300"/>
                </a:lnTo>
                <a:lnTo>
                  <a:pt x="319" y="300"/>
                </a:lnTo>
                <a:lnTo>
                  <a:pt x="330" y="306"/>
                </a:lnTo>
                <a:lnTo>
                  <a:pt x="344" y="299"/>
                </a:lnTo>
                <a:lnTo>
                  <a:pt x="346" y="289"/>
                </a:lnTo>
                <a:lnTo>
                  <a:pt x="346" y="278"/>
                </a:lnTo>
                <a:lnTo>
                  <a:pt x="358" y="278"/>
                </a:lnTo>
                <a:lnTo>
                  <a:pt x="371" y="275"/>
                </a:lnTo>
                <a:lnTo>
                  <a:pt x="380" y="275"/>
                </a:lnTo>
                <a:lnTo>
                  <a:pt x="388" y="274"/>
                </a:lnTo>
                <a:lnTo>
                  <a:pt x="391" y="259"/>
                </a:lnTo>
                <a:lnTo>
                  <a:pt x="398" y="250"/>
                </a:lnTo>
                <a:lnTo>
                  <a:pt x="393" y="237"/>
                </a:lnTo>
                <a:lnTo>
                  <a:pt x="384" y="236"/>
                </a:lnTo>
                <a:lnTo>
                  <a:pt x="384" y="224"/>
                </a:lnTo>
                <a:lnTo>
                  <a:pt x="375" y="222"/>
                </a:lnTo>
                <a:lnTo>
                  <a:pt x="394" y="219"/>
                </a:lnTo>
                <a:lnTo>
                  <a:pt x="404" y="227"/>
                </a:lnTo>
                <a:lnTo>
                  <a:pt x="418" y="223"/>
                </a:lnTo>
                <a:lnTo>
                  <a:pt x="433" y="229"/>
                </a:lnTo>
                <a:lnTo>
                  <a:pt x="447" y="231"/>
                </a:lnTo>
                <a:lnTo>
                  <a:pt x="453" y="251"/>
                </a:lnTo>
                <a:lnTo>
                  <a:pt x="462" y="252"/>
                </a:lnTo>
                <a:lnTo>
                  <a:pt x="475" y="258"/>
                </a:lnTo>
                <a:lnTo>
                  <a:pt x="489" y="260"/>
                </a:lnTo>
                <a:lnTo>
                  <a:pt x="501" y="252"/>
                </a:lnTo>
                <a:lnTo>
                  <a:pt x="513" y="242"/>
                </a:lnTo>
                <a:lnTo>
                  <a:pt x="506" y="223"/>
                </a:lnTo>
                <a:lnTo>
                  <a:pt x="494" y="214"/>
                </a:lnTo>
                <a:lnTo>
                  <a:pt x="499" y="207"/>
                </a:lnTo>
                <a:lnTo>
                  <a:pt x="492" y="187"/>
                </a:lnTo>
                <a:lnTo>
                  <a:pt x="490" y="175"/>
                </a:lnTo>
                <a:lnTo>
                  <a:pt x="481" y="162"/>
                </a:lnTo>
                <a:lnTo>
                  <a:pt x="463" y="160"/>
                </a:lnTo>
                <a:lnTo>
                  <a:pt x="445" y="171"/>
                </a:lnTo>
                <a:lnTo>
                  <a:pt x="426" y="167"/>
                </a:lnTo>
                <a:lnTo>
                  <a:pt x="406" y="169"/>
                </a:lnTo>
                <a:lnTo>
                  <a:pt x="409" y="162"/>
                </a:lnTo>
                <a:lnTo>
                  <a:pt x="400" y="154"/>
                </a:lnTo>
                <a:lnTo>
                  <a:pt x="417" y="152"/>
                </a:lnTo>
                <a:lnTo>
                  <a:pt x="425" y="145"/>
                </a:lnTo>
                <a:lnTo>
                  <a:pt x="433" y="137"/>
                </a:lnTo>
                <a:lnTo>
                  <a:pt x="429" y="132"/>
                </a:lnTo>
                <a:lnTo>
                  <a:pt x="417" y="128"/>
                </a:lnTo>
                <a:lnTo>
                  <a:pt x="409" y="133"/>
                </a:lnTo>
                <a:lnTo>
                  <a:pt x="399" y="140"/>
                </a:lnTo>
                <a:lnTo>
                  <a:pt x="393" y="139"/>
                </a:lnTo>
                <a:lnTo>
                  <a:pt x="382" y="135"/>
                </a:lnTo>
                <a:lnTo>
                  <a:pt x="387" y="124"/>
                </a:lnTo>
                <a:lnTo>
                  <a:pt x="397" y="118"/>
                </a:lnTo>
                <a:lnTo>
                  <a:pt x="404" y="111"/>
                </a:lnTo>
                <a:lnTo>
                  <a:pt x="412" y="104"/>
                </a:lnTo>
                <a:lnTo>
                  <a:pt x="417" y="95"/>
                </a:lnTo>
                <a:lnTo>
                  <a:pt x="402" y="93"/>
                </a:lnTo>
                <a:lnTo>
                  <a:pt x="417" y="78"/>
                </a:lnTo>
                <a:lnTo>
                  <a:pt x="407" y="78"/>
                </a:lnTo>
                <a:lnTo>
                  <a:pt x="406" y="64"/>
                </a:lnTo>
                <a:lnTo>
                  <a:pt x="407" y="53"/>
                </a:lnTo>
                <a:lnTo>
                  <a:pt x="398" y="35"/>
                </a:lnTo>
                <a:lnTo>
                  <a:pt x="391" y="24"/>
                </a:lnTo>
                <a:lnTo>
                  <a:pt x="383" y="24"/>
                </a:lnTo>
                <a:lnTo>
                  <a:pt x="371" y="24"/>
                </a:lnTo>
                <a:lnTo>
                  <a:pt x="356" y="11"/>
                </a:lnTo>
                <a:lnTo>
                  <a:pt x="339" y="12"/>
                </a:lnTo>
                <a:lnTo>
                  <a:pt x="328" y="10"/>
                </a:lnTo>
                <a:lnTo>
                  <a:pt x="319" y="6"/>
                </a:lnTo>
                <a:lnTo>
                  <a:pt x="310" y="10"/>
                </a:lnTo>
                <a:lnTo>
                  <a:pt x="302" y="12"/>
                </a:lnTo>
                <a:lnTo>
                  <a:pt x="295" y="18"/>
                </a:lnTo>
                <a:lnTo>
                  <a:pt x="289" y="26"/>
                </a:lnTo>
                <a:lnTo>
                  <a:pt x="287" y="34"/>
                </a:lnTo>
                <a:lnTo>
                  <a:pt x="301" y="40"/>
                </a:lnTo>
                <a:lnTo>
                  <a:pt x="303" y="45"/>
                </a:lnTo>
                <a:lnTo>
                  <a:pt x="307" y="52"/>
                </a:lnTo>
                <a:lnTo>
                  <a:pt x="291" y="56"/>
                </a:lnTo>
                <a:lnTo>
                  <a:pt x="283" y="63"/>
                </a:lnTo>
                <a:lnTo>
                  <a:pt x="282" y="72"/>
                </a:lnTo>
                <a:lnTo>
                  <a:pt x="287" y="83"/>
                </a:lnTo>
                <a:lnTo>
                  <a:pt x="288" y="92"/>
                </a:lnTo>
                <a:lnTo>
                  <a:pt x="281" y="91"/>
                </a:lnTo>
                <a:lnTo>
                  <a:pt x="263" y="92"/>
                </a:lnTo>
                <a:lnTo>
                  <a:pt x="259" y="100"/>
                </a:lnTo>
                <a:lnTo>
                  <a:pt x="271" y="98"/>
                </a:lnTo>
                <a:lnTo>
                  <a:pt x="274" y="108"/>
                </a:lnTo>
                <a:lnTo>
                  <a:pt x="287" y="104"/>
                </a:lnTo>
                <a:lnTo>
                  <a:pt x="291" y="114"/>
                </a:lnTo>
                <a:lnTo>
                  <a:pt x="296" y="126"/>
                </a:lnTo>
                <a:lnTo>
                  <a:pt x="307" y="120"/>
                </a:lnTo>
                <a:lnTo>
                  <a:pt x="325" y="116"/>
                </a:lnTo>
                <a:lnTo>
                  <a:pt x="320" y="107"/>
                </a:lnTo>
                <a:lnTo>
                  <a:pt x="313" y="98"/>
                </a:lnTo>
                <a:lnTo>
                  <a:pt x="301" y="97"/>
                </a:lnTo>
                <a:lnTo>
                  <a:pt x="299" y="88"/>
                </a:lnTo>
                <a:lnTo>
                  <a:pt x="309" y="68"/>
                </a:lnTo>
                <a:lnTo>
                  <a:pt x="313" y="89"/>
                </a:lnTo>
                <a:lnTo>
                  <a:pt x="326" y="97"/>
                </a:lnTo>
                <a:lnTo>
                  <a:pt x="325" y="86"/>
                </a:lnTo>
                <a:lnTo>
                  <a:pt x="344" y="73"/>
                </a:lnTo>
                <a:lnTo>
                  <a:pt x="347" y="94"/>
                </a:lnTo>
                <a:lnTo>
                  <a:pt x="363" y="96"/>
                </a:lnTo>
                <a:lnTo>
                  <a:pt x="344" y="105"/>
                </a:lnTo>
                <a:lnTo>
                  <a:pt x="337" y="113"/>
                </a:lnTo>
                <a:lnTo>
                  <a:pt x="356" y="112"/>
                </a:lnTo>
                <a:lnTo>
                  <a:pt x="344" y="121"/>
                </a:lnTo>
                <a:lnTo>
                  <a:pt x="345" y="136"/>
                </a:lnTo>
                <a:lnTo>
                  <a:pt x="327" y="139"/>
                </a:lnTo>
                <a:lnTo>
                  <a:pt x="331" y="153"/>
                </a:lnTo>
                <a:lnTo>
                  <a:pt x="323" y="171"/>
                </a:lnTo>
                <a:lnTo>
                  <a:pt x="312" y="165"/>
                </a:lnTo>
                <a:lnTo>
                  <a:pt x="310" y="177"/>
                </a:lnTo>
                <a:lnTo>
                  <a:pt x="318" y="192"/>
                </a:lnTo>
                <a:lnTo>
                  <a:pt x="338" y="190"/>
                </a:lnTo>
                <a:lnTo>
                  <a:pt x="345" y="196"/>
                </a:lnTo>
                <a:lnTo>
                  <a:pt x="359" y="195"/>
                </a:lnTo>
                <a:lnTo>
                  <a:pt x="373" y="195"/>
                </a:lnTo>
                <a:lnTo>
                  <a:pt x="380" y="197"/>
                </a:lnTo>
                <a:lnTo>
                  <a:pt x="375" y="206"/>
                </a:lnTo>
                <a:lnTo>
                  <a:pt x="359" y="207"/>
                </a:lnTo>
                <a:lnTo>
                  <a:pt x="361" y="214"/>
                </a:lnTo>
                <a:lnTo>
                  <a:pt x="348" y="213"/>
                </a:lnTo>
                <a:lnTo>
                  <a:pt x="338" y="216"/>
                </a:lnTo>
                <a:lnTo>
                  <a:pt x="331" y="223"/>
                </a:lnTo>
                <a:lnTo>
                  <a:pt x="322" y="230"/>
                </a:lnTo>
                <a:lnTo>
                  <a:pt x="311" y="223"/>
                </a:lnTo>
                <a:lnTo>
                  <a:pt x="300" y="215"/>
                </a:lnTo>
                <a:lnTo>
                  <a:pt x="277" y="209"/>
                </a:lnTo>
                <a:lnTo>
                  <a:pt x="294" y="206"/>
                </a:lnTo>
                <a:lnTo>
                  <a:pt x="300" y="197"/>
                </a:lnTo>
                <a:lnTo>
                  <a:pt x="296" y="187"/>
                </a:lnTo>
                <a:lnTo>
                  <a:pt x="292" y="178"/>
                </a:lnTo>
                <a:lnTo>
                  <a:pt x="299" y="170"/>
                </a:lnTo>
                <a:lnTo>
                  <a:pt x="288" y="162"/>
                </a:lnTo>
                <a:lnTo>
                  <a:pt x="298" y="148"/>
                </a:lnTo>
                <a:lnTo>
                  <a:pt x="282" y="152"/>
                </a:lnTo>
                <a:lnTo>
                  <a:pt x="287" y="144"/>
                </a:lnTo>
                <a:lnTo>
                  <a:pt x="289" y="134"/>
                </a:lnTo>
                <a:lnTo>
                  <a:pt x="286" y="125"/>
                </a:lnTo>
                <a:lnTo>
                  <a:pt x="278" y="121"/>
                </a:lnTo>
                <a:lnTo>
                  <a:pt x="266" y="121"/>
                </a:lnTo>
                <a:lnTo>
                  <a:pt x="254" y="125"/>
                </a:lnTo>
                <a:lnTo>
                  <a:pt x="254" y="113"/>
                </a:lnTo>
                <a:lnTo>
                  <a:pt x="253" y="103"/>
                </a:lnTo>
                <a:lnTo>
                  <a:pt x="245" y="97"/>
                </a:lnTo>
                <a:lnTo>
                  <a:pt x="239" y="109"/>
                </a:lnTo>
                <a:lnTo>
                  <a:pt x="234" y="96"/>
                </a:lnTo>
                <a:lnTo>
                  <a:pt x="237" y="89"/>
                </a:lnTo>
                <a:lnTo>
                  <a:pt x="247" y="85"/>
                </a:lnTo>
                <a:lnTo>
                  <a:pt x="253" y="76"/>
                </a:lnTo>
                <a:lnTo>
                  <a:pt x="254" y="67"/>
                </a:lnTo>
                <a:lnTo>
                  <a:pt x="245" y="64"/>
                </a:lnTo>
                <a:lnTo>
                  <a:pt x="234" y="67"/>
                </a:lnTo>
                <a:lnTo>
                  <a:pt x="224" y="72"/>
                </a:lnTo>
                <a:lnTo>
                  <a:pt x="214" y="74"/>
                </a:lnTo>
                <a:lnTo>
                  <a:pt x="211" y="71"/>
                </a:lnTo>
                <a:lnTo>
                  <a:pt x="213" y="64"/>
                </a:lnTo>
                <a:lnTo>
                  <a:pt x="218" y="57"/>
                </a:lnTo>
                <a:lnTo>
                  <a:pt x="224" y="52"/>
                </a:lnTo>
                <a:lnTo>
                  <a:pt x="240" y="53"/>
                </a:lnTo>
                <a:lnTo>
                  <a:pt x="250" y="59"/>
                </a:lnTo>
                <a:lnTo>
                  <a:pt x="257" y="51"/>
                </a:lnTo>
                <a:lnTo>
                  <a:pt x="265" y="44"/>
                </a:lnTo>
                <a:lnTo>
                  <a:pt x="273" y="43"/>
                </a:lnTo>
                <a:lnTo>
                  <a:pt x="277" y="34"/>
                </a:lnTo>
                <a:lnTo>
                  <a:pt x="276" y="23"/>
                </a:lnTo>
                <a:lnTo>
                  <a:pt x="271" y="15"/>
                </a:lnTo>
                <a:lnTo>
                  <a:pt x="262" y="6"/>
                </a:lnTo>
                <a:lnTo>
                  <a:pt x="252" y="0"/>
                </a:lnTo>
                <a:lnTo>
                  <a:pt x="240" y="7"/>
                </a:lnTo>
                <a:lnTo>
                  <a:pt x="236" y="8"/>
                </a:lnTo>
                <a:lnTo>
                  <a:pt x="230" y="16"/>
                </a:lnTo>
                <a:lnTo>
                  <a:pt x="223" y="9"/>
                </a:lnTo>
                <a:lnTo>
                  <a:pt x="211" y="8"/>
                </a:lnTo>
                <a:lnTo>
                  <a:pt x="205" y="13"/>
                </a:lnTo>
                <a:lnTo>
                  <a:pt x="203" y="19"/>
                </a:lnTo>
                <a:lnTo>
                  <a:pt x="199" y="19"/>
                </a:lnTo>
                <a:lnTo>
                  <a:pt x="197" y="28"/>
                </a:lnTo>
              </a:path>
            </a:pathLst>
          </a:custGeom>
          <a:solidFill>
            <a:srgbClr val="5FB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320" name="Object 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7495024"/>
              </p:ext>
            </p:extLst>
          </p:nvPr>
        </p:nvGraphicFramePr>
        <p:xfrm>
          <a:off x="0" y="3886200"/>
          <a:ext cx="3048000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" name="Clip" r:id="rId13" imgW="7037280" imgH="6438960" progId="">
                  <p:embed/>
                </p:oleObj>
              </mc:Choice>
              <mc:Fallback>
                <p:oleObj name="Clip" r:id="rId13" imgW="7037280" imgH="643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86200"/>
                        <a:ext cx="3048000" cy="278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1" name="Freeform 25"/>
          <p:cNvSpPr>
            <a:spLocks/>
          </p:cNvSpPr>
          <p:nvPr/>
        </p:nvSpPr>
        <p:spPr bwMode="auto">
          <a:xfrm>
            <a:off x="6096000" y="6096000"/>
            <a:ext cx="306388" cy="384175"/>
          </a:xfrm>
          <a:custGeom>
            <a:avLst/>
            <a:gdLst/>
            <a:ahLst/>
            <a:cxnLst>
              <a:cxn ang="0">
                <a:pos x="69" y="29"/>
              </a:cxn>
              <a:cxn ang="0">
                <a:pos x="65" y="50"/>
              </a:cxn>
              <a:cxn ang="0">
                <a:pos x="55" y="89"/>
              </a:cxn>
              <a:cxn ang="0">
                <a:pos x="35" y="111"/>
              </a:cxn>
              <a:cxn ang="0">
                <a:pos x="25" y="141"/>
              </a:cxn>
              <a:cxn ang="0">
                <a:pos x="4" y="161"/>
              </a:cxn>
              <a:cxn ang="0">
                <a:pos x="7" y="189"/>
              </a:cxn>
              <a:cxn ang="0">
                <a:pos x="23" y="198"/>
              </a:cxn>
              <a:cxn ang="0">
                <a:pos x="46" y="187"/>
              </a:cxn>
              <a:cxn ang="0">
                <a:pos x="57" y="169"/>
              </a:cxn>
              <a:cxn ang="0">
                <a:pos x="46" y="160"/>
              </a:cxn>
              <a:cxn ang="0">
                <a:pos x="33" y="160"/>
              </a:cxn>
              <a:cxn ang="0">
                <a:pos x="35" y="151"/>
              </a:cxn>
              <a:cxn ang="0">
                <a:pos x="48" y="157"/>
              </a:cxn>
              <a:cxn ang="0">
                <a:pos x="64" y="125"/>
              </a:cxn>
              <a:cxn ang="0">
                <a:pos x="88" y="131"/>
              </a:cxn>
              <a:cxn ang="0">
                <a:pos x="72" y="143"/>
              </a:cxn>
              <a:cxn ang="0">
                <a:pos x="82" y="165"/>
              </a:cxn>
              <a:cxn ang="0">
                <a:pos x="58" y="166"/>
              </a:cxn>
              <a:cxn ang="0">
                <a:pos x="50" y="195"/>
              </a:cxn>
              <a:cxn ang="0">
                <a:pos x="42" y="230"/>
              </a:cxn>
              <a:cxn ang="0">
                <a:pos x="56" y="248"/>
              </a:cxn>
              <a:cxn ang="0">
                <a:pos x="65" y="224"/>
              </a:cxn>
              <a:cxn ang="0">
                <a:pos x="80" y="225"/>
              </a:cxn>
              <a:cxn ang="0">
                <a:pos x="92" y="195"/>
              </a:cxn>
              <a:cxn ang="0">
                <a:pos x="97" y="191"/>
              </a:cxn>
              <a:cxn ang="0">
                <a:pos x="108" y="220"/>
              </a:cxn>
              <a:cxn ang="0">
                <a:pos x="127" y="248"/>
              </a:cxn>
              <a:cxn ang="0">
                <a:pos x="145" y="229"/>
              </a:cxn>
              <a:cxn ang="0">
                <a:pos x="160" y="195"/>
              </a:cxn>
              <a:cxn ang="0">
                <a:pos x="170" y="185"/>
              </a:cxn>
              <a:cxn ang="0">
                <a:pos x="199" y="215"/>
              </a:cxn>
              <a:cxn ang="0">
                <a:pos x="200" y="154"/>
              </a:cxn>
              <a:cxn ang="0">
                <a:pos x="165" y="139"/>
              </a:cxn>
              <a:cxn ang="0">
                <a:pos x="175" y="107"/>
              </a:cxn>
              <a:cxn ang="0">
                <a:pos x="157" y="101"/>
              </a:cxn>
              <a:cxn ang="0">
                <a:pos x="169" y="65"/>
              </a:cxn>
              <a:cxn ang="0">
                <a:pos x="155" y="20"/>
              </a:cxn>
              <a:cxn ang="0">
                <a:pos x="126" y="8"/>
              </a:cxn>
              <a:cxn ang="0">
                <a:pos x="124" y="37"/>
              </a:cxn>
              <a:cxn ang="0">
                <a:pos x="117" y="76"/>
              </a:cxn>
              <a:cxn ang="0">
                <a:pos x="117" y="85"/>
              </a:cxn>
              <a:cxn ang="0">
                <a:pos x="128" y="82"/>
              </a:cxn>
              <a:cxn ang="0">
                <a:pos x="132" y="71"/>
              </a:cxn>
              <a:cxn ang="0">
                <a:pos x="144" y="93"/>
              </a:cxn>
              <a:cxn ang="0">
                <a:pos x="127" y="136"/>
              </a:cxn>
              <a:cxn ang="0">
                <a:pos x="152" y="160"/>
              </a:cxn>
              <a:cxn ang="0">
                <a:pos x="138" y="178"/>
              </a:cxn>
              <a:cxn ang="0">
                <a:pos x="119" y="170"/>
              </a:cxn>
              <a:cxn ang="0">
                <a:pos x="121" y="122"/>
              </a:cxn>
              <a:cxn ang="0">
                <a:pos x="108" y="100"/>
              </a:cxn>
              <a:cxn ang="0">
                <a:pos x="95" y="80"/>
              </a:cxn>
              <a:cxn ang="0">
                <a:pos x="95" y="56"/>
              </a:cxn>
              <a:cxn ang="0">
                <a:pos x="91" y="43"/>
              </a:cxn>
              <a:cxn ang="0">
                <a:pos x="113" y="29"/>
              </a:cxn>
              <a:cxn ang="0">
                <a:pos x="96" y="6"/>
              </a:cxn>
              <a:cxn ang="0">
                <a:pos x="81" y="16"/>
              </a:cxn>
            </a:cxnLst>
            <a:rect l="0" t="0" r="r" b="b"/>
            <a:pathLst>
              <a:path w="210" h="255">
                <a:moveTo>
                  <a:pt x="80" y="23"/>
                </a:moveTo>
                <a:lnTo>
                  <a:pt x="77" y="21"/>
                </a:lnTo>
                <a:lnTo>
                  <a:pt x="75" y="22"/>
                </a:lnTo>
                <a:lnTo>
                  <a:pt x="72" y="23"/>
                </a:lnTo>
                <a:lnTo>
                  <a:pt x="71" y="27"/>
                </a:lnTo>
                <a:lnTo>
                  <a:pt x="69" y="29"/>
                </a:lnTo>
                <a:lnTo>
                  <a:pt x="66" y="32"/>
                </a:lnTo>
                <a:lnTo>
                  <a:pt x="65" y="37"/>
                </a:lnTo>
                <a:lnTo>
                  <a:pt x="66" y="40"/>
                </a:lnTo>
                <a:lnTo>
                  <a:pt x="69" y="41"/>
                </a:lnTo>
                <a:lnTo>
                  <a:pt x="67" y="48"/>
                </a:lnTo>
                <a:lnTo>
                  <a:pt x="65" y="50"/>
                </a:lnTo>
                <a:lnTo>
                  <a:pt x="63" y="52"/>
                </a:lnTo>
                <a:lnTo>
                  <a:pt x="62" y="59"/>
                </a:lnTo>
                <a:lnTo>
                  <a:pt x="62" y="67"/>
                </a:lnTo>
                <a:lnTo>
                  <a:pt x="60" y="77"/>
                </a:lnTo>
                <a:lnTo>
                  <a:pt x="60" y="86"/>
                </a:lnTo>
                <a:lnTo>
                  <a:pt x="55" y="89"/>
                </a:lnTo>
                <a:lnTo>
                  <a:pt x="46" y="80"/>
                </a:lnTo>
                <a:lnTo>
                  <a:pt x="44" y="88"/>
                </a:lnTo>
                <a:lnTo>
                  <a:pt x="39" y="91"/>
                </a:lnTo>
                <a:lnTo>
                  <a:pt x="39" y="97"/>
                </a:lnTo>
                <a:lnTo>
                  <a:pt x="40" y="106"/>
                </a:lnTo>
                <a:lnTo>
                  <a:pt x="35" y="111"/>
                </a:lnTo>
                <a:lnTo>
                  <a:pt x="32" y="112"/>
                </a:lnTo>
                <a:lnTo>
                  <a:pt x="29" y="118"/>
                </a:lnTo>
                <a:lnTo>
                  <a:pt x="28" y="121"/>
                </a:lnTo>
                <a:lnTo>
                  <a:pt x="25" y="127"/>
                </a:lnTo>
                <a:lnTo>
                  <a:pt x="25" y="134"/>
                </a:lnTo>
                <a:lnTo>
                  <a:pt x="25" y="141"/>
                </a:lnTo>
                <a:lnTo>
                  <a:pt x="21" y="146"/>
                </a:lnTo>
                <a:lnTo>
                  <a:pt x="21" y="151"/>
                </a:lnTo>
                <a:lnTo>
                  <a:pt x="15" y="149"/>
                </a:lnTo>
                <a:lnTo>
                  <a:pt x="10" y="153"/>
                </a:lnTo>
                <a:lnTo>
                  <a:pt x="6" y="156"/>
                </a:lnTo>
                <a:lnTo>
                  <a:pt x="4" y="161"/>
                </a:lnTo>
                <a:lnTo>
                  <a:pt x="1" y="166"/>
                </a:lnTo>
                <a:lnTo>
                  <a:pt x="0" y="173"/>
                </a:lnTo>
                <a:lnTo>
                  <a:pt x="2" y="175"/>
                </a:lnTo>
                <a:lnTo>
                  <a:pt x="4" y="179"/>
                </a:lnTo>
                <a:lnTo>
                  <a:pt x="4" y="185"/>
                </a:lnTo>
                <a:lnTo>
                  <a:pt x="7" y="189"/>
                </a:lnTo>
                <a:lnTo>
                  <a:pt x="8" y="197"/>
                </a:lnTo>
                <a:lnTo>
                  <a:pt x="11" y="206"/>
                </a:lnTo>
                <a:lnTo>
                  <a:pt x="16" y="204"/>
                </a:lnTo>
                <a:lnTo>
                  <a:pt x="19" y="196"/>
                </a:lnTo>
                <a:lnTo>
                  <a:pt x="21" y="196"/>
                </a:lnTo>
                <a:lnTo>
                  <a:pt x="23" y="198"/>
                </a:lnTo>
                <a:lnTo>
                  <a:pt x="27" y="206"/>
                </a:lnTo>
                <a:lnTo>
                  <a:pt x="30" y="200"/>
                </a:lnTo>
                <a:lnTo>
                  <a:pt x="33" y="192"/>
                </a:lnTo>
                <a:lnTo>
                  <a:pt x="38" y="191"/>
                </a:lnTo>
                <a:lnTo>
                  <a:pt x="42" y="192"/>
                </a:lnTo>
                <a:lnTo>
                  <a:pt x="46" y="187"/>
                </a:lnTo>
                <a:lnTo>
                  <a:pt x="48" y="180"/>
                </a:lnTo>
                <a:lnTo>
                  <a:pt x="56" y="173"/>
                </a:lnTo>
                <a:lnTo>
                  <a:pt x="58" y="172"/>
                </a:lnTo>
                <a:lnTo>
                  <a:pt x="59" y="172"/>
                </a:lnTo>
                <a:lnTo>
                  <a:pt x="58" y="168"/>
                </a:lnTo>
                <a:lnTo>
                  <a:pt x="57" y="169"/>
                </a:lnTo>
                <a:lnTo>
                  <a:pt x="57" y="167"/>
                </a:lnTo>
                <a:lnTo>
                  <a:pt x="57" y="164"/>
                </a:lnTo>
                <a:lnTo>
                  <a:pt x="56" y="162"/>
                </a:lnTo>
                <a:lnTo>
                  <a:pt x="55" y="162"/>
                </a:lnTo>
                <a:lnTo>
                  <a:pt x="52" y="162"/>
                </a:lnTo>
                <a:lnTo>
                  <a:pt x="46" y="160"/>
                </a:lnTo>
                <a:lnTo>
                  <a:pt x="44" y="156"/>
                </a:lnTo>
                <a:lnTo>
                  <a:pt x="42" y="154"/>
                </a:lnTo>
                <a:lnTo>
                  <a:pt x="41" y="155"/>
                </a:lnTo>
                <a:lnTo>
                  <a:pt x="38" y="155"/>
                </a:lnTo>
                <a:lnTo>
                  <a:pt x="35" y="158"/>
                </a:lnTo>
                <a:lnTo>
                  <a:pt x="33" y="160"/>
                </a:lnTo>
                <a:lnTo>
                  <a:pt x="32" y="165"/>
                </a:lnTo>
                <a:lnTo>
                  <a:pt x="30" y="162"/>
                </a:lnTo>
                <a:lnTo>
                  <a:pt x="30" y="158"/>
                </a:lnTo>
                <a:lnTo>
                  <a:pt x="31" y="154"/>
                </a:lnTo>
                <a:lnTo>
                  <a:pt x="33" y="150"/>
                </a:lnTo>
                <a:lnTo>
                  <a:pt x="35" y="151"/>
                </a:lnTo>
                <a:lnTo>
                  <a:pt x="39" y="146"/>
                </a:lnTo>
                <a:lnTo>
                  <a:pt x="42" y="143"/>
                </a:lnTo>
                <a:lnTo>
                  <a:pt x="44" y="144"/>
                </a:lnTo>
                <a:lnTo>
                  <a:pt x="47" y="148"/>
                </a:lnTo>
                <a:lnTo>
                  <a:pt x="50" y="151"/>
                </a:lnTo>
                <a:lnTo>
                  <a:pt x="48" y="157"/>
                </a:lnTo>
                <a:lnTo>
                  <a:pt x="51" y="150"/>
                </a:lnTo>
                <a:lnTo>
                  <a:pt x="55" y="150"/>
                </a:lnTo>
                <a:lnTo>
                  <a:pt x="54" y="138"/>
                </a:lnTo>
                <a:lnTo>
                  <a:pt x="60" y="140"/>
                </a:lnTo>
                <a:lnTo>
                  <a:pt x="65" y="141"/>
                </a:lnTo>
                <a:lnTo>
                  <a:pt x="64" y="125"/>
                </a:lnTo>
                <a:lnTo>
                  <a:pt x="68" y="117"/>
                </a:lnTo>
                <a:lnTo>
                  <a:pt x="71" y="118"/>
                </a:lnTo>
                <a:lnTo>
                  <a:pt x="77" y="116"/>
                </a:lnTo>
                <a:lnTo>
                  <a:pt x="79" y="122"/>
                </a:lnTo>
                <a:lnTo>
                  <a:pt x="84" y="122"/>
                </a:lnTo>
                <a:lnTo>
                  <a:pt x="88" y="131"/>
                </a:lnTo>
                <a:lnTo>
                  <a:pt x="91" y="139"/>
                </a:lnTo>
                <a:lnTo>
                  <a:pt x="91" y="144"/>
                </a:lnTo>
                <a:lnTo>
                  <a:pt x="85" y="136"/>
                </a:lnTo>
                <a:lnTo>
                  <a:pt x="79" y="132"/>
                </a:lnTo>
                <a:lnTo>
                  <a:pt x="75" y="134"/>
                </a:lnTo>
                <a:lnTo>
                  <a:pt x="72" y="143"/>
                </a:lnTo>
                <a:lnTo>
                  <a:pt x="67" y="154"/>
                </a:lnTo>
                <a:lnTo>
                  <a:pt x="72" y="149"/>
                </a:lnTo>
                <a:lnTo>
                  <a:pt x="78" y="149"/>
                </a:lnTo>
                <a:lnTo>
                  <a:pt x="82" y="152"/>
                </a:lnTo>
                <a:lnTo>
                  <a:pt x="87" y="159"/>
                </a:lnTo>
                <a:lnTo>
                  <a:pt x="82" y="165"/>
                </a:lnTo>
                <a:lnTo>
                  <a:pt x="77" y="162"/>
                </a:lnTo>
                <a:lnTo>
                  <a:pt x="68" y="159"/>
                </a:lnTo>
                <a:lnTo>
                  <a:pt x="65" y="161"/>
                </a:lnTo>
                <a:lnTo>
                  <a:pt x="60" y="167"/>
                </a:lnTo>
                <a:lnTo>
                  <a:pt x="59" y="164"/>
                </a:lnTo>
                <a:lnTo>
                  <a:pt x="58" y="166"/>
                </a:lnTo>
                <a:lnTo>
                  <a:pt x="59" y="172"/>
                </a:lnTo>
                <a:lnTo>
                  <a:pt x="63" y="179"/>
                </a:lnTo>
                <a:lnTo>
                  <a:pt x="62" y="189"/>
                </a:lnTo>
                <a:lnTo>
                  <a:pt x="58" y="191"/>
                </a:lnTo>
                <a:lnTo>
                  <a:pt x="53" y="191"/>
                </a:lnTo>
                <a:lnTo>
                  <a:pt x="50" y="195"/>
                </a:lnTo>
                <a:lnTo>
                  <a:pt x="50" y="200"/>
                </a:lnTo>
                <a:lnTo>
                  <a:pt x="45" y="209"/>
                </a:lnTo>
                <a:lnTo>
                  <a:pt x="41" y="209"/>
                </a:lnTo>
                <a:lnTo>
                  <a:pt x="38" y="215"/>
                </a:lnTo>
                <a:lnTo>
                  <a:pt x="39" y="223"/>
                </a:lnTo>
                <a:lnTo>
                  <a:pt x="42" y="230"/>
                </a:lnTo>
                <a:lnTo>
                  <a:pt x="41" y="234"/>
                </a:lnTo>
                <a:lnTo>
                  <a:pt x="41" y="238"/>
                </a:lnTo>
                <a:lnTo>
                  <a:pt x="45" y="244"/>
                </a:lnTo>
                <a:lnTo>
                  <a:pt x="46" y="250"/>
                </a:lnTo>
                <a:lnTo>
                  <a:pt x="52" y="254"/>
                </a:lnTo>
                <a:lnTo>
                  <a:pt x="56" y="248"/>
                </a:lnTo>
                <a:lnTo>
                  <a:pt x="59" y="248"/>
                </a:lnTo>
                <a:lnTo>
                  <a:pt x="63" y="252"/>
                </a:lnTo>
                <a:lnTo>
                  <a:pt x="69" y="248"/>
                </a:lnTo>
                <a:lnTo>
                  <a:pt x="71" y="241"/>
                </a:lnTo>
                <a:lnTo>
                  <a:pt x="69" y="232"/>
                </a:lnTo>
                <a:lnTo>
                  <a:pt x="65" y="224"/>
                </a:lnTo>
                <a:lnTo>
                  <a:pt x="66" y="215"/>
                </a:lnTo>
                <a:lnTo>
                  <a:pt x="67" y="207"/>
                </a:lnTo>
                <a:lnTo>
                  <a:pt x="71" y="208"/>
                </a:lnTo>
                <a:lnTo>
                  <a:pt x="72" y="219"/>
                </a:lnTo>
                <a:lnTo>
                  <a:pt x="76" y="227"/>
                </a:lnTo>
                <a:lnTo>
                  <a:pt x="80" y="225"/>
                </a:lnTo>
                <a:lnTo>
                  <a:pt x="83" y="227"/>
                </a:lnTo>
                <a:lnTo>
                  <a:pt x="87" y="220"/>
                </a:lnTo>
                <a:lnTo>
                  <a:pt x="85" y="208"/>
                </a:lnTo>
                <a:lnTo>
                  <a:pt x="85" y="201"/>
                </a:lnTo>
                <a:lnTo>
                  <a:pt x="89" y="201"/>
                </a:lnTo>
                <a:lnTo>
                  <a:pt x="92" y="195"/>
                </a:lnTo>
                <a:lnTo>
                  <a:pt x="93" y="183"/>
                </a:lnTo>
                <a:lnTo>
                  <a:pt x="92" y="174"/>
                </a:lnTo>
                <a:lnTo>
                  <a:pt x="96" y="169"/>
                </a:lnTo>
                <a:lnTo>
                  <a:pt x="97" y="172"/>
                </a:lnTo>
                <a:lnTo>
                  <a:pt x="96" y="179"/>
                </a:lnTo>
                <a:lnTo>
                  <a:pt x="97" y="191"/>
                </a:lnTo>
                <a:lnTo>
                  <a:pt x="97" y="204"/>
                </a:lnTo>
                <a:lnTo>
                  <a:pt x="97" y="212"/>
                </a:lnTo>
                <a:lnTo>
                  <a:pt x="101" y="209"/>
                </a:lnTo>
                <a:lnTo>
                  <a:pt x="103" y="211"/>
                </a:lnTo>
                <a:lnTo>
                  <a:pt x="104" y="219"/>
                </a:lnTo>
                <a:lnTo>
                  <a:pt x="108" y="220"/>
                </a:lnTo>
                <a:lnTo>
                  <a:pt x="108" y="227"/>
                </a:lnTo>
                <a:lnTo>
                  <a:pt x="111" y="237"/>
                </a:lnTo>
                <a:lnTo>
                  <a:pt x="116" y="234"/>
                </a:lnTo>
                <a:lnTo>
                  <a:pt x="119" y="242"/>
                </a:lnTo>
                <a:lnTo>
                  <a:pt x="124" y="252"/>
                </a:lnTo>
                <a:lnTo>
                  <a:pt x="127" y="248"/>
                </a:lnTo>
                <a:lnTo>
                  <a:pt x="129" y="248"/>
                </a:lnTo>
                <a:lnTo>
                  <a:pt x="134" y="252"/>
                </a:lnTo>
                <a:lnTo>
                  <a:pt x="139" y="247"/>
                </a:lnTo>
                <a:lnTo>
                  <a:pt x="140" y="238"/>
                </a:lnTo>
                <a:lnTo>
                  <a:pt x="140" y="229"/>
                </a:lnTo>
                <a:lnTo>
                  <a:pt x="145" y="229"/>
                </a:lnTo>
                <a:lnTo>
                  <a:pt x="151" y="227"/>
                </a:lnTo>
                <a:lnTo>
                  <a:pt x="154" y="227"/>
                </a:lnTo>
                <a:lnTo>
                  <a:pt x="157" y="226"/>
                </a:lnTo>
                <a:lnTo>
                  <a:pt x="158" y="214"/>
                </a:lnTo>
                <a:lnTo>
                  <a:pt x="162" y="206"/>
                </a:lnTo>
                <a:lnTo>
                  <a:pt x="160" y="195"/>
                </a:lnTo>
                <a:lnTo>
                  <a:pt x="156" y="195"/>
                </a:lnTo>
                <a:lnTo>
                  <a:pt x="156" y="185"/>
                </a:lnTo>
                <a:lnTo>
                  <a:pt x="153" y="184"/>
                </a:lnTo>
                <a:lnTo>
                  <a:pt x="161" y="182"/>
                </a:lnTo>
                <a:lnTo>
                  <a:pt x="164" y="187"/>
                </a:lnTo>
                <a:lnTo>
                  <a:pt x="170" y="185"/>
                </a:lnTo>
                <a:lnTo>
                  <a:pt x="176" y="189"/>
                </a:lnTo>
                <a:lnTo>
                  <a:pt x="182" y="190"/>
                </a:lnTo>
                <a:lnTo>
                  <a:pt x="183" y="207"/>
                </a:lnTo>
                <a:lnTo>
                  <a:pt x="188" y="208"/>
                </a:lnTo>
                <a:lnTo>
                  <a:pt x="193" y="213"/>
                </a:lnTo>
                <a:lnTo>
                  <a:pt x="199" y="215"/>
                </a:lnTo>
                <a:lnTo>
                  <a:pt x="204" y="208"/>
                </a:lnTo>
                <a:lnTo>
                  <a:pt x="209" y="200"/>
                </a:lnTo>
                <a:lnTo>
                  <a:pt x="205" y="185"/>
                </a:lnTo>
                <a:lnTo>
                  <a:pt x="201" y="176"/>
                </a:lnTo>
                <a:lnTo>
                  <a:pt x="203" y="170"/>
                </a:lnTo>
                <a:lnTo>
                  <a:pt x="200" y="154"/>
                </a:lnTo>
                <a:lnTo>
                  <a:pt x="200" y="144"/>
                </a:lnTo>
                <a:lnTo>
                  <a:pt x="195" y="134"/>
                </a:lnTo>
                <a:lnTo>
                  <a:pt x="189" y="132"/>
                </a:lnTo>
                <a:lnTo>
                  <a:pt x="181" y="141"/>
                </a:lnTo>
                <a:lnTo>
                  <a:pt x="174" y="137"/>
                </a:lnTo>
                <a:lnTo>
                  <a:pt x="165" y="139"/>
                </a:lnTo>
                <a:lnTo>
                  <a:pt x="166" y="134"/>
                </a:lnTo>
                <a:lnTo>
                  <a:pt x="163" y="128"/>
                </a:lnTo>
                <a:lnTo>
                  <a:pt x="169" y="125"/>
                </a:lnTo>
                <a:lnTo>
                  <a:pt x="174" y="120"/>
                </a:lnTo>
                <a:lnTo>
                  <a:pt x="176" y="114"/>
                </a:lnTo>
                <a:lnTo>
                  <a:pt x="175" y="107"/>
                </a:lnTo>
                <a:lnTo>
                  <a:pt x="169" y="105"/>
                </a:lnTo>
                <a:lnTo>
                  <a:pt x="166" y="110"/>
                </a:lnTo>
                <a:lnTo>
                  <a:pt x="163" y="116"/>
                </a:lnTo>
                <a:lnTo>
                  <a:pt x="160" y="115"/>
                </a:lnTo>
                <a:lnTo>
                  <a:pt x="155" y="112"/>
                </a:lnTo>
                <a:lnTo>
                  <a:pt x="157" y="101"/>
                </a:lnTo>
                <a:lnTo>
                  <a:pt x="162" y="97"/>
                </a:lnTo>
                <a:lnTo>
                  <a:pt x="164" y="92"/>
                </a:lnTo>
                <a:lnTo>
                  <a:pt x="168" y="86"/>
                </a:lnTo>
                <a:lnTo>
                  <a:pt x="169" y="78"/>
                </a:lnTo>
                <a:lnTo>
                  <a:pt x="164" y="76"/>
                </a:lnTo>
                <a:lnTo>
                  <a:pt x="169" y="65"/>
                </a:lnTo>
                <a:lnTo>
                  <a:pt x="165" y="65"/>
                </a:lnTo>
                <a:lnTo>
                  <a:pt x="165" y="53"/>
                </a:lnTo>
                <a:lnTo>
                  <a:pt x="165" y="44"/>
                </a:lnTo>
                <a:lnTo>
                  <a:pt x="162" y="29"/>
                </a:lnTo>
                <a:lnTo>
                  <a:pt x="158" y="20"/>
                </a:lnTo>
                <a:lnTo>
                  <a:pt x="155" y="20"/>
                </a:lnTo>
                <a:lnTo>
                  <a:pt x="151" y="20"/>
                </a:lnTo>
                <a:lnTo>
                  <a:pt x="144" y="9"/>
                </a:lnTo>
                <a:lnTo>
                  <a:pt x="138" y="9"/>
                </a:lnTo>
                <a:lnTo>
                  <a:pt x="133" y="8"/>
                </a:lnTo>
                <a:lnTo>
                  <a:pt x="129" y="5"/>
                </a:lnTo>
                <a:lnTo>
                  <a:pt x="126" y="8"/>
                </a:lnTo>
                <a:lnTo>
                  <a:pt x="124" y="9"/>
                </a:lnTo>
                <a:lnTo>
                  <a:pt x="120" y="15"/>
                </a:lnTo>
                <a:lnTo>
                  <a:pt x="118" y="22"/>
                </a:lnTo>
                <a:lnTo>
                  <a:pt x="117" y="29"/>
                </a:lnTo>
                <a:lnTo>
                  <a:pt x="123" y="33"/>
                </a:lnTo>
                <a:lnTo>
                  <a:pt x="124" y="37"/>
                </a:lnTo>
                <a:lnTo>
                  <a:pt x="125" y="43"/>
                </a:lnTo>
                <a:lnTo>
                  <a:pt x="118" y="46"/>
                </a:lnTo>
                <a:lnTo>
                  <a:pt x="115" y="51"/>
                </a:lnTo>
                <a:lnTo>
                  <a:pt x="114" y="59"/>
                </a:lnTo>
                <a:lnTo>
                  <a:pt x="117" y="68"/>
                </a:lnTo>
                <a:lnTo>
                  <a:pt x="117" y="76"/>
                </a:lnTo>
                <a:lnTo>
                  <a:pt x="114" y="75"/>
                </a:lnTo>
                <a:lnTo>
                  <a:pt x="107" y="76"/>
                </a:lnTo>
                <a:lnTo>
                  <a:pt x="105" y="83"/>
                </a:lnTo>
                <a:lnTo>
                  <a:pt x="109" y="82"/>
                </a:lnTo>
                <a:lnTo>
                  <a:pt x="112" y="89"/>
                </a:lnTo>
                <a:lnTo>
                  <a:pt x="117" y="85"/>
                </a:lnTo>
                <a:lnTo>
                  <a:pt x="118" y="94"/>
                </a:lnTo>
                <a:lnTo>
                  <a:pt x="120" y="103"/>
                </a:lnTo>
                <a:lnTo>
                  <a:pt x="125" y="99"/>
                </a:lnTo>
                <a:lnTo>
                  <a:pt x="132" y="96"/>
                </a:lnTo>
                <a:lnTo>
                  <a:pt x="130" y="88"/>
                </a:lnTo>
                <a:lnTo>
                  <a:pt x="128" y="82"/>
                </a:lnTo>
                <a:lnTo>
                  <a:pt x="123" y="80"/>
                </a:lnTo>
                <a:lnTo>
                  <a:pt x="121" y="71"/>
                </a:lnTo>
                <a:lnTo>
                  <a:pt x="126" y="57"/>
                </a:lnTo>
                <a:lnTo>
                  <a:pt x="128" y="73"/>
                </a:lnTo>
                <a:lnTo>
                  <a:pt x="132" y="80"/>
                </a:lnTo>
                <a:lnTo>
                  <a:pt x="132" y="71"/>
                </a:lnTo>
                <a:lnTo>
                  <a:pt x="139" y="61"/>
                </a:lnTo>
                <a:lnTo>
                  <a:pt x="141" y="78"/>
                </a:lnTo>
                <a:lnTo>
                  <a:pt x="148" y="80"/>
                </a:lnTo>
                <a:lnTo>
                  <a:pt x="139" y="86"/>
                </a:lnTo>
                <a:lnTo>
                  <a:pt x="137" y="93"/>
                </a:lnTo>
                <a:lnTo>
                  <a:pt x="144" y="93"/>
                </a:lnTo>
                <a:lnTo>
                  <a:pt x="139" y="100"/>
                </a:lnTo>
                <a:lnTo>
                  <a:pt x="140" y="112"/>
                </a:lnTo>
                <a:lnTo>
                  <a:pt x="133" y="115"/>
                </a:lnTo>
                <a:lnTo>
                  <a:pt x="134" y="125"/>
                </a:lnTo>
                <a:lnTo>
                  <a:pt x="131" y="140"/>
                </a:lnTo>
                <a:lnTo>
                  <a:pt x="127" y="136"/>
                </a:lnTo>
                <a:lnTo>
                  <a:pt x="126" y="147"/>
                </a:lnTo>
                <a:lnTo>
                  <a:pt x="129" y="159"/>
                </a:lnTo>
                <a:lnTo>
                  <a:pt x="138" y="157"/>
                </a:lnTo>
                <a:lnTo>
                  <a:pt x="140" y="161"/>
                </a:lnTo>
                <a:lnTo>
                  <a:pt x="146" y="160"/>
                </a:lnTo>
                <a:lnTo>
                  <a:pt x="152" y="160"/>
                </a:lnTo>
                <a:lnTo>
                  <a:pt x="154" y="162"/>
                </a:lnTo>
                <a:lnTo>
                  <a:pt x="153" y="170"/>
                </a:lnTo>
                <a:lnTo>
                  <a:pt x="146" y="170"/>
                </a:lnTo>
                <a:lnTo>
                  <a:pt x="146" y="177"/>
                </a:lnTo>
                <a:lnTo>
                  <a:pt x="141" y="176"/>
                </a:lnTo>
                <a:lnTo>
                  <a:pt x="138" y="178"/>
                </a:lnTo>
                <a:lnTo>
                  <a:pt x="134" y="185"/>
                </a:lnTo>
                <a:lnTo>
                  <a:pt x="131" y="189"/>
                </a:lnTo>
                <a:lnTo>
                  <a:pt x="127" y="185"/>
                </a:lnTo>
                <a:lnTo>
                  <a:pt x="123" y="178"/>
                </a:lnTo>
                <a:lnTo>
                  <a:pt x="113" y="172"/>
                </a:lnTo>
                <a:lnTo>
                  <a:pt x="119" y="170"/>
                </a:lnTo>
                <a:lnTo>
                  <a:pt x="123" y="162"/>
                </a:lnTo>
                <a:lnTo>
                  <a:pt x="120" y="154"/>
                </a:lnTo>
                <a:lnTo>
                  <a:pt x="119" y="147"/>
                </a:lnTo>
                <a:lnTo>
                  <a:pt x="121" y="139"/>
                </a:lnTo>
                <a:lnTo>
                  <a:pt x="117" y="133"/>
                </a:lnTo>
                <a:lnTo>
                  <a:pt x="121" y="122"/>
                </a:lnTo>
                <a:lnTo>
                  <a:pt x="114" y="125"/>
                </a:lnTo>
                <a:lnTo>
                  <a:pt x="117" y="118"/>
                </a:lnTo>
                <a:lnTo>
                  <a:pt x="118" y="111"/>
                </a:lnTo>
                <a:lnTo>
                  <a:pt x="116" y="103"/>
                </a:lnTo>
                <a:lnTo>
                  <a:pt x="113" y="100"/>
                </a:lnTo>
                <a:lnTo>
                  <a:pt x="108" y="100"/>
                </a:lnTo>
                <a:lnTo>
                  <a:pt x="103" y="103"/>
                </a:lnTo>
                <a:lnTo>
                  <a:pt x="103" y="93"/>
                </a:lnTo>
                <a:lnTo>
                  <a:pt x="103" y="85"/>
                </a:lnTo>
                <a:lnTo>
                  <a:pt x="100" y="80"/>
                </a:lnTo>
                <a:lnTo>
                  <a:pt x="97" y="91"/>
                </a:lnTo>
                <a:lnTo>
                  <a:pt x="95" y="80"/>
                </a:lnTo>
                <a:lnTo>
                  <a:pt x="96" y="73"/>
                </a:lnTo>
                <a:lnTo>
                  <a:pt x="101" y="69"/>
                </a:lnTo>
                <a:lnTo>
                  <a:pt x="103" y="63"/>
                </a:lnTo>
                <a:lnTo>
                  <a:pt x="103" y="56"/>
                </a:lnTo>
                <a:lnTo>
                  <a:pt x="100" y="52"/>
                </a:lnTo>
                <a:lnTo>
                  <a:pt x="95" y="56"/>
                </a:lnTo>
                <a:lnTo>
                  <a:pt x="91" y="59"/>
                </a:lnTo>
                <a:lnTo>
                  <a:pt x="87" y="61"/>
                </a:lnTo>
                <a:lnTo>
                  <a:pt x="85" y="58"/>
                </a:lnTo>
                <a:lnTo>
                  <a:pt x="87" y="52"/>
                </a:lnTo>
                <a:lnTo>
                  <a:pt x="89" y="47"/>
                </a:lnTo>
                <a:lnTo>
                  <a:pt x="91" y="43"/>
                </a:lnTo>
                <a:lnTo>
                  <a:pt x="97" y="44"/>
                </a:lnTo>
                <a:lnTo>
                  <a:pt x="102" y="50"/>
                </a:lnTo>
                <a:lnTo>
                  <a:pt x="104" y="42"/>
                </a:lnTo>
                <a:lnTo>
                  <a:pt x="108" y="37"/>
                </a:lnTo>
                <a:lnTo>
                  <a:pt x="111" y="35"/>
                </a:lnTo>
                <a:lnTo>
                  <a:pt x="113" y="29"/>
                </a:lnTo>
                <a:lnTo>
                  <a:pt x="113" y="19"/>
                </a:lnTo>
                <a:lnTo>
                  <a:pt x="109" y="12"/>
                </a:lnTo>
                <a:lnTo>
                  <a:pt x="106" y="5"/>
                </a:lnTo>
                <a:lnTo>
                  <a:pt x="103" y="0"/>
                </a:lnTo>
                <a:lnTo>
                  <a:pt x="97" y="5"/>
                </a:lnTo>
                <a:lnTo>
                  <a:pt x="96" y="6"/>
                </a:lnTo>
                <a:lnTo>
                  <a:pt x="94" y="13"/>
                </a:lnTo>
                <a:lnTo>
                  <a:pt x="91" y="7"/>
                </a:lnTo>
                <a:lnTo>
                  <a:pt x="85" y="7"/>
                </a:lnTo>
                <a:lnTo>
                  <a:pt x="83" y="11"/>
                </a:lnTo>
                <a:lnTo>
                  <a:pt x="82" y="16"/>
                </a:lnTo>
                <a:lnTo>
                  <a:pt x="81" y="16"/>
                </a:lnTo>
                <a:lnTo>
                  <a:pt x="80" y="23"/>
                </a:lnTo>
              </a:path>
            </a:pathLst>
          </a:custGeom>
          <a:solidFill>
            <a:srgbClr val="5FB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2" name="Freeform 26"/>
          <p:cNvSpPr>
            <a:spLocks/>
          </p:cNvSpPr>
          <p:nvPr/>
        </p:nvSpPr>
        <p:spPr bwMode="auto">
          <a:xfrm>
            <a:off x="5715000" y="6096000"/>
            <a:ext cx="306388" cy="384175"/>
          </a:xfrm>
          <a:custGeom>
            <a:avLst/>
            <a:gdLst/>
            <a:ahLst/>
            <a:cxnLst>
              <a:cxn ang="0">
                <a:pos x="69" y="29"/>
              </a:cxn>
              <a:cxn ang="0">
                <a:pos x="65" y="50"/>
              </a:cxn>
              <a:cxn ang="0">
                <a:pos x="55" y="89"/>
              </a:cxn>
              <a:cxn ang="0">
                <a:pos x="35" y="111"/>
              </a:cxn>
              <a:cxn ang="0">
                <a:pos x="25" y="141"/>
              </a:cxn>
              <a:cxn ang="0">
                <a:pos x="4" y="161"/>
              </a:cxn>
              <a:cxn ang="0">
                <a:pos x="7" y="189"/>
              </a:cxn>
              <a:cxn ang="0">
                <a:pos x="23" y="198"/>
              </a:cxn>
              <a:cxn ang="0">
                <a:pos x="46" y="187"/>
              </a:cxn>
              <a:cxn ang="0">
                <a:pos x="57" y="169"/>
              </a:cxn>
              <a:cxn ang="0">
                <a:pos x="46" y="160"/>
              </a:cxn>
              <a:cxn ang="0">
                <a:pos x="33" y="160"/>
              </a:cxn>
              <a:cxn ang="0">
                <a:pos x="35" y="151"/>
              </a:cxn>
              <a:cxn ang="0">
                <a:pos x="48" y="157"/>
              </a:cxn>
              <a:cxn ang="0">
                <a:pos x="64" y="125"/>
              </a:cxn>
              <a:cxn ang="0">
                <a:pos x="88" y="131"/>
              </a:cxn>
              <a:cxn ang="0">
                <a:pos x="72" y="143"/>
              </a:cxn>
              <a:cxn ang="0">
                <a:pos x="82" y="165"/>
              </a:cxn>
              <a:cxn ang="0">
                <a:pos x="58" y="166"/>
              </a:cxn>
              <a:cxn ang="0">
                <a:pos x="50" y="195"/>
              </a:cxn>
              <a:cxn ang="0">
                <a:pos x="42" y="230"/>
              </a:cxn>
              <a:cxn ang="0">
                <a:pos x="56" y="248"/>
              </a:cxn>
              <a:cxn ang="0">
                <a:pos x="65" y="224"/>
              </a:cxn>
              <a:cxn ang="0">
                <a:pos x="80" y="225"/>
              </a:cxn>
              <a:cxn ang="0">
                <a:pos x="92" y="195"/>
              </a:cxn>
              <a:cxn ang="0">
                <a:pos x="97" y="191"/>
              </a:cxn>
              <a:cxn ang="0">
                <a:pos x="108" y="220"/>
              </a:cxn>
              <a:cxn ang="0">
                <a:pos x="127" y="248"/>
              </a:cxn>
              <a:cxn ang="0">
                <a:pos x="145" y="229"/>
              </a:cxn>
              <a:cxn ang="0">
                <a:pos x="160" y="195"/>
              </a:cxn>
              <a:cxn ang="0">
                <a:pos x="170" y="185"/>
              </a:cxn>
              <a:cxn ang="0">
                <a:pos x="199" y="215"/>
              </a:cxn>
              <a:cxn ang="0">
                <a:pos x="200" y="154"/>
              </a:cxn>
              <a:cxn ang="0">
                <a:pos x="165" y="139"/>
              </a:cxn>
              <a:cxn ang="0">
                <a:pos x="175" y="107"/>
              </a:cxn>
              <a:cxn ang="0">
                <a:pos x="157" y="101"/>
              </a:cxn>
              <a:cxn ang="0">
                <a:pos x="169" y="65"/>
              </a:cxn>
              <a:cxn ang="0">
                <a:pos x="155" y="20"/>
              </a:cxn>
              <a:cxn ang="0">
                <a:pos x="126" y="8"/>
              </a:cxn>
              <a:cxn ang="0">
                <a:pos x="124" y="37"/>
              </a:cxn>
              <a:cxn ang="0">
                <a:pos x="117" y="76"/>
              </a:cxn>
              <a:cxn ang="0">
                <a:pos x="117" y="85"/>
              </a:cxn>
              <a:cxn ang="0">
                <a:pos x="128" y="82"/>
              </a:cxn>
              <a:cxn ang="0">
                <a:pos x="132" y="71"/>
              </a:cxn>
              <a:cxn ang="0">
                <a:pos x="144" y="93"/>
              </a:cxn>
              <a:cxn ang="0">
                <a:pos x="127" y="136"/>
              </a:cxn>
              <a:cxn ang="0">
                <a:pos x="152" y="160"/>
              </a:cxn>
              <a:cxn ang="0">
                <a:pos x="138" y="178"/>
              </a:cxn>
              <a:cxn ang="0">
                <a:pos x="119" y="170"/>
              </a:cxn>
              <a:cxn ang="0">
                <a:pos x="121" y="122"/>
              </a:cxn>
              <a:cxn ang="0">
                <a:pos x="108" y="100"/>
              </a:cxn>
              <a:cxn ang="0">
                <a:pos x="95" y="80"/>
              </a:cxn>
              <a:cxn ang="0">
                <a:pos x="95" y="56"/>
              </a:cxn>
              <a:cxn ang="0">
                <a:pos x="91" y="43"/>
              </a:cxn>
              <a:cxn ang="0">
                <a:pos x="113" y="29"/>
              </a:cxn>
              <a:cxn ang="0">
                <a:pos x="96" y="6"/>
              </a:cxn>
              <a:cxn ang="0">
                <a:pos x="81" y="16"/>
              </a:cxn>
            </a:cxnLst>
            <a:rect l="0" t="0" r="r" b="b"/>
            <a:pathLst>
              <a:path w="210" h="255">
                <a:moveTo>
                  <a:pt x="80" y="23"/>
                </a:moveTo>
                <a:lnTo>
                  <a:pt x="77" y="21"/>
                </a:lnTo>
                <a:lnTo>
                  <a:pt x="75" y="22"/>
                </a:lnTo>
                <a:lnTo>
                  <a:pt x="72" y="23"/>
                </a:lnTo>
                <a:lnTo>
                  <a:pt x="71" y="27"/>
                </a:lnTo>
                <a:lnTo>
                  <a:pt x="69" y="29"/>
                </a:lnTo>
                <a:lnTo>
                  <a:pt x="66" y="32"/>
                </a:lnTo>
                <a:lnTo>
                  <a:pt x="65" y="37"/>
                </a:lnTo>
                <a:lnTo>
                  <a:pt x="66" y="40"/>
                </a:lnTo>
                <a:lnTo>
                  <a:pt x="69" y="41"/>
                </a:lnTo>
                <a:lnTo>
                  <a:pt x="67" y="48"/>
                </a:lnTo>
                <a:lnTo>
                  <a:pt x="65" y="50"/>
                </a:lnTo>
                <a:lnTo>
                  <a:pt x="63" y="52"/>
                </a:lnTo>
                <a:lnTo>
                  <a:pt x="62" y="59"/>
                </a:lnTo>
                <a:lnTo>
                  <a:pt x="62" y="67"/>
                </a:lnTo>
                <a:lnTo>
                  <a:pt x="60" y="77"/>
                </a:lnTo>
                <a:lnTo>
                  <a:pt x="60" y="86"/>
                </a:lnTo>
                <a:lnTo>
                  <a:pt x="55" y="89"/>
                </a:lnTo>
                <a:lnTo>
                  <a:pt x="46" y="80"/>
                </a:lnTo>
                <a:lnTo>
                  <a:pt x="44" y="88"/>
                </a:lnTo>
                <a:lnTo>
                  <a:pt x="39" y="91"/>
                </a:lnTo>
                <a:lnTo>
                  <a:pt x="39" y="97"/>
                </a:lnTo>
                <a:lnTo>
                  <a:pt x="40" y="106"/>
                </a:lnTo>
                <a:lnTo>
                  <a:pt x="35" y="111"/>
                </a:lnTo>
                <a:lnTo>
                  <a:pt x="32" y="112"/>
                </a:lnTo>
                <a:lnTo>
                  <a:pt x="29" y="118"/>
                </a:lnTo>
                <a:lnTo>
                  <a:pt x="28" y="121"/>
                </a:lnTo>
                <a:lnTo>
                  <a:pt x="25" y="127"/>
                </a:lnTo>
                <a:lnTo>
                  <a:pt x="25" y="134"/>
                </a:lnTo>
                <a:lnTo>
                  <a:pt x="25" y="141"/>
                </a:lnTo>
                <a:lnTo>
                  <a:pt x="21" y="146"/>
                </a:lnTo>
                <a:lnTo>
                  <a:pt x="21" y="151"/>
                </a:lnTo>
                <a:lnTo>
                  <a:pt x="15" y="149"/>
                </a:lnTo>
                <a:lnTo>
                  <a:pt x="10" y="153"/>
                </a:lnTo>
                <a:lnTo>
                  <a:pt x="6" y="156"/>
                </a:lnTo>
                <a:lnTo>
                  <a:pt x="4" y="161"/>
                </a:lnTo>
                <a:lnTo>
                  <a:pt x="1" y="166"/>
                </a:lnTo>
                <a:lnTo>
                  <a:pt x="0" y="173"/>
                </a:lnTo>
                <a:lnTo>
                  <a:pt x="2" y="175"/>
                </a:lnTo>
                <a:lnTo>
                  <a:pt x="4" y="179"/>
                </a:lnTo>
                <a:lnTo>
                  <a:pt x="4" y="185"/>
                </a:lnTo>
                <a:lnTo>
                  <a:pt x="7" y="189"/>
                </a:lnTo>
                <a:lnTo>
                  <a:pt x="8" y="197"/>
                </a:lnTo>
                <a:lnTo>
                  <a:pt x="11" y="206"/>
                </a:lnTo>
                <a:lnTo>
                  <a:pt x="16" y="204"/>
                </a:lnTo>
                <a:lnTo>
                  <a:pt x="19" y="196"/>
                </a:lnTo>
                <a:lnTo>
                  <a:pt x="21" y="196"/>
                </a:lnTo>
                <a:lnTo>
                  <a:pt x="23" y="198"/>
                </a:lnTo>
                <a:lnTo>
                  <a:pt x="27" y="206"/>
                </a:lnTo>
                <a:lnTo>
                  <a:pt x="30" y="200"/>
                </a:lnTo>
                <a:lnTo>
                  <a:pt x="33" y="192"/>
                </a:lnTo>
                <a:lnTo>
                  <a:pt x="38" y="191"/>
                </a:lnTo>
                <a:lnTo>
                  <a:pt x="42" y="192"/>
                </a:lnTo>
                <a:lnTo>
                  <a:pt x="46" y="187"/>
                </a:lnTo>
                <a:lnTo>
                  <a:pt x="48" y="180"/>
                </a:lnTo>
                <a:lnTo>
                  <a:pt x="56" y="173"/>
                </a:lnTo>
                <a:lnTo>
                  <a:pt x="58" y="172"/>
                </a:lnTo>
                <a:lnTo>
                  <a:pt x="59" y="172"/>
                </a:lnTo>
                <a:lnTo>
                  <a:pt x="58" y="168"/>
                </a:lnTo>
                <a:lnTo>
                  <a:pt x="57" y="169"/>
                </a:lnTo>
                <a:lnTo>
                  <a:pt x="57" y="167"/>
                </a:lnTo>
                <a:lnTo>
                  <a:pt x="57" y="164"/>
                </a:lnTo>
                <a:lnTo>
                  <a:pt x="56" y="162"/>
                </a:lnTo>
                <a:lnTo>
                  <a:pt x="55" y="162"/>
                </a:lnTo>
                <a:lnTo>
                  <a:pt x="52" y="162"/>
                </a:lnTo>
                <a:lnTo>
                  <a:pt x="46" y="160"/>
                </a:lnTo>
                <a:lnTo>
                  <a:pt x="44" y="156"/>
                </a:lnTo>
                <a:lnTo>
                  <a:pt x="42" y="154"/>
                </a:lnTo>
                <a:lnTo>
                  <a:pt x="41" y="155"/>
                </a:lnTo>
                <a:lnTo>
                  <a:pt x="38" y="155"/>
                </a:lnTo>
                <a:lnTo>
                  <a:pt x="35" y="158"/>
                </a:lnTo>
                <a:lnTo>
                  <a:pt x="33" y="160"/>
                </a:lnTo>
                <a:lnTo>
                  <a:pt x="32" y="165"/>
                </a:lnTo>
                <a:lnTo>
                  <a:pt x="30" y="162"/>
                </a:lnTo>
                <a:lnTo>
                  <a:pt x="30" y="158"/>
                </a:lnTo>
                <a:lnTo>
                  <a:pt x="31" y="154"/>
                </a:lnTo>
                <a:lnTo>
                  <a:pt x="33" y="150"/>
                </a:lnTo>
                <a:lnTo>
                  <a:pt x="35" y="151"/>
                </a:lnTo>
                <a:lnTo>
                  <a:pt x="39" y="146"/>
                </a:lnTo>
                <a:lnTo>
                  <a:pt x="42" y="143"/>
                </a:lnTo>
                <a:lnTo>
                  <a:pt x="44" y="144"/>
                </a:lnTo>
                <a:lnTo>
                  <a:pt x="47" y="148"/>
                </a:lnTo>
                <a:lnTo>
                  <a:pt x="50" y="151"/>
                </a:lnTo>
                <a:lnTo>
                  <a:pt x="48" y="157"/>
                </a:lnTo>
                <a:lnTo>
                  <a:pt x="51" y="150"/>
                </a:lnTo>
                <a:lnTo>
                  <a:pt x="55" y="150"/>
                </a:lnTo>
                <a:lnTo>
                  <a:pt x="54" y="138"/>
                </a:lnTo>
                <a:lnTo>
                  <a:pt x="60" y="140"/>
                </a:lnTo>
                <a:lnTo>
                  <a:pt x="65" y="141"/>
                </a:lnTo>
                <a:lnTo>
                  <a:pt x="64" y="125"/>
                </a:lnTo>
                <a:lnTo>
                  <a:pt x="68" y="117"/>
                </a:lnTo>
                <a:lnTo>
                  <a:pt x="71" y="118"/>
                </a:lnTo>
                <a:lnTo>
                  <a:pt x="77" y="116"/>
                </a:lnTo>
                <a:lnTo>
                  <a:pt x="79" y="122"/>
                </a:lnTo>
                <a:lnTo>
                  <a:pt x="84" y="122"/>
                </a:lnTo>
                <a:lnTo>
                  <a:pt x="88" y="131"/>
                </a:lnTo>
                <a:lnTo>
                  <a:pt x="91" y="139"/>
                </a:lnTo>
                <a:lnTo>
                  <a:pt x="91" y="144"/>
                </a:lnTo>
                <a:lnTo>
                  <a:pt x="85" y="136"/>
                </a:lnTo>
                <a:lnTo>
                  <a:pt x="79" y="132"/>
                </a:lnTo>
                <a:lnTo>
                  <a:pt x="75" y="134"/>
                </a:lnTo>
                <a:lnTo>
                  <a:pt x="72" y="143"/>
                </a:lnTo>
                <a:lnTo>
                  <a:pt x="67" y="154"/>
                </a:lnTo>
                <a:lnTo>
                  <a:pt x="72" y="149"/>
                </a:lnTo>
                <a:lnTo>
                  <a:pt x="78" y="149"/>
                </a:lnTo>
                <a:lnTo>
                  <a:pt x="82" y="152"/>
                </a:lnTo>
                <a:lnTo>
                  <a:pt x="87" y="159"/>
                </a:lnTo>
                <a:lnTo>
                  <a:pt x="82" y="165"/>
                </a:lnTo>
                <a:lnTo>
                  <a:pt x="77" y="162"/>
                </a:lnTo>
                <a:lnTo>
                  <a:pt x="68" y="159"/>
                </a:lnTo>
                <a:lnTo>
                  <a:pt x="65" y="161"/>
                </a:lnTo>
                <a:lnTo>
                  <a:pt x="60" y="167"/>
                </a:lnTo>
                <a:lnTo>
                  <a:pt x="59" y="164"/>
                </a:lnTo>
                <a:lnTo>
                  <a:pt x="58" y="166"/>
                </a:lnTo>
                <a:lnTo>
                  <a:pt x="59" y="172"/>
                </a:lnTo>
                <a:lnTo>
                  <a:pt x="63" y="179"/>
                </a:lnTo>
                <a:lnTo>
                  <a:pt x="62" y="189"/>
                </a:lnTo>
                <a:lnTo>
                  <a:pt x="58" y="191"/>
                </a:lnTo>
                <a:lnTo>
                  <a:pt x="53" y="191"/>
                </a:lnTo>
                <a:lnTo>
                  <a:pt x="50" y="195"/>
                </a:lnTo>
                <a:lnTo>
                  <a:pt x="50" y="200"/>
                </a:lnTo>
                <a:lnTo>
                  <a:pt x="45" y="209"/>
                </a:lnTo>
                <a:lnTo>
                  <a:pt x="41" y="209"/>
                </a:lnTo>
                <a:lnTo>
                  <a:pt x="38" y="215"/>
                </a:lnTo>
                <a:lnTo>
                  <a:pt x="39" y="223"/>
                </a:lnTo>
                <a:lnTo>
                  <a:pt x="42" y="230"/>
                </a:lnTo>
                <a:lnTo>
                  <a:pt x="41" y="234"/>
                </a:lnTo>
                <a:lnTo>
                  <a:pt x="41" y="238"/>
                </a:lnTo>
                <a:lnTo>
                  <a:pt x="45" y="244"/>
                </a:lnTo>
                <a:lnTo>
                  <a:pt x="46" y="250"/>
                </a:lnTo>
                <a:lnTo>
                  <a:pt x="52" y="254"/>
                </a:lnTo>
                <a:lnTo>
                  <a:pt x="56" y="248"/>
                </a:lnTo>
                <a:lnTo>
                  <a:pt x="59" y="248"/>
                </a:lnTo>
                <a:lnTo>
                  <a:pt x="63" y="252"/>
                </a:lnTo>
                <a:lnTo>
                  <a:pt x="69" y="248"/>
                </a:lnTo>
                <a:lnTo>
                  <a:pt x="71" y="241"/>
                </a:lnTo>
                <a:lnTo>
                  <a:pt x="69" y="232"/>
                </a:lnTo>
                <a:lnTo>
                  <a:pt x="65" y="224"/>
                </a:lnTo>
                <a:lnTo>
                  <a:pt x="66" y="215"/>
                </a:lnTo>
                <a:lnTo>
                  <a:pt x="67" y="207"/>
                </a:lnTo>
                <a:lnTo>
                  <a:pt x="71" y="208"/>
                </a:lnTo>
                <a:lnTo>
                  <a:pt x="72" y="219"/>
                </a:lnTo>
                <a:lnTo>
                  <a:pt x="76" y="227"/>
                </a:lnTo>
                <a:lnTo>
                  <a:pt x="80" y="225"/>
                </a:lnTo>
                <a:lnTo>
                  <a:pt x="83" y="227"/>
                </a:lnTo>
                <a:lnTo>
                  <a:pt x="87" y="220"/>
                </a:lnTo>
                <a:lnTo>
                  <a:pt x="85" y="208"/>
                </a:lnTo>
                <a:lnTo>
                  <a:pt x="85" y="201"/>
                </a:lnTo>
                <a:lnTo>
                  <a:pt x="89" y="201"/>
                </a:lnTo>
                <a:lnTo>
                  <a:pt x="92" y="195"/>
                </a:lnTo>
                <a:lnTo>
                  <a:pt x="93" y="183"/>
                </a:lnTo>
                <a:lnTo>
                  <a:pt x="92" y="174"/>
                </a:lnTo>
                <a:lnTo>
                  <a:pt x="96" y="169"/>
                </a:lnTo>
                <a:lnTo>
                  <a:pt x="97" y="172"/>
                </a:lnTo>
                <a:lnTo>
                  <a:pt x="96" y="179"/>
                </a:lnTo>
                <a:lnTo>
                  <a:pt x="97" y="191"/>
                </a:lnTo>
                <a:lnTo>
                  <a:pt x="97" y="204"/>
                </a:lnTo>
                <a:lnTo>
                  <a:pt x="97" y="212"/>
                </a:lnTo>
                <a:lnTo>
                  <a:pt x="101" y="209"/>
                </a:lnTo>
                <a:lnTo>
                  <a:pt x="103" y="211"/>
                </a:lnTo>
                <a:lnTo>
                  <a:pt x="104" y="219"/>
                </a:lnTo>
                <a:lnTo>
                  <a:pt x="108" y="220"/>
                </a:lnTo>
                <a:lnTo>
                  <a:pt x="108" y="227"/>
                </a:lnTo>
                <a:lnTo>
                  <a:pt x="111" y="237"/>
                </a:lnTo>
                <a:lnTo>
                  <a:pt x="116" y="234"/>
                </a:lnTo>
                <a:lnTo>
                  <a:pt x="119" y="242"/>
                </a:lnTo>
                <a:lnTo>
                  <a:pt x="124" y="252"/>
                </a:lnTo>
                <a:lnTo>
                  <a:pt x="127" y="248"/>
                </a:lnTo>
                <a:lnTo>
                  <a:pt x="129" y="248"/>
                </a:lnTo>
                <a:lnTo>
                  <a:pt x="134" y="252"/>
                </a:lnTo>
                <a:lnTo>
                  <a:pt x="139" y="247"/>
                </a:lnTo>
                <a:lnTo>
                  <a:pt x="140" y="238"/>
                </a:lnTo>
                <a:lnTo>
                  <a:pt x="140" y="229"/>
                </a:lnTo>
                <a:lnTo>
                  <a:pt x="145" y="229"/>
                </a:lnTo>
                <a:lnTo>
                  <a:pt x="151" y="227"/>
                </a:lnTo>
                <a:lnTo>
                  <a:pt x="154" y="227"/>
                </a:lnTo>
                <a:lnTo>
                  <a:pt x="157" y="226"/>
                </a:lnTo>
                <a:lnTo>
                  <a:pt x="158" y="214"/>
                </a:lnTo>
                <a:lnTo>
                  <a:pt x="162" y="206"/>
                </a:lnTo>
                <a:lnTo>
                  <a:pt x="160" y="195"/>
                </a:lnTo>
                <a:lnTo>
                  <a:pt x="156" y="195"/>
                </a:lnTo>
                <a:lnTo>
                  <a:pt x="156" y="185"/>
                </a:lnTo>
                <a:lnTo>
                  <a:pt x="153" y="184"/>
                </a:lnTo>
                <a:lnTo>
                  <a:pt x="161" y="182"/>
                </a:lnTo>
                <a:lnTo>
                  <a:pt x="164" y="187"/>
                </a:lnTo>
                <a:lnTo>
                  <a:pt x="170" y="185"/>
                </a:lnTo>
                <a:lnTo>
                  <a:pt x="176" y="189"/>
                </a:lnTo>
                <a:lnTo>
                  <a:pt x="182" y="190"/>
                </a:lnTo>
                <a:lnTo>
                  <a:pt x="183" y="207"/>
                </a:lnTo>
                <a:lnTo>
                  <a:pt x="188" y="208"/>
                </a:lnTo>
                <a:lnTo>
                  <a:pt x="193" y="213"/>
                </a:lnTo>
                <a:lnTo>
                  <a:pt x="199" y="215"/>
                </a:lnTo>
                <a:lnTo>
                  <a:pt x="204" y="208"/>
                </a:lnTo>
                <a:lnTo>
                  <a:pt x="209" y="200"/>
                </a:lnTo>
                <a:lnTo>
                  <a:pt x="205" y="185"/>
                </a:lnTo>
                <a:lnTo>
                  <a:pt x="201" y="176"/>
                </a:lnTo>
                <a:lnTo>
                  <a:pt x="203" y="170"/>
                </a:lnTo>
                <a:lnTo>
                  <a:pt x="200" y="154"/>
                </a:lnTo>
                <a:lnTo>
                  <a:pt x="200" y="144"/>
                </a:lnTo>
                <a:lnTo>
                  <a:pt x="195" y="134"/>
                </a:lnTo>
                <a:lnTo>
                  <a:pt x="189" y="132"/>
                </a:lnTo>
                <a:lnTo>
                  <a:pt x="181" y="141"/>
                </a:lnTo>
                <a:lnTo>
                  <a:pt x="174" y="137"/>
                </a:lnTo>
                <a:lnTo>
                  <a:pt x="165" y="139"/>
                </a:lnTo>
                <a:lnTo>
                  <a:pt x="166" y="134"/>
                </a:lnTo>
                <a:lnTo>
                  <a:pt x="163" y="128"/>
                </a:lnTo>
                <a:lnTo>
                  <a:pt x="169" y="125"/>
                </a:lnTo>
                <a:lnTo>
                  <a:pt x="174" y="120"/>
                </a:lnTo>
                <a:lnTo>
                  <a:pt x="176" y="114"/>
                </a:lnTo>
                <a:lnTo>
                  <a:pt x="175" y="107"/>
                </a:lnTo>
                <a:lnTo>
                  <a:pt x="169" y="105"/>
                </a:lnTo>
                <a:lnTo>
                  <a:pt x="166" y="110"/>
                </a:lnTo>
                <a:lnTo>
                  <a:pt x="163" y="116"/>
                </a:lnTo>
                <a:lnTo>
                  <a:pt x="160" y="115"/>
                </a:lnTo>
                <a:lnTo>
                  <a:pt x="155" y="112"/>
                </a:lnTo>
                <a:lnTo>
                  <a:pt x="157" y="101"/>
                </a:lnTo>
                <a:lnTo>
                  <a:pt x="162" y="97"/>
                </a:lnTo>
                <a:lnTo>
                  <a:pt x="164" y="92"/>
                </a:lnTo>
                <a:lnTo>
                  <a:pt x="168" y="86"/>
                </a:lnTo>
                <a:lnTo>
                  <a:pt x="169" y="78"/>
                </a:lnTo>
                <a:lnTo>
                  <a:pt x="164" y="76"/>
                </a:lnTo>
                <a:lnTo>
                  <a:pt x="169" y="65"/>
                </a:lnTo>
                <a:lnTo>
                  <a:pt x="165" y="65"/>
                </a:lnTo>
                <a:lnTo>
                  <a:pt x="165" y="53"/>
                </a:lnTo>
                <a:lnTo>
                  <a:pt x="165" y="44"/>
                </a:lnTo>
                <a:lnTo>
                  <a:pt x="162" y="29"/>
                </a:lnTo>
                <a:lnTo>
                  <a:pt x="158" y="20"/>
                </a:lnTo>
                <a:lnTo>
                  <a:pt x="155" y="20"/>
                </a:lnTo>
                <a:lnTo>
                  <a:pt x="151" y="20"/>
                </a:lnTo>
                <a:lnTo>
                  <a:pt x="144" y="9"/>
                </a:lnTo>
                <a:lnTo>
                  <a:pt x="138" y="9"/>
                </a:lnTo>
                <a:lnTo>
                  <a:pt x="133" y="8"/>
                </a:lnTo>
                <a:lnTo>
                  <a:pt x="129" y="5"/>
                </a:lnTo>
                <a:lnTo>
                  <a:pt x="126" y="8"/>
                </a:lnTo>
                <a:lnTo>
                  <a:pt x="124" y="9"/>
                </a:lnTo>
                <a:lnTo>
                  <a:pt x="120" y="15"/>
                </a:lnTo>
                <a:lnTo>
                  <a:pt x="118" y="22"/>
                </a:lnTo>
                <a:lnTo>
                  <a:pt x="117" y="29"/>
                </a:lnTo>
                <a:lnTo>
                  <a:pt x="123" y="33"/>
                </a:lnTo>
                <a:lnTo>
                  <a:pt x="124" y="37"/>
                </a:lnTo>
                <a:lnTo>
                  <a:pt x="125" y="43"/>
                </a:lnTo>
                <a:lnTo>
                  <a:pt x="118" y="46"/>
                </a:lnTo>
                <a:lnTo>
                  <a:pt x="115" y="51"/>
                </a:lnTo>
                <a:lnTo>
                  <a:pt x="114" y="59"/>
                </a:lnTo>
                <a:lnTo>
                  <a:pt x="117" y="68"/>
                </a:lnTo>
                <a:lnTo>
                  <a:pt x="117" y="76"/>
                </a:lnTo>
                <a:lnTo>
                  <a:pt x="114" y="75"/>
                </a:lnTo>
                <a:lnTo>
                  <a:pt x="107" y="76"/>
                </a:lnTo>
                <a:lnTo>
                  <a:pt x="105" y="83"/>
                </a:lnTo>
                <a:lnTo>
                  <a:pt x="109" y="82"/>
                </a:lnTo>
                <a:lnTo>
                  <a:pt x="112" y="89"/>
                </a:lnTo>
                <a:lnTo>
                  <a:pt x="117" y="85"/>
                </a:lnTo>
                <a:lnTo>
                  <a:pt x="118" y="94"/>
                </a:lnTo>
                <a:lnTo>
                  <a:pt x="120" y="103"/>
                </a:lnTo>
                <a:lnTo>
                  <a:pt x="125" y="99"/>
                </a:lnTo>
                <a:lnTo>
                  <a:pt x="132" y="96"/>
                </a:lnTo>
                <a:lnTo>
                  <a:pt x="130" y="88"/>
                </a:lnTo>
                <a:lnTo>
                  <a:pt x="128" y="82"/>
                </a:lnTo>
                <a:lnTo>
                  <a:pt x="123" y="80"/>
                </a:lnTo>
                <a:lnTo>
                  <a:pt x="121" y="71"/>
                </a:lnTo>
                <a:lnTo>
                  <a:pt x="126" y="57"/>
                </a:lnTo>
                <a:lnTo>
                  <a:pt x="128" y="73"/>
                </a:lnTo>
                <a:lnTo>
                  <a:pt x="132" y="80"/>
                </a:lnTo>
                <a:lnTo>
                  <a:pt x="132" y="71"/>
                </a:lnTo>
                <a:lnTo>
                  <a:pt x="139" y="61"/>
                </a:lnTo>
                <a:lnTo>
                  <a:pt x="141" y="78"/>
                </a:lnTo>
                <a:lnTo>
                  <a:pt x="148" y="80"/>
                </a:lnTo>
                <a:lnTo>
                  <a:pt x="139" y="86"/>
                </a:lnTo>
                <a:lnTo>
                  <a:pt x="137" y="93"/>
                </a:lnTo>
                <a:lnTo>
                  <a:pt x="144" y="93"/>
                </a:lnTo>
                <a:lnTo>
                  <a:pt x="139" y="100"/>
                </a:lnTo>
                <a:lnTo>
                  <a:pt x="140" y="112"/>
                </a:lnTo>
                <a:lnTo>
                  <a:pt x="133" y="115"/>
                </a:lnTo>
                <a:lnTo>
                  <a:pt x="134" y="125"/>
                </a:lnTo>
                <a:lnTo>
                  <a:pt x="131" y="140"/>
                </a:lnTo>
                <a:lnTo>
                  <a:pt x="127" y="136"/>
                </a:lnTo>
                <a:lnTo>
                  <a:pt x="126" y="147"/>
                </a:lnTo>
                <a:lnTo>
                  <a:pt x="129" y="159"/>
                </a:lnTo>
                <a:lnTo>
                  <a:pt x="138" y="157"/>
                </a:lnTo>
                <a:lnTo>
                  <a:pt x="140" y="161"/>
                </a:lnTo>
                <a:lnTo>
                  <a:pt x="146" y="160"/>
                </a:lnTo>
                <a:lnTo>
                  <a:pt x="152" y="160"/>
                </a:lnTo>
                <a:lnTo>
                  <a:pt x="154" y="162"/>
                </a:lnTo>
                <a:lnTo>
                  <a:pt x="153" y="170"/>
                </a:lnTo>
                <a:lnTo>
                  <a:pt x="146" y="170"/>
                </a:lnTo>
                <a:lnTo>
                  <a:pt x="146" y="177"/>
                </a:lnTo>
                <a:lnTo>
                  <a:pt x="141" y="176"/>
                </a:lnTo>
                <a:lnTo>
                  <a:pt x="138" y="178"/>
                </a:lnTo>
                <a:lnTo>
                  <a:pt x="134" y="185"/>
                </a:lnTo>
                <a:lnTo>
                  <a:pt x="131" y="189"/>
                </a:lnTo>
                <a:lnTo>
                  <a:pt x="127" y="185"/>
                </a:lnTo>
                <a:lnTo>
                  <a:pt x="123" y="178"/>
                </a:lnTo>
                <a:lnTo>
                  <a:pt x="113" y="172"/>
                </a:lnTo>
                <a:lnTo>
                  <a:pt x="119" y="170"/>
                </a:lnTo>
                <a:lnTo>
                  <a:pt x="123" y="162"/>
                </a:lnTo>
                <a:lnTo>
                  <a:pt x="120" y="154"/>
                </a:lnTo>
                <a:lnTo>
                  <a:pt x="119" y="147"/>
                </a:lnTo>
                <a:lnTo>
                  <a:pt x="121" y="139"/>
                </a:lnTo>
                <a:lnTo>
                  <a:pt x="117" y="133"/>
                </a:lnTo>
                <a:lnTo>
                  <a:pt x="121" y="122"/>
                </a:lnTo>
                <a:lnTo>
                  <a:pt x="114" y="125"/>
                </a:lnTo>
                <a:lnTo>
                  <a:pt x="117" y="118"/>
                </a:lnTo>
                <a:lnTo>
                  <a:pt x="118" y="111"/>
                </a:lnTo>
                <a:lnTo>
                  <a:pt x="116" y="103"/>
                </a:lnTo>
                <a:lnTo>
                  <a:pt x="113" y="100"/>
                </a:lnTo>
                <a:lnTo>
                  <a:pt x="108" y="100"/>
                </a:lnTo>
                <a:lnTo>
                  <a:pt x="103" y="103"/>
                </a:lnTo>
                <a:lnTo>
                  <a:pt x="103" y="93"/>
                </a:lnTo>
                <a:lnTo>
                  <a:pt x="103" y="85"/>
                </a:lnTo>
                <a:lnTo>
                  <a:pt x="100" y="80"/>
                </a:lnTo>
                <a:lnTo>
                  <a:pt x="97" y="91"/>
                </a:lnTo>
                <a:lnTo>
                  <a:pt x="95" y="80"/>
                </a:lnTo>
                <a:lnTo>
                  <a:pt x="96" y="73"/>
                </a:lnTo>
                <a:lnTo>
                  <a:pt x="101" y="69"/>
                </a:lnTo>
                <a:lnTo>
                  <a:pt x="103" y="63"/>
                </a:lnTo>
                <a:lnTo>
                  <a:pt x="103" y="56"/>
                </a:lnTo>
                <a:lnTo>
                  <a:pt x="100" y="52"/>
                </a:lnTo>
                <a:lnTo>
                  <a:pt x="95" y="56"/>
                </a:lnTo>
                <a:lnTo>
                  <a:pt x="91" y="59"/>
                </a:lnTo>
                <a:lnTo>
                  <a:pt x="87" y="61"/>
                </a:lnTo>
                <a:lnTo>
                  <a:pt x="85" y="58"/>
                </a:lnTo>
                <a:lnTo>
                  <a:pt x="87" y="52"/>
                </a:lnTo>
                <a:lnTo>
                  <a:pt x="89" y="47"/>
                </a:lnTo>
                <a:lnTo>
                  <a:pt x="91" y="43"/>
                </a:lnTo>
                <a:lnTo>
                  <a:pt x="97" y="44"/>
                </a:lnTo>
                <a:lnTo>
                  <a:pt x="102" y="50"/>
                </a:lnTo>
                <a:lnTo>
                  <a:pt x="104" y="42"/>
                </a:lnTo>
                <a:lnTo>
                  <a:pt x="108" y="37"/>
                </a:lnTo>
                <a:lnTo>
                  <a:pt x="111" y="35"/>
                </a:lnTo>
                <a:lnTo>
                  <a:pt x="113" y="29"/>
                </a:lnTo>
                <a:lnTo>
                  <a:pt x="113" y="19"/>
                </a:lnTo>
                <a:lnTo>
                  <a:pt x="109" y="12"/>
                </a:lnTo>
                <a:lnTo>
                  <a:pt x="106" y="5"/>
                </a:lnTo>
                <a:lnTo>
                  <a:pt x="103" y="0"/>
                </a:lnTo>
                <a:lnTo>
                  <a:pt x="97" y="5"/>
                </a:lnTo>
                <a:lnTo>
                  <a:pt x="96" y="6"/>
                </a:lnTo>
                <a:lnTo>
                  <a:pt x="94" y="13"/>
                </a:lnTo>
                <a:lnTo>
                  <a:pt x="91" y="7"/>
                </a:lnTo>
                <a:lnTo>
                  <a:pt x="85" y="7"/>
                </a:lnTo>
                <a:lnTo>
                  <a:pt x="83" y="11"/>
                </a:lnTo>
                <a:lnTo>
                  <a:pt x="82" y="16"/>
                </a:lnTo>
                <a:lnTo>
                  <a:pt x="81" y="16"/>
                </a:lnTo>
                <a:lnTo>
                  <a:pt x="80" y="23"/>
                </a:lnTo>
              </a:path>
            </a:pathLst>
          </a:custGeom>
          <a:solidFill>
            <a:srgbClr val="5FB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3" name="Freeform 27"/>
          <p:cNvSpPr>
            <a:spLocks/>
          </p:cNvSpPr>
          <p:nvPr/>
        </p:nvSpPr>
        <p:spPr bwMode="auto">
          <a:xfrm>
            <a:off x="5486400" y="6019800"/>
            <a:ext cx="306388" cy="384175"/>
          </a:xfrm>
          <a:custGeom>
            <a:avLst/>
            <a:gdLst/>
            <a:ahLst/>
            <a:cxnLst>
              <a:cxn ang="0">
                <a:pos x="69" y="29"/>
              </a:cxn>
              <a:cxn ang="0">
                <a:pos x="65" y="50"/>
              </a:cxn>
              <a:cxn ang="0">
                <a:pos x="55" y="89"/>
              </a:cxn>
              <a:cxn ang="0">
                <a:pos x="35" y="111"/>
              </a:cxn>
              <a:cxn ang="0">
                <a:pos x="25" y="141"/>
              </a:cxn>
              <a:cxn ang="0">
                <a:pos x="4" y="161"/>
              </a:cxn>
              <a:cxn ang="0">
                <a:pos x="7" y="189"/>
              </a:cxn>
              <a:cxn ang="0">
                <a:pos x="23" y="198"/>
              </a:cxn>
              <a:cxn ang="0">
                <a:pos x="46" y="187"/>
              </a:cxn>
              <a:cxn ang="0">
                <a:pos x="57" y="169"/>
              </a:cxn>
              <a:cxn ang="0">
                <a:pos x="46" y="160"/>
              </a:cxn>
              <a:cxn ang="0">
                <a:pos x="33" y="160"/>
              </a:cxn>
              <a:cxn ang="0">
                <a:pos x="35" y="151"/>
              </a:cxn>
              <a:cxn ang="0">
                <a:pos x="48" y="157"/>
              </a:cxn>
              <a:cxn ang="0">
                <a:pos x="64" y="125"/>
              </a:cxn>
              <a:cxn ang="0">
                <a:pos x="88" y="131"/>
              </a:cxn>
              <a:cxn ang="0">
                <a:pos x="72" y="143"/>
              </a:cxn>
              <a:cxn ang="0">
                <a:pos x="82" y="165"/>
              </a:cxn>
              <a:cxn ang="0">
                <a:pos x="58" y="166"/>
              </a:cxn>
              <a:cxn ang="0">
                <a:pos x="50" y="195"/>
              </a:cxn>
              <a:cxn ang="0">
                <a:pos x="42" y="230"/>
              </a:cxn>
              <a:cxn ang="0">
                <a:pos x="56" y="248"/>
              </a:cxn>
              <a:cxn ang="0">
                <a:pos x="65" y="224"/>
              </a:cxn>
              <a:cxn ang="0">
                <a:pos x="80" y="225"/>
              </a:cxn>
              <a:cxn ang="0">
                <a:pos x="92" y="195"/>
              </a:cxn>
              <a:cxn ang="0">
                <a:pos x="97" y="191"/>
              </a:cxn>
              <a:cxn ang="0">
                <a:pos x="108" y="220"/>
              </a:cxn>
              <a:cxn ang="0">
                <a:pos x="127" y="248"/>
              </a:cxn>
              <a:cxn ang="0">
                <a:pos x="145" y="229"/>
              </a:cxn>
              <a:cxn ang="0">
                <a:pos x="160" y="195"/>
              </a:cxn>
              <a:cxn ang="0">
                <a:pos x="170" y="185"/>
              </a:cxn>
              <a:cxn ang="0">
                <a:pos x="199" y="215"/>
              </a:cxn>
              <a:cxn ang="0">
                <a:pos x="200" y="154"/>
              </a:cxn>
              <a:cxn ang="0">
                <a:pos x="165" y="139"/>
              </a:cxn>
              <a:cxn ang="0">
                <a:pos x="175" y="107"/>
              </a:cxn>
              <a:cxn ang="0">
                <a:pos x="157" y="101"/>
              </a:cxn>
              <a:cxn ang="0">
                <a:pos x="169" y="65"/>
              </a:cxn>
              <a:cxn ang="0">
                <a:pos x="155" y="20"/>
              </a:cxn>
              <a:cxn ang="0">
                <a:pos x="126" y="8"/>
              </a:cxn>
              <a:cxn ang="0">
                <a:pos x="124" y="37"/>
              </a:cxn>
              <a:cxn ang="0">
                <a:pos x="117" y="76"/>
              </a:cxn>
              <a:cxn ang="0">
                <a:pos x="117" y="85"/>
              </a:cxn>
              <a:cxn ang="0">
                <a:pos x="128" y="82"/>
              </a:cxn>
              <a:cxn ang="0">
                <a:pos x="132" y="71"/>
              </a:cxn>
              <a:cxn ang="0">
                <a:pos x="144" y="93"/>
              </a:cxn>
              <a:cxn ang="0">
                <a:pos x="127" y="136"/>
              </a:cxn>
              <a:cxn ang="0">
                <a:pos x="152" y="160"/>
              </a:cxn>
              <a:cxn ang="0">
                <a:pos x="138" y="178"/>
              </a:cxn>
              <a:cxn ang="0">
                <a:pos x="119" y="170"/>
              </a:cxn>
              <a:cxn ang="0">
                <a:pos x="121" y="122"/>
              </a:cxn>
              <a:cxn ang="0">
                <a:pos x="108" y="100"/>
              </a:cxn>
              <a:cxn ang="0">
                <a:pos x="95" y="80"/>
              </a:cxn>
              <a:cxn ang="0">
                <a:pos x="95" y="56"/>
              </a:cxn>
              <a:cxn ang="0">
                <a:pos x="91" y="43"/>
              </a:cxn>
              <a:cxn ang="0">
                <a:pos x="113" y="29"/>
              </a:cxn>
              <a:cxn ang="0">
                <a:pos x="96" y="6"/>
              </a:cxn>
              <a:cxn ang="0">
                <a:pos x="81" y="16"/>
              </a:cxn>
            </a:cxnLst>
            <a:rect l="0" t="0" r="r" b="b"/>
            <a:pathLst>
              <a:path w="210" h="255">
                <a:moveTo>
                  <a:pt x="80" y="23"/>
                </a:moveTo>
                <a:lnTo>
                  <a:pt x="77" y="21"/>
                </a:lnTo>
                <a:lnTo>
                  <a:pt x="75" y="22"/>
                </a:lnTo>
                <a:lnTo>
                  <a:pt x="72" y="23"/>
                </a:lnTo>
                <a:lnTo>
                  <a:pt x="71" y="27"/>
                </a:lnTo>
                <a:lnTo>
                  <a:pt x="69" y="29"/>
                </a:lnTo>
                <a:lnTo>
                  <a:pt x="66" y="32"/>
                </a:lnTo>
                <a:lnTo>
                  <a:pt x="65" y="37"/>
                </a:lnTo>
                <a:lnTo>
                  <a:pt x="66" y="40"/>
                </a:lnTo>
                <a:lnTo>
                  <a:pt x="69" y="41"/>
                </a:lnTo>
                <a:lnTo>
                  <a:pt x="67" y="48"/>
                </a:lnTo>
                <a:lnTo>
                  <a:pt x="65" y="50"/>
                </a:lnTo>
                <a:lnTo>
                  <a:pt x="63" y="52"/>
                </a:lnTo>
                <a:lnTo>
                  <a:pt x="62" y="59"/>
                </a:lnTo>
                <a:lnTo>
                  <a:pt x="62" y="67"/>
                </a:lnTo>
                <a:lnTo>
                  <a:pt x="60" y="77"/>
                </a:lnTo>
                <a:lnTo>
                  <a:pt x="60" y="86"/>
                </a:lnTo>
                <a:lnTo>
                  <a:pt x="55" y="89"/>
                </a:lnTo>
                <a:lnTo>
                  <a:pt x="46" y="80"/>
                </a:lnTo>
                <a:lnTo>
                  <a:pt x="44" y="88"/>
                </a:lnTo>
                <a:lnTo>
                  <a:pt x="39" y="91"/>
                </a:lnTo>
                <a:lnTo>
                  <a:pt x="39" y="97"/>
                </a:lnTo>
                <a:lnTo>
                  <a:pt x="40" y="106"/>
                </a:lnTo>
                <a:lnTo>
                  <a:pt x="35" y="111"/>
                </a:lnTo>
                <a:lnTo>
                  <a:pt x="32" y="112"/>
                </a:lnTo>
                <a:lnTo>
                  <a:pt x="29" y="118"/>
                </a:lnTo>
                <a:lnTo>
                  <a:pt x="28" y="121"/>
                </a:lnTo>
                <a:lnTo>
                  <a:pt x="25" y="127"/>
                </a:lnTo>
                <a:lnTo>
                  <a:pt x="25" y="134"/>
                </a:lnTo>
                <a:lnTo>
                  <a:pt x="25" y="141"/>
                </a:lnTo>
                <a:lnTo>
                  <a:pt x="21" y="146"/>
                </a:lnTo>
                <a:lnTo>
                  <a:pt x="21" y="151"/>
                </a:lnTo>
                <a:lnTo>
                  <a:pt x="15" y="149"/>
                </a:lnTo>
                <a:lnTo>
                  <a:pt x="10" y="153"/>
                </a:lnTo>
                <a:lnTo>
                  <a:pt x="6" y="156"/>
                </a:lnTo>
                <a:lnTo>
                  <a:pt x="4" y="161"/>
                </a:lnTo>
                <a:lnTo>
                  <a:pt x="1" y="166"/>
                </a:lnTo>
                <a:lnTo>
                  <a:pt x="0" y="173"/>
                </a:lnTo>
                <a:lnTo>
                  <a:pt x="2" y="175"/>
                </a:lnTo>
                <a:lnTo>
                  <a:pt x="4" y="179"/>
                </a:lnTo>
                <a:lnTo>
                  <a:pt x="4" y="185"/>
                </a:lnTo>
                <a:lnTo>
                  <a:pt x="7" y="189"/>
                </a:lnTo>
                <a:lnTo>
                  <a:pt x="8" y="197"/>
                </a:lnTo>
                <a:lnTo>
                  <a:pt x="11" y="206"/>
                </a:lnTo>
                <a:lnTo>
                  <a:pt x="16" y="204"/>
                </a:lnTo>
                <a:lnTo>
                  <a:pt x="19" y="196"/>
                </a:lnTo>
                <a:lnTo>
                  <a:pt x="21" y="196"/>
                </a:lnTo>
                <a:lnTo>
                  <a:pt x="23" y="198"/>
                </a:lnTo>
                <a:lnTo>
                  <a:pt x="27" y="206"/>
                </a:lnTo>
                <a:lnTo>
                  <a:pt x="30" y="200"/>
                </a:lnTo>
                <a:lnTo>
                  <a:pt x="33" y="192"/>
                </a:lnTo>
                <a:lnTo>
                  <a:pt x="38" y="191"/>
                </a:lnTo>
                <a:lnTo>
                  <a:pt x="42" y="192"/>
                </a:lnTo>
                <a:lnTo>
                  <a:pt x="46" y="187"/>
                </a:lnTo>
                <a:lnTo>
                  <a:pt x="48" y="180"/>
                </a:lnTo>
                <a:lnTo>
                  <a:pt x="56" y="173"/>
                </a:lnTo>
                <a:lnTo>
                  <a:pt x="58" y="172"/>
                </a:lnTo>
                <a:lnTo>
                  <a:pt x="59" y="172"/>
                </a:lnTo>
                <a:lnTo>
                  <a:pt x="58" y="168"/>
                </a:lnTo>
                <a:lnTo>
                  <a:pt x="57" y="169"/>
                </a:lnTo>
                <a:lnTo>
                  <a:pt x="57" y="167"/>
                </a:lnTo>
                <a:lnTo>
                  <a:pt x="57" y="164"/>
                </a:lnTo>
                <a:lnTo>
                  <a:pt x="56" y="162"/>
                </a:lnTo>
                <a:lnTo>
                  <a:pt x="55" y="162"/>
                </a:lnTo>
                <a:lnTo>
                  <a:pt x="52" y="162"/>
                </a:lnTo>
                <a:lnTo>
                  <a:pt x="46" y="160"/>
                </a:lnTo>
                <a:lnTo>
                  <a:pt x="44" y="156"/>
                </a:lnTo>
                <a:lnTo>
                  <a:pt x="42" y="154"/>
                </a:lnTo>
                <a:lnTo>
                  <a:pt x="41" y="155"/>
                </a:lnTo>
                <a:lnTo>
                  <a:pt x="38" y="155"/>
                </a:lnTo>
                <a:lnTo>
                  <a:pt x="35" y="158"/>
                </a:lnTo>
                <a:lnTo>
                  <a:pt x="33" y="160"/>
                </a:lnTo>
                <a:lnTo>
                  <a:pt x="32" y="165"/>
                </a:lnTo>
                <a:lnTo>
                  <a:pt x="30" y="162"/>
                </a:lnTo>
                <a:lnTo>
                  <a:pt x="30" y="158"/>
                </a:lnTo>
                <a:lnTo>
                  <a:pt x="31" y="154"/>
                </a:lnTo>
                <a:lnTo>
                  <a:pt x="33" y="150"/>
                </a:lnTo>
                <a:lnTo>
                  <a:pt x="35" y="151"/>
                </a:lnTo>
                <a:lnTo>
                  <a:pt x="39" y="146"/>
                </a:lnTo>
                <a:lnTo>
                  <a:pt x="42" y="143"/>
                </a:lnTo>
                <a:lnTo>
                  <a:pt x="44" y="144"/>
                </a:lnTo>
                <a:lnTo>
                  <a:pt x="47" y="148"/>
                </a:lnTo>
                <a:lnTo>
                  <a:pt x="50" y="151"/>
                </a:lnTo>
                <a:lnTo>
                  <a:pt x="48" y="157"/>
                </a:lnTo>
                <a:lnTo>
                  <a:pt x="51" y="150"/>
                </a:lnTo>
                <a:lnTo>
                  <a:pt x="55" y="150"/>
                </a:lnTo>
                <a:lnTo>
                  <a:pt x="54" y="138"/>
                </a:lnTo>
                <a:lnTo>
                  <a:pt x="60" y="140"/>
                </a:lnTo>
                <a:lnTo>
                  <a:pt x="65" y="141"/>
                </a:lnTo>
                <a:lnTo>
                  <a:pt x="64" y="125"/>
                </a:lnTo>
                <a:lnTo>
                  <a:pt x="68" y="117"/>
                </a:lnTo>
                <a:lnTo>
                  <a:pt x="71" y="118"/>
                </a:lnTo>
                <a:lnTo>
                  <a:pt x="77" y="116"/>
                </a:lnTo>
                <a:lnTo>
                  <a:pt x="79" y="122"/>
                </a:lnTo>
                <a:lnTo>
                  <a:pt x="84" y="122"/>
                </a:lnTo>
                <a:lnTo>
                  <a:pt x="88" y="131"/>
                </a:lnTo>
                <a:lnTo>
                  <a:pt x="91" y="139"/>
                </a:lnTo>
                <a:lnTo>
                  <a:pt x="91" y="144"/>
                </a:lnTo>
                <a:lnTo>
                  <a:pt x="85" y="136"/>
                </a:lnTo>
                <a:lnTo>
                  <a:pt x="79" y="132"/>
                </a:lnTo>
                <a:lnTo>
                  <a:pt x="75" y="134"/>
                </a:lnTo>
                <a:lnTo>
                  <a:pt x="72" y="143"/>
                </a:lnTo>
                <a:lnTo>
                  <a:pt x="67" y="154"/>
                </a:lnTo>
                <a:lnTo>
                  <a:pt x="72" y="149"/>
                </a:lnTo>
                <a:lnTo>
                  <a:pt x="78" y="149"/>
                </a:lnTo>
                <a:lnTo>
                  <a:pt x="82" y="152"/>
                </a:lnTo>
                <a:lnTo>
                  <a:pt x="87" y="159"/>
                </a:lnTo>
                <a:lnTo>
                  <a:pt x="82" y="165"/>
                </a:lnTo>
                <a:lnTo>
                  <a:pt x="77" y="162"/>
                </a:lnTo>
                <a:lnTo>
                  <a:pt x="68" y="159"/>
                </a:lnTo>
                <a:lnTo>
                  <a:pt x="65" y="161"/>
                </a:lnTo>
                <a:lnTo>
                  <a:pt x="60" y="167"/>
                </a:lnTo>
                <a:lnTo>
                  <a:pt x="59" y="164"/>
                </a:lnTo>
                <a:lnTo>
                  <a:pt x="58" y="166"/>
                </a:lnTo>
                <a:lnTo>
                  <a:pt x="59" y="172"/>
                </a:lnTo>
                <a:lnTo>
                  <a:pt x="63" y="179"/>
                </a:lnTo>
                <a:lnTo>
                  <a:pt x="62" y="189"/>
                </a:lnTo>
                <a:lnTo>
                  <a:pt x="58" y="191"/>
                </a:lnTo>
                <a:lnTo>
                  <a:pt x="53" y="191"/>
                </a:lnTo>
                <a:lnTo>
                  <a:pt x="50" y="195"/>
                </a:lnTo>
                <a:lnTo>
                  <a:pt x="50" y="200"/>
                </a:lnTo>
                <a:lnTo>
                  <a:pt x="45" y="209"/>
                </a:lnTo>
                <a:lnTo>
                  <a:pt x="41" y="209"/>
                </a:lnTo>
                <a:lnTo>
                  <a:pt x="38" y="215"/>
                </a:lnTo>
                <a:lnTo>
                  <a:pt x="39" y="223"/>
                </a:lnTo>
                <a:lnTo>
                  <a:pt x="42" y="230"/>
                </a:lnTo>
                <a:lnTo>
                  <a:pt x="41" y="234"/>
                </a:lnTo>
                <a:lnTo>
                  <a:pt x="41" y="238"/>
                </a:lnTo>
                <a:lnTo>
                  <a:pt x="45" y="244"/>
                </a:lnTo>
                <a:lnTo>
                  <a:pt x="46" y="250"/>
                </a:lnTo>
                <a:lnTo>
                  <a:pt x="52" y="254"/>
                </a:lnTo>
                <a:lnTo>
                  <a:pt x="56" y="248"/>
                </a:lnTo>
                <a:lnTo>
                  <a:pt x="59" y="248"/>
                </a:lnTo>
                <a:lnTo>
                  <a:pt x="63" y="252"/>
                </a:lnTo>
                <a:lnTo>
                  <a:pt x="69" y="248"/>
                </a:lnTo>
                <a:lnTo>
                  <a:pt x="71" y="241"/>
                </a:lnTo>
                <a:lnTo>
                  <a:pt x="69" y="232"/>
                </a:lnTo>
                <a:lnTo>
                  <a:pt x="65" y="224"/>
                </a:lnTo>
                <a:lnTo>
                  <a:pt x="66" y="215"/>
                </a:lnTo>
                <a:lnTo>
                  <a:pt x="67" y="207"/>
                </a:lnTo>
                <a:lnTo>
                  <a:pt x="71" y="208"/>
                </a:lnTo>
                <a:lnTo>
                  <a:pt x="72" y="219"/>
                </a:lnTo>
                <a:lnTo>
                  <a:pt x="76" y="227"/>
                </a:lnTo>
                <a:lnTo>
                  <a:pt x="80" y="225"/>
                </a:lnTo>
                <a:lnTo>
                  <a:pt x="83" y="227"/>
                </a:lnTo>
                <a:lnTo>
                  <a:pt x="87" y="220"/>
                </a:lnTo>
                <a:lnTo>
                  <a:pt x="85" y="208"/>
                </a:lnTo>
                <a:lnTo>
                  <a:pt x="85" y="201"/>
                </a:lnTo>
                <a:lnTo>
                  <a:pt x="89" y="201"/>
                </a:lnTo>
                <a:lnTo>
                  <a:pt x="92" y="195"/>
                </a:lnTo>
                <a:lnTo>
                  <a:pt x="93" y="183"/>
                </a:lnTo>
                <a:lnTo>
                  <a:pt x="92" y="174"/>
                </a:lnTo>
                <a:lnTo>
                  <a:pt x="96" y="169"/>
                </a:lnTo>
                <a:lnTo>
                  <a:pt x="97" y="172"/>
                </a:lnTo>
                <a:lnTo>
                  <a:pt x="96" y="179"/>
                </a:lnTo>
                <a:lnTo>
                  <a:pt x="97" y="191"/>
                </a:lnTo>
                <a:lnTo>
                  <a:pt x="97" y="204"/>
                </a:lnTo>
                <a:lnTo>
                  <a:pt x="97" y="212"/>
                </a:lnTo>
                <a:lnTo>
                  <a:pt x="101" y="209"/>
                </a:lnTo>
                <a:lnTo>
                  <a:pt x="103" y="211"/>
                </a:lnTo>
                <a:lnTo>
                  <a:pt x="104" y="219"/>
                </a:lnTo>
                <a:lnTo>
                  <a:pt x="108" y="220"/>
                </a:lnTo>
                <a:lnTo>
                  <a:pt x="108" y="227"/>
                </a:lnTo>
                <a:lnTo>
                  <a:pt x="111" y="237"/>
                </a:lnTo>
                <a:lnTo>
                  <a:pt x="116" y="234"/>
                </a:lnTo>
                <a:lnTo>
                  <a:pt x="119" y="242"/>
                </a:lnTo>
                <a:lnTo>
                  <a:pt x="124" y="252"/>
                </a:lnTo>
                <a:lnTo>
                  <a:pt x="127" y="248"/>
                </a:lnTo>
                <a:lnTo>
                  <a:pt x="129" y="248"/>
                </a:lnTo>
                <a:lnTo>
                  <a:pt x="134" y="252"/>
                </a:lnTo>
                <a:lnTo>
                  <a:pt x="139" y="247"/>
                </a:lnTo>
                <a:lnTo>
                  <a:pt x="140" y="238"/>
                </a:lnTo>
                <a:lnTo>
                  <a:pt x="140" y="229"/>
                </a:lnTo>
                <a:lnTo>
                  <a:pt x="145" y="229"/>
                </a:lnTo>
                <a:lnTo>
                  <a:pt x="151" y="227"/>
                </a:lnTo>
                <a:lnTo>
                  <a:pt x="154" y="227"/>
                </a:lnTo>
                <a:lnTo>
                  <a:pt x="157" y="226"/>
                </a:lnTo>
                <a:lnTo>
                  <a:pt x="158" y="214"/>
                </a:lnTo>
                <a:lnTo>
                  <a:pt x="162" y="206"/>
                </a:lnTo>
                <a:lnTo>
                  <a:pt x="160" y="195"/>
                </a:lnTo>
                <a:lnTo>
                  <a:pt x="156" y="195"/>
                </a:lnTo>
                <a:lnTo>
                  <a:pt x="156" y="185"/>
                </a:lnTo>
                <a:lnTo>
                  <a:pt x="153" y="184"/>
                </a:lnTo>
                <a:lnTo>
                  <a:pt x="161" y="182"/>
                </a:lnTo>
                <a:lnTo>
                  <a:pt x="164" y="187"/>
                </a:lnTo>
                <a:lnTo>
                  <a:pt x="170" y="185"/>
                </a:lnTo>
                <a:lnTo>
                  <a:pt x="176" y="189"/>
                </a:lnTo>
                <a:lnTo>
                  <a:pt x="182" y="190"/>
                </a:lnTo>
                <a:lnTo>
                  <a:pt x="183" y="207"/>
                </a:lnTo>
                <a:lnTo>
                  <a:pt x="188" y="208"/>
                </a:lnTo>
                <a:lnTo>
                  <a:pt x="193" y="213"/>
                </a:lnTo>
                <a:lnTo>
                  <a:pt x="199" y="215"/>
                </a:lnTo>
                <a:lnTo>
                  <a:pt x="204" y="208"/>
                </a:lnTo>
                <a:lnTo>
                  <a:pt x="209" y="200"/>
                </a:lnTo>
                <a:lnTo>
                  <a:pt x="205" y="185"/>
                </a:lnTo>
                <a:lnTo>
                  <a:pt x="201" y="176"/>
                </a:lnTo>
                <a:lnTo>
                  <a:pt x="203" y="170"/>
                </a:lnTo>
                <a:lnTo>
                  <a:pt x="200" y="154"/>
                </a:lnTo>
                <a:lnTo>
                  <a:pt x="200" y="144"/>
                </a:lnTo>
                <a:lnTo>
                  <a:pt x="195" y="134"/>
                </a:lnTo>
                <a:lnTo>
                  <a:pt x="189" y="132"/>
                </a:lnTo>
                <a:lnTo>
                  <a:pt x="181" y="141"/>
                </a:lnTo>
                <a:lnTo>
                  <a:pt x="174" y="137"/>
                </a:lnTo>
                <a:lnTo>
                  <a:pt x="165" y="139"/>
                </a:lnTo>
                <a:lnTo>
                  <a:pt x="166" y="134"/>
                </a:lnTo>
                <a:lnTo>
                  <a:pt x="163" y="128"/>
                </a:lnTo>
                <a:lnTo>
                  <a:pt x="169" y="125"/>
                </a:lnTo>
                <a:lnTo>
                  <a:pt x="174" y="120"/>
                </a:lnTo>
                <a:lnTo>
                  <a:pt x="176" y="114"/>
                </a:lnTo>
                <a:lnTo>
                  <a:pt x="175" y="107"/>
                </a:lnTo>
                <a:lnTo>
                  <a:pt x="169" y="105"/>
                </a:lnTo>
                <a:lnTo>
                  <a:pt x="166" y="110"/>
                </a:lnTo>
                <a:lnTo>
                  <a:pt x="163" y="116"/>
                </a:lnTo>
                <a:lnTo>
                  <a:pt x="160" y="115"/>
                </a:lnTo>
                <a:lnTo>
                  <a:pt x="155" y="112"/>
                </a:lnTo>
                <a:lnTo>
                  <a:pt x="157" y="101"/>
                </a:lnTo>
                <a:lnTo>
                  <a:pt x="162" y="97"/>
                </a:lnTo>
                <a:lnTo>
                  <a:pt x="164" y="92"/>
                </a:lnTo>
                <a:lnTo>
                  <a:pt x="168" y="86"/>
                </a:lnTo>
                <a:lnTo>
                  <a:pt x="169" y="78"/>
                </a:lnTo>
                <a:lnTo>
                  <a:pt x="164" y="76"/>
                </a:lnTo>
                <a:lnTo>
                  <a:pt x="169" y="65"/>
                </a:lnTo>
                <a:lnTo>
                  <a:pt x="165" y="65"/>
                </a:lnTo>
                <a:lnTo>
                  <a:pt x="165" y="53"/>
                </a:lnTo>
                <a:lnTo>
                  <a:pt x="165" y="44"/>
                </a:lnTo>
                <a:lnTo>
                  <a:pt x="162" y="29"/>
                </a:lnTo>
                <a:lnTo>
                  <a:pt x="158" y="20"/>
                </a:lnTo>
                <a:lnTo>
                  <a:pt x="155" y="20"/>
                </a:lnTo>
                <a:lnTo>
                  <a:pt x="151" y="20"/>
                </a:lnTo>
                <a:lnTo>
                  <a:pt x="144" y="9"/>
                </a:lnTo>
                <a:lnTo>
                  <a:pt x="138" y="9"/>
                </a:lnTo>
                <a:lnTo>
                  <a:pt x="133" y="8"/>
                </a:lnTo>
                <a:lnTo>
                  <a:pt x="129" y="5"/>
                </a:lnTo>
                <a:lnTo>
                  <a:pt x="126" y="8"/>
                </a:lnTo>
                <a:lnTo>
                  <a:pt x="124" y="9"/>
                </a:lnTo>
                <a:lnTo>
                  <a:pt x="120" y="15"/>
                </a:lnTo>
                <a:lnTo>
                  <a:pt x="118" y="22"/>
                </a:lnTo>
                <a:lnTo>
                  <a:pt x="117" y="29"/>
                </a:lnTo>
                <a:lnTo>
                  <a:pt x="123" y="33"/>
                </a:lnTo>
                <a:lnTo>
                  <a:pt x="124" y="37"/>
                </a:lnTo>
                <a:lnTo>
                  <a:pt x="125" y="43"/>
                </a:lnTo>
                <a:lnTo>
                  <a:pt x="118" y="46"/>
                </a:lnTo>
                <a:lnTo>
                  <a:pt x="115" y="51"/>
                </a:lnTo>
                <a:lnTo>
                  <a:pt x="114" y="59"/>
                </a:lnTo>
                <a:lnTo>
                  <a:pt x="117" y="68"/>
                </a:lnTo>
                <a:lnTo>
                  <a:pt x="117" y="76"/>
                </a:lnTo>
                <a:lnTo>
                  <a:pt x="114" y="75"/>
                </a:lnTo>
                <a:lnTo>
                  <a:pt x="107" y="76"/>
                </a:lnTo>
                <a:lnTo>
                  <a:pt x="105" y="83"/>
                </a:lnTo>
                <a:lnTo>
                  <a:pt x="109" y="82"/>
                </a:lnTo>
                <a:lnTo>
                  <a:pt x="112" y="89"/>
                </a:lnTo>
                <a:lnTo>
                  <a:pt x="117" y="85"/>
                </a:lnTo>
                <a:lnTo>
                  <a:pt x="118" y="94"/>
                </a:lnTo>
                <a:lnTo>
                  <a:pt x="120" y="103"/>
                </a:lnTo>
                <a:lnTo>
                  <a:pt x="125" y="99"/>
                </a:lnTo>
                <a:lnTo>
                  <a:pt x="132" y="96"/>
                </a:lnTo>
                <a:lnTo>
                  <a:pt x="130" y="88"/>
                </a:lnTo>
                <a:lnTo>
                  <a:pt x="128" y="82"/>
                </a:lnTo>
                <a:lnTo>
                  <a:pt x="123" y="80"/>
                </a:lnTo>
                <a:lnTo>
                  <a:pt x="121" y="71"/>
                </a:lnTo>
                <a:lnTo>
                  <a:pt x="126" y="57"/>
                </a:lnTo>
                <a:lnTo>
                  <a:pt x="128" y="73"/>
                </a:lnTo>
                <a:lnTo>
                  <a:pt x="132" y="80"/>
                </a:lnTo>
                <a:lnTo>
                  <a:pt x="132" y="71"/>
                </a:lnTo>
                <a:lnTo>
                  <a:pt x="139" y="61"/>
                </a:lnTo>
                <a:lnTo>
                  <a:pt x="141" y="78"/>
                </a:lnTo>
                <a:lnTo>
                  <a:pt x="148" y="80"/>
                </a:lnTo>
                <a:lnTo>
                  <a:pt x="139" y="86"/>
                </a:lnTo>
                <a:lnTo>
                  <a:pt x="137" y="93"/>
                </a:lnTo>
                <a:lnTo>
                  <a:pt x="144" y="93"/>
                </a:lnTo>
                <a:lnTo>
                  <a:pt x="139" y="100"/>
                </a:lnTo>
                <a:lnTo>
                  <a:pt x="140" y="112"/>
                </a:lnTo>
                <a:lnTo>
                  <a:pt x="133" y="115"/>
                </a:lnTo>
                <a:lnTo>
                  <a:pt x="134" y="125"/>
                </a:lnTo>
                <a:lnTo>
                  <a:pt x="131" y="140"/>
                </a:lnTo>
                <a:lnTo>
                  <a:pt x="127" y="136"/>
                </a:lnTo>
                <a:lnTo>
                  <a:pt x="126" y="147"/>
                </a:lnTo>
                <a:lnTo>
                  <a:pt x="129" y="159"/>
                </a:lnTo>
                <a:lnTo>
                  <a:pt x="138" y="157"/>
                </a:lnTo>
                <a:lnTo>
                  <a:pt x="140" y="161"/>
                </a:lnTo>
                <a:lnTo>
                  <a:pt x="146" y="160"/>
                </a:lnTo>
                <a:lnTo>
                  <a:pt x="152" y="160"/>
                </a:lnTo>
                <a:lnTo>
                  <a:pt x="154" y="162"/>
                </a:lnTo>
                <a:lnTo>
                  <a:pt x="153" y="170"/>
                </a:lnTo>
                <a:lnTo>
                  <a:pt x="146" y="170"/>
                </a:lnTo>
                <a:lnTo>
                  <a:pt x="146" y="177"/>
                </a:lnTo>
                <a:lnTo>
                  <a:pt x="141" y="176"/>
                </a:lnTo>
                <a:lnTo>
                  <a:pt x="138" y="178"/>
                </a:lnTo>
                <a:lnTo>
                  <a:pt x="134" y="185"/>
                </a:lnTo>
                <a:lnTo>
                  <a:pt x="131" y="189"/>
                </a:lnTo>
                <a:lnTo>
                  <a:pt x="127" y="185"/>
                </a:lnTo>
                <a:lnTo>
                  <a:pt x="123" y="178"/>
                </a:lnTo>
                <a:lnTo>
                  <a:pt x="113" y="172"/>
                </a:lnTo>
                <a:lnTo>
                  <a:pt x="119" y="170"/>
                </a:lnTo>
                <a:lnTo>
                  <a:pt x="123" y="162"/>
                </a:lnTo>
                <a:lnTo>
                  <a:pt x="120" y="154"/>
                </a:lnTo>
                <a:lnTo>
                  <a:pt x="119" y="147"/>
                </a:lnTo>
                <a:lnTo>
                  <a:pt x="121" y="139"/>
                </a:lnTo>
                <a:lnTo>
                  <a:pt x="117" y="133"/>
                </a:lnTo>
                <a:lnTo>
                  <a:pt x="121" y="122"/>
                </a:lnTo>
                <a:lnTo>
                  <a:pt x="114" y="125"/>
                </a:lnTo>
                <a:lnTo>
                  <a:pt x="117" y="118"/>
                </a:lnTo>
                <a:lnTo>
                  <a:pt x="118" y="111"/>
                </a:lnTo>
                <a:lnTo>
                  <a:pt x="116" y="103"/>
                </a:lnTo>
                <a:lnTo>
                  <a:pt x="113" y="100"/>
                </a:lnTo>
                <a:lnTo>
                  <a:pt x="108" y="100"/>
                </a:lnTo>
                <a:lnTo>
                  <a:pt x="103" y="103"/>
                </a:lnTo>
                <a:lnTo>
                  <a:pt x="103" y="93"/>
                </a:lnTo>
                <a:lnTo>
                  <a:pt x="103" y="85"/>
                </a:lnTo>
                <a:lnTo>
                  <a:pt x="100" y="80"/>
                </a:lnTo>
                <a:lnTo>
                  <a:pt x="97" y="91"/>
                </a:lnTo>
                <a:lnTo>
                  <a:pt x="95" y="80"/>
                </a:lnTo>
                <a:lnTo>
                  <a:pt x="96" y="73"/>
                </a:lnTo>
                <a:lnTo>
                  <a:pt x="101" y="69"/>
                </a:lnTo>
                <a:lnTo>
                  <a:pt x="103" y="63"/>
                </a:lnTo>
                <a:lnTo>
                  <a:pt x="103" y="56"/>
                </a:lnTo>
                <a:lnTo>
                  <a:pt x="100" y="52"/>
                </a:lnTo>
                <a:lnTo>
                  <a:pt x="95" y="56"/>
                </a:lnTo>
                <a:lnTo>
                  <a:pt x="91" y="59"/>
                </a:lnTo>
                <a:lnTo>
                  <a:pt x="87" y="61"/>
                </a:lnTo>
                <a:lnTo>
                  <a:pt x="85" y="58"/>
                </a:lnTo>
                <a:lnTo>
                  <a:pt x="87" y="52"/>
                </a:lnTo>
                <a:lnTo>
                  <a:pt x="89" y="47"/>
                </a:lnTo>
                <a:lnTo>
                  <a:pt x="91" y="43"/>
                </a:lnTo>
                <a:lnTo>
                  <a:pt x="97" y="44"/>
                </a:lnTo>
                <a:lnTo>
                  <a:pt x="102" y="50"/>
                </a:lnTo>
                <a:lnTo>
                  <a:pt x="104" y="42"/>
                </a:lnTo>
                <a:lnTo>
                  <a:pt x="108" y="37"/>
                </a:lnTo>
                <a:lnTo>
                  <a:pt x="111" y="35"/>
                </a:lnTo>
                <a:lnTo>
                  <a:pt x="113" y="29"/>
                </a:lnTo>
                <a:lnTo>
                  <a:pt x="113" y="19"/>
                </a:lnTo>
                <a:lnTo>
                  <a:pt x="109" y="12"/>
                </a:lnTo>
                <a:lnTo>
                  <a:pt x="106" y="5"/>
                </a:lnTo>
                <a:lnTo>
                  <a:pt x="103" y="0"/>
                </a:lnTo>
                <a:lnTo>
                  <a:pt x="97" y="5"/>
                </a:lnTo>
                <a:lnTo>
                  <a:pt x="96" y="6"/>
                </a:lnTo>
                <a:lnTo>
                  <a:pt x="94" y="13"/>
                </a:lnTo>
                <a:lnTo>
                  <a:pt x="91" y="7"/>
                </a:lnTo>
                <a:lnTo>
                  <a:pt x="85" y="7"/>
                </a:lnTo>
                <a:lnTo>
                  <a:pt x="83" y="11"/>
                </a:lnTo>
                <a:lnTo>
                  <a:pt x="82" y="16"/>
                </a:lnTo>
                <a:lnTo>
                  <a:pt x="81" y="16"/>
                </a:lnTo>
                <a:lnTo>
                  <a:pt x="80" y="23"/>
                </a:lnTo>
              </a:path>
            </a:pathLst>
          </a:custGeom>
          <a:solidFill>
            <a:srgbClr val="5FB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38" name="Rectangle 42" descr="5%"/>
          <p:cNvSpPr>
            <a:spLocks noChangeArrowheads="1"/>
          </p:cNvSpPr>
          <p:nvPr/>
        </p:nvSpPr>
        <p:spPr bwMode="auto">
          <a:xfrm>
            <a:off x="1572450" y="1479929"/>
            <a:ext cx="1447800" cy="1066800"/>
          </a:xfrm>
          <a:prstGeom prst="rect">
            <a:avLst/>
          </a:prstGeom>
          <a:pattFill prst="pct5">
            <a:fgClr>
              <a:srgbClr val="003300">
                <a:alpha val="36000"/>
              </a:srgbClr>
            </a:fgClr>
            <a:bgClr>
              <a:srgbClr val="FFFFFF">
                <a:alpha val="36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 charset="0"/>
              </a:rPr>
              <a:t>Organic </a:t>
            </a:r>
          </a:p>
          <a:p>
            <a:pPr algn="ctr"/>
            <a:r>
              <a:rPr lang="en-US" sz="1800" b="1" dirty="0" smtClean="0">
                <a:latin typeface="Arial" charset="0"/>
              </a:rPr>
              <a:t>Aerosol</a:t>
            </a:r>
          </a:p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6652079" y="2350527"/>
            <a:ext cx="12490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Oxidation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Arial" charset="0"/>
              </a:rPr>
              <a:t>OH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Arial" charset="0"/>
              </a:rPr>
              <a:t>O</a:t>
            </a:r>
            <a:r>
              <a:rPr lang="en-US" sz="1600" b="1" baseline="-25000" dirty="0" smtClean="0">
                <a:latin typeface="Arial" charset="0"/>
              </a:rPr>
              <a:t>3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Arial" charset="0"/>
              </a:rPr>
              <a:t>NO</a:t>
            </a:r>
            <a:r>
              <a:rPr lang="en-US" sz="1600" b="1" baseline="-25000" dirty="0" smtClean="0">
                <a:latin typeface="Arial" charset="0"/>
              </a:rPr>
              <a:t>3</a:t>
            </a:r>
            <a:endParaRPr lang="en-US" sz="1600" b="1" baseline="-25000" dirty="0">
              <a:latin typeface="Arial" charset="0"/>
            </a:endParaRP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8011948" y="515778"/>
            <a:ext cx="99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latin typeface="Arial" charset="0"/>
              </a:rPr>
              <a:t>Ozone</a:t>
            </a:r>
            <a:endParaRPr lang="en-US" sz="1800" b="1" dirty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CO</a:t>
            </a:r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CH</a:t>
            </a:r>
            <a:r>
              <a:rPr lang="en-US" sz="1800" b="1" baseline="-25000" dirty="0">
                <a:latin typeface="Arial" charset="0"/>
              </a:rPr>
              <a:t>4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6519863" y="367050"/>
            <a:ext cx="1231900" cy="1220788"/>
            <a:chOff x="5334000" y="762000"/>
            <a:chExt cx="1231900" cy="1220788"/>
          </a:xfrm>
        </p:grpSpPr>
        <p:sp>
          <p:nvSpPr>
            <p:cNvPr id="55346" name="AutoShape 50"/>
            <p:cNvSpPr>
              <a:spLocks noChangeArrowheads="1"/>
            </p:cNvSpPr>
            <p:nvPr/>
          </p:nvSpPr>
          <p:spPr bwMode="auto">
            <a:xfrm rot="10800000">
              <a:off x="5334000" y="762000"/>
              <a:ext cx="606425" cy="1220788"/>
            </a:xfrm>
            <a:prstGeom prst="curvedRightArrow">
              <a:avLst>
                <a:gd name="adj1" fmla="val 40262"/>
                <a:gd name="adj2" fmla="val 80524"/>
                <a:gd name="adj3" fmla="val 33333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AutoShape 51"/>
            <p:cNvSpPr>
              <a:spLocks noChangeArrowheads="1"/>
            </p:cNvSpPr>
            <p:nvPr/>
          </p:nvSpPr>
          <p:spPr bwMode="auto">
            <a:xfrm rot="10512346">
              <a:off x="5943600" y="762000"/>
              <a:ext cx="622300" cy="1220788"/>
            </a:xfrm>
            <a:prstGeom prst="curvedLeftArrow">
              <a:avLst>
                <a:gd name="adj1" fmla="val 39235"/>
                <a:gd name="adj2" fmla="val 78469"/>
                <a:gd name="adj3" fmla="val 33333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3647154" y="1317964"/>
            <a:ext cx="13644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Arial" charset="0"/>
              </a:rPr>
              <a:t>Secondary</a:t>
            </a:r>
          </a:p>
          <a:p>
            <a:r>
              <a:rPr lang="en-US" b="1" dirty="0" smtClean="0">
                <a:latin typeface="Arial" charset="0"/>
              </a:rPr>
              <a:t>Organic</a:t>
            </a:r>
          </a:p>
          <a:p>
            <a:r>
              <a:rPr lang="en-US" sz="1800" b="1" dirty="0" smtClean="0">
                <a:latin typeface="Arial" charset="0"/>
              </a:rPr>
              <a:t>aerosol</a:t>
            </a:r>
            <a:endParaRPr lang="en-US" sz="1800" b="1" dirty="0">
              <a:latin typeface="Arial" charset="0"/>
            </a:endParaRPr>
          </a:p>
        </p:txBody>
      </p:sp>
      <p:graphicFrame>
        <p:nvGraphicFramePr>
          <p:cNvPr id="55351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39150"/>
              </p:ext>
            </p:extLst>
          </p:nvPr>
        </p:nvGraphicFramePr>
        <p:xfrm>
          <a:off x="7086600" y="4953000"/>
          <a:ext cx="838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" name="Clip" r:id="rId15" imgW="2333520" imgH="3468600" progId="">
                  <p:embed/>
                </p:oleObj>
              </mc:Choice>
              <mc:Fallback>
                <p:oleObj name="Clip" r:id="rId15" imgW="2333520" imgH="3468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838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2" name="Objec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685518"/>
              </p:ext>
            </p:extLst>
          </p:nvPr>
        </p:nvGraphicFramePr>
        <p:xfrm>
          <a:off x="7391400" y="5029200"/>
          <a:ext cx="889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" name="Clip" r:id="rId16" imgW="2333520" imgH="3468600" progId="">
                  <p:embed/>
                </p:oleObj>
              </mc:Choice>
              <mc:Fallback>
                <p:oleObj name="Clip" r:id="rId16" imgW="2333520" imgH="3468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889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3" name="AutoShape 57"/>
          <p:cNvSpPr>
            <a:spLocks noChangeArrowheads="1"/>
          </p:cNvSpPr>
          <p:nvPr/>
        </p:nvSpPr>
        <p:spPr bwMode="auto">
          <a:xfrm>
            <a:off x="3099757" y="1637381"/>
            <a:ext cx="3048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" name="Text Box 104"/>
          <p:cNvSpPr txBox="1">
            <a:spLocks noChangeArrowheads="1"/>
          </p:cNvSpPr>
          <p:nvPr/>
        </p:nvSpPr>
        <p:spPr bwMode="auto">
          <a:xfrm>
            <a:off x="4484591" y="2805499"/>
            <a:ext cx="2069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Arial" charset="0"/>
              </a:rPr>
              <a:t>Isoprene</a:t>
            </a:r>
            <a:endParaRPr lang="en-US" sz="1800" b="1" dirty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Monoterpenes</a:t>
            </a:r>
            <a:endParaRPr lang="en-US" sz="1800" b="1" dirty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Oxygenated VOC</a:t>
            </a:r>
          </a:p>
          <a:p>
            <a:r>
              <a:rPr lang="en-US" sz="1800" b="1" dirty="0" smtClean="0">
                <a:latin typeface="Arial" charset="0"/>
              </a:rPr>
              <a:t>Other BVOC</a:t>
            </a:r>
            <a:endParaRPr lang="en-US" sz="1800" b="1" dirty="0">
              <a:latin typeface="Arial" charset="0"/>
            </a:endParaRPr>
          </a:p>
        </p:txBody>
      </p:sp>
      <p:graphicFrame>
        <p:nvGraphicFramePr>
          <p:cNvPr id="41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55079"/>
              </p:ext>
            </p:extLst>
          </p:nvPr>
        </p:nvGraphicFramePr>
        <p:xfrm>
          <a:off x="8188404" y="5181600"/>
          <a:ext cx="838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" name="Clip" r:id="rId17" imgW="2333520" imgH="3468600" progId="">
                  <p:embed/>
                </p:oleObj>
              </mc:Choice>
              <mc:Fallback>
                <p:oleObj name="Clip" r:id="rId17" imgW="2333520" imgH="3468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404" y="5181600"/>
                        <a:ext cx="838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54"/>
          <p:cNvCxnSpPr/>
          <p:nvPr/>
        </p:nvCxnSpPr>
        <p:spPr>
          <a:xfrm rot="5400000" flipH="1" flipV="1">
            <a:off x="8139211" y="4142601"/>
            <a:ext cx="991394" cy="21392"/>
          </a:xfrm>
          <a:prstGeom prst="straightConnector1">
            <a:avLst/>
          </a:prstGeom>
          <a:ln w="539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40" descr="fire_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8188404" y="4572000"/>
            <a:ext cx="933450" cy="1600200"/>
          </a:xfrm>
          <a:prstGeom prst="rect">
            <a:avLst/>
          </a:prstGeom>
          <a:noFill/>
          <a:ln/>
        </p:spPr>
      </p:pic>
      <p:sp>
        <p:nvSpPr>
          <p:cNvPr id="44" name="Text Box 104"/>
          <p:cNvSpPr txBox="1">
            <a:spLocks noChangeArrowheads="1"/>
          </p:cNvSpPr>
          <p:nvPr/>
        </p:nvSpPr>
        <p:spPr bwMode="auto">
          <a:xfrm>
            <a:off x="8036004" y="2826603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charset="0"/>
              </a:rPr>
              <a:t>VOCs </a:t>
            </a:r>
          </a:p>
          <a:p>
            <a:r>
              <a:rPr lang="en-US" sz="2400" b="1" dirty="0" smtClean="0">
                <a:latin typeface="Arial" charset="0"/>
              </a:rPr>
              <a:t>+ </a:t>
            </a:r>
            <a:r>
              <a:rPr lang="en-US" sz="2400" b="1" dirty="0" err="1" smtClean="0">
                <a:latin typeface="Arial" charset="0"/>
              </a:rPr>
              <a:t>NOx</a:t>
            </a:r>
            <a:endParaRPr lang="en-US" sz="2400" b="1" dirty="0">
              <a:latin typeface="Arial" charset="0"/>
            </a:endParaRPr>
          </a:p>
        </p:txBody>
      </p:sp>
      <p:grpSp>
        <p:nvGrpSpPr>
          <p:cNvPr id="45" name="Group 71"/>
          <p:cNvGrpSpPr/>
          <p:nvPr/>
        </p:nvGrpSpPr>
        <p:grpSpPr>
          <a:xfrm>
            <a:off x="6359604" y="1591321"/>
            <a:ext cx="1676400" cy="1153954"/>
            <a:chOff x="6705600" y="2057400"/>
            <a:chExt cx="1676400" cy="990600"/>
          </a:xfrm>
        </p:grpSpPr>
        <p:cxnSp>
          <p:nvCxnSpPr>
            <p:cNvPr id="46" name="Elbow Connector 53"/>
            <p:cNvCxnSpPr/>
            <p:nvPr/>
          </p:nvCxnSpPr>
          <p:spPr>
            <a:xfrm rot="5400000" flipH="1" flipV="1">
              <a:off x="6629400" y="2133600"/>
              <a:ext cx="990600" cy="838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56"/>
            <p:cNvCxnSpPr/>
            <p:nvPr/>
          </p:nvCxnSpPr>
          <p:spPr>
            <a:xfrm rot="16200000" flipV="1">
              <a:off x="7467600" y="2133600"/>
              <a:ext cx="990600" cy="838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975184" y="536691"/>
            <a:ext cx="198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Condensable </a:t>
            </a:r>
            <a:r>
              <a:rPr lang="en-US" b="1" dirty="0" err="1" smtClean="0">
                <a:latin typeface="Arial" charset="0"/>
              </a:rPr>
              <a:t>vapours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 rot="19698486">
            <a:off x="5129108" y="1302891"/>
            <a:ext cx="535944" cy="342271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75"/>
          <p:cNvSpPr/>
          <p:nvPr/>
        </p:nvSpPr>
        <p:spPr>
          <a:xfrm>
            <a:off x="185095" y="182866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CCN</a:t>
            </a:r>
            <a:endParaRPr lang="en-US" b="1" dirty="0">
              <a:latin typeface="Arial" charset="0"/>
            </a:endParaRPr>
          </a:p>
        </p:txBody>
      </p:sp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1043608" y="1905000"/>
            <a:ext cx="3048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3 Flecha abajo"/>
          <p:cNvSpPr/>
          <p:nvPr/>
        </p:nvSpPr>
        <p:spPr>
          <a:xfrm>
            <a:off x="285180" y="2168298"/>
            <a:ext cx="484632" cy="36445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ctangle 75"/>
          <p:cNvSpPr/>
          <p:nvPr/>
        </p:nvSpPr>
        <p:spPr>
          <a:xfrm>
            <a:off x="198132" y="262083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rain</a:t>
            </a:r>
            <a:endParaRPr lang="en-US" b="1" dirty="0">
              <a:latin typeface="Arial" charset="0"/>
            </a:endParaRPr>
          </a:p>
        </p:txBody>
      </p:sp>
      <p:sp>
        <p:nvSpPr>
          <p:cNvPr id="2" name="1 Flecha abajo"/>
          <p:cNvSpPr/>
          <p:nvPr/>
        </p:nvSpPr>
        <p:spPr>
          <a:xfrm rot="10800000">
            <a:off x="1835696" y="859856"/>
            <a:ext cx="460654" cy="4581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992543" y="343180"/>
            <a:ext cx="232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Radiative Properties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0745" y="6477000"/>
            <a:ext cx="174815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BVOC from soil</a:t>
            </a:r>
            <a:endParaRPr lang="en-US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515187" y="4781481"/>
            <a:ext cx="1748159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BVOC from vegetation</a:t>
            </a:r>
            <a:endParaRPr lang="en-US" b="1" dirty="0"/>
          </a:p>
        </p:txBody>
      </p:sp>
      <p:sp>
        <p:nvSpPr>
          <p:cNvPr id="9" name="8 Flecha arriba y abajo"/>
          <p:cNvSpPr/>
          <p:nvPr/>
        </p:nvSpPr>
        <p:spPr>
          <a:xfrm rot="2585016">
            <a:off x="3754344" y="3606922"/>
            <a:ext cx="484632" cy="121615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70 Flecha arriba y abajo"/>
          <p:cNvSpPr/>
          <p:nvPr/>
        </p:nvSpPr>
        <p:spPr>
          <a:xfrm>
            <a:off x="5069909" y="3874684"/>
            <a:ext cx="187891" cy="251239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97"/>
    </mc:Choice>
    <mc:Fallback xmlns="">
      <p:transition spd="slow" advTm="8979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ATTO: Amazonian Tall Tower Observatory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3543" y="764704"/>
            <a:ext cx="8229600" cy="215773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Negligible influence from Manaus plume</a:t>
            </a:r>
          </a:p>
          <a:p>
            <a:r>
              <a:rPr lang="en-US" dirty="0" smtClean="0"/>
              <a:t>Logistically viable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7600" dirty="0">
              <a:latin typeface="Arial" pitchFamily="34" charset="0"/>
              <a:cs typeface="Arial" pitchFamily="34" charset="0"/>
            </a:endParaRPr>
          </a:p>
          <a:p>
            <a:endParaRPr lang="en-US" sz="1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767736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 02°08’38.8”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 58°59’59.5”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672" y="1481014"/>
            <a:ext cx="1533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150 km  NE of Manaus</a:t>
            </a:r>
            <a:endParaRPr lang="en-U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300193" y="2847873"/>
            <a:ext cx="2902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 </a:t>
            </a:r>
            <a:r>
              <a:rPr lang="en-US" sz="2400" dirty="0"/>
              <a:t>24-34ºC</a:t>
            </a:r>
          </a:p>
          <a:p>
            <a:r>
              <a:rPr lang="en-US" sz="2400" dirty="0"/>
              <a:t>Main wind </a:t>
            </a:r>
            <a:r>
              <a:rPr lang="en-US" sz="2400" dirty="0" smtClean="0"/>
              <a:t>direct. </a:t>
            </a:r>
            <a:r>
              <a:rPr lang="en-US" sz="2400" dirty="0"/>
              <a:t>NE</a:t>
            </a:r>
          </a:p>
          <a:p>
            <a:r>
              <a:rPr lang="en-US" sz="2400" dirty="0"/>
              <a:t>Ozone 2-30 </a:t>
            </a:r>
            <a:r>
              <a:rPr lang="en-US" sz="2400" dirty="0" err="1"/>
              <a:t>ppbV</a:t>
            </a:r>
            <a:endParaRPr lang="en-US" sz="2400" dirty="0"/>
          </a:p>
          <a:p>
            <a:r>
              <a:rPr lang="en-US" sz="2400" dirty="0"/>
              <a:t>NO 0,3-0,7 </a:t>
            </a:r>
            <a:r>
              <a:rPr lang="en-US" sz="2400" dirty="0" err="1"/>
              <a:t>ppbV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19531" r="6883" b="4948"/>
          <a:stretch/>
        </p:blipFill>
        <p:spPr bwMode="auto">
          <a:xfrm>
            <a:off x="107505" y="2922439"/>
            <a:ext cx="5597260" cy="36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5" y="2922439"/>
            <a:ext cx="504055" cy="22347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55"/>
    </mc:Choice>
    <mc:Fallback xmlns="">
      <p:transition spd="slow" advTm="465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6" descr="C:\Users\Ana M. Yañez-Serrano\AppData\Local\Microsoft\Windows\Temporary Internet Files\Content.IE5\DAUM7YM7\MC9003120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97" y="3789207"/>
            <a:ext cx="1823314" cy="27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7" descr="C:\Users\Ana M. Yañez-Serrano\AppData\Local\Microsoft\Windows\Temporary Internet Files\Content.IE5\DAUM7YM7\MC9003120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1" y="4149079"/>
            <a:ext cx="1823314" cy="22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2066 Grupo"/>
          <p:cNvGrpSpPr/>
          <p:nvPr/>
        </p:nvGrpSpPr>
        <p:grpSpPr>
          <a:xfrm>
            <a:off x="6611508" y="4974038"/>
            <a:ext cx="1528267" cy="1472150"/>
            <a:chOff x="5257800" y="5115547"/>
            <a:chExt cx="1663700" cy="144082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5943600" y="6018213"/>
              <a:ext cx="347663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4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2" y="165"/>
                </a:cxn>
                <a:cxn ang="0">
                  <a:pos x="34" y="159"/>
                </a:cxn>
                <a:cxn ang="0">
                  <a:pos x="62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3" y="197"/>
                </a:cxn>
                <a:cxn ang="0">
                  <a:pos x="73" y="178"/>
                </a:cxn>
                <a:cxn ang="0">
                  <a:pos x="90" y="179"/>
                </a:cxn>
                <a:cxn ang="0">
                  <a:pos x="104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3" y="197"/>
                </a:cxn>
                <a:cxn ang="0">
                  <a:pos x="165" y="183"/>
                </a:cxn>
                <a:cxn ang="0">
                  <a:pos x="181" y="156"/>
                </a:cxn>
                <a:cxn ang="0">
                  <a:pos x="193" y="148"/>
                </a:cxn>
                <a:cxn ang="0">
                  <a:pos x="226" y="171"/>
                </a:cxn>
                <a:cxn ang="0">
                  <a:pos x="227" y="125"/>
                </a:cxn>
                <a:cxn ang="0">
                  <a:pos x="200" y="103"/>
                </a:cxn>
                <a:cxn ang="0">
                  <a:pos x="198" y="71"/>
                </a:cxn>
                <a:cxn ang="0">
                  <a:pos x="183" y="26"/>
                </a:cxn>
                <a:cxn ang="0">
                  <a:pos x="153" y="7"/>
                </a:cxn>
                <a:cxn ang="0">
                  <a:pos x="125" y="45"/>
                </a:cxn>
                <a:cxn ang="0">
                  <a:pos x="120" y="69"/>
                </a:cxn>
                <a:cxn ang="0">
                  <a:pos x="141" y="86"/>
                </a:cxn>
                <a:cxn ang="0">
                  <a:pos x="139" y="67"/>
                </a:cxn>
                <a:cxn ang="0">
                  <a:pos x="159" y="51"/>
                </a:cxn>
                <a:cxn ang="0">
                  <a:pos x="155" y="82"/>
                </a:cxn>
                <a:cxn ang="0">
                  <a:pos x="142" y="94"/>
                </a:cxn>
                <a:cxn ang="0">
                  <a:pos x="152" y="102"/>
                </a:cxn>
                <a:cxn ang="0">
                  <a:pos x="147" y="128"/>
                </a:cxn>
                <a:cxn ang="0">
                  <a:pos x="166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1" y="126"/>
                </a:cxn>
                <a:cxn ang="0">
                  <a:pos x="129" y="102"/>
                </a:cxn>
                <a:cxn ang="0">
                  <a:pos x="117" y="84"/>
                </a:cxn>
                <a:cxn ang="0">
                  <a:pos x="109" y="61"/>
                </a:cxn>
                <a:cxn ang="0">
                  <a:pos x="103" y="50"/>
                </a:cxn>
                <a:cxn ang="0">
                  <a:pos x="108" y="35"/>
                </a:cxn>
                <a:cxn ang="0">
                  <a:pos x="113" y="0"/>
                </a:cxn>
              </a:cxnLst>
              <a:rect l="0" t="0" r="r" b="b"/>
              <a:pathLst>
                <a:path w="238" h="203">
                  <a:moveTo>
                    <a:pt x="104" y="7"/>
                  </a:moveTo>
                  <a:lnTo>
                    <a:pt x="101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9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2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2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8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1" y="130"/>
                  </a:lnTo>
                  <a:lnTo>
                    <a:pt x="50" y="129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1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4" y="118"/>
                  </a:lnTo>
                  <a:lnTo>
                    <a:pt x="64" y="115"/>
                  </a:lnTo>
                  <a:lnTo>
                    <a:pt x="63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7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7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0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1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3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7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6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0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0" y="160"/>
                  </a:lnTo>
                  <a:lnTo>
                    <a:pt x="104" y="156"/>
                  </a:lnTo>
                  <a:lnTo>
                    <a:pt x="106" y="146"/>
                  </a:lnTo>
                  <a:lnTo>
                    <a:pt x="104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4" y="167"/>
                  </a:lnTo>
                  <a:lnTo>
                    <a:pt x="116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5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0" y="202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2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5" y="183"/>
                  </a:lnTo>
                  <a:lnTo>
                    <a:pt x="170" y="180"/>
                  </a:lnTo>
                  <a:lnTo>
                    <a:pt x="175" y="180"/>
                  </a:lnTo>
                  <a:lnTo>
                    <a:pt x="179" y="179"/>
                  </a:lnTo>
                  <a:lnTo>
                    <a:pt x="180" y="171"/>
                  </a:lnTo>
                  <a:lnTo>
                    <a:pt x="183" y="165"/>
                  </a:lnTo>
                  <a:lnTo>
                    <a:pt x="181" y="156"/>
                  </a:lnTo>
                  <a:lnTo>
                    <a:pt x="177" y="156"/>
                  </a:lnTo>
                  <a:lnTo>
                    <a:pt x="177" y="148"/>
                  </a:lnTo>
                  <a:lnTo>
                    <a:pt x="174" y="147"/>
                  </a:lnTo>
                  <a:lnTo>
                    <a:pt x="181" y="145"/>
                  </a:lnTo>
                  <a:lnTo>
                    <a:pt x="186" y="150"/>
                  </a:lnTo>
                  <a:lnTo>
                    <a:pt x="193" y="148"/>
                  </a:lnTo>
                  <a:lnTo>
                    <a:pt x="200" y="151"/>
                  </a:lnTo>
                  <a:lnTo>
                    <a:pt x="206" y="152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9" y="170"/>
                  </a:lnTo>
                  <a:lnTo>
                    <a:pt x="226" y="171"/>
                  </a:lnTo>
                  <a:lnTo>
                    <a:pt x="231" y="166"/>
                  </a:lnTo>
                  <a:lnTo>
                    <a:pt x="237" y="159"/>
                  </a:lnTo>
                  <a:lnTo>
                    <a:pt x="233" y="148"/>
                  </a:lnTo>
                  <a:lnTo>
                    <a:pt x="228" y="142"/>
                  </a:lnTo>
                  <a:lnTo>
                    <a:pt x="230" y="136"/>
                  </a:lnTo>
                  <a:lnTo>
                    <a:pt x="227" y="125"/>
                  </a:lnTo>
                  <a:lnTo>
                    <a:pt x="226" y="116"/>
                  </a:lnTo>
                  <a:lnTo>
                    <a:pt x="221" y="108"/>
                  </a:lnTo>
                  <a:lnTo>
                    <a:pt x="214" y="107"/>
                  </a:lnTo>
                  <a:lnTo>
                    <a:pt x="205" y="113"/>
                  </a:lnTo>
                  <a:lnTo>
                    <a:pt x="196" y="111"/>
                  </a:lnTo>
                  <a:lnTo>
                    <a:pt x="200" y="103"/>
                  </a:lnTo>
                  <a:lnTo>
                    <a:pt x="208" y="97"/>
                  </a:lnTo>
                  <a:lnTo>
                    <a:pt x="206" y="88"/>
                  </a:lnTo>
                  <a:lnTo>
                    <a:pt x="199" y="85"/>
                  </a:lnTo>
                  <a:lnTo>
                    <a:pt x="193" y="85"/>
                  </a:lnTo>
                  <a:lnTo>
                    <a:pt x="194" y="77"/>
                  </a:lnTo>
                  <a:lnTo>
                    <a:pt x="198" y="71"/>
                  </a:lnTo>
                  <a:lnTo>
                    <a:pt x="196" y="59"/>
                  </a:lnTo>
                  <a:lnTo>
                    <a:pt x="192" y="54"/>
                  </a:lnTo>
                  <a:lnTo>
                    <a:pt x="188" y="54"/>
                  </a:lnTo>
                  <a:lnTo>
                    <a:pt x="187" y="45"/>
                  </a:lnTo>
                  <a:lnTo>
                    <a:pt x="188" y="37"/>
                  </a:lnTo>
                  <a:lnTo>
                    <a:pt x="183" y="26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70" y="19"/>
                  </a:lnTo>
                  <a:lnTo>
                    <a:pt x="164" y="11"/>
                  </a:lnTo>
                  <a:lnTo>
                    <a:pt x="158" y="5"/>
                  </a:lnTo>
                  <a:lnTo>
                    <a:pt x="153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8" y="0"/>
                  </a:lnTo>
                  <a:lnTo>
                    <a:pt x="134" y="0"/>
                  </a:lnTo>
                  <a:lnTo>
                    <a:pt x="126" y="10"/>
                  </a:lnTo>
                  <a:lnTo>
                    <a:pt x="125" y="45"/>
                  </a:lnTo>
                  <a:lnTo>
                    <a:pt x="129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29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5" y="68"/>
                  </a:lnTo>
                  <a:lnTo>
                    <a:pt x="126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7" y="85"/>
                  </a:lnTo>
                  <a:lnTo>
                    <a:pt x="141" y="86"/>
                  </a:lnTo>
                  <a:lnTo>
                    <a:pt x="141" y="82"/>
                  </a:lnTo>
                  <a:lnTo>
                    <a:pt x="143" y="84"/>
                  </a:lnTo>
                  <a:lnTo>
                    <a:pt x="150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39" y="67"/>
                  </a:lnTo>
                  <a:lnTo>
                    <a:pt x="138" y="59"/>
                  </a:lnTo>
                  <a:lnTo>
                    <a:pt x="142" y="48"/>
                  </a:lnTo>
                  <a:lnTo>
                    <a:pt x="145" y="61"/>
                  </a:lnTo>
                  <a:lnTo>
                    <a:pt x="150" y="67"/>
                  </a:lnTo>
                  <a:lnTo>
                    <a:pt x="150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7" y="66"/>
                  </a:lnTo>
                  <a:lnTo>
                    <a:pt x="159" y="71"/>
                  </a:lnTo>
                  <a:lnTo>
                    <a:pt x="178" y="78"/>
                  </a:lnTo>
                  <a:lnTo>
                    <a:pt x="165" y="79"/>
                  </a:lnTo>
                  <a:lnTo>
                    <a:pt x="155" y="82"/>
                  </a:lnTo>
                  <a:lnTo>
                    <a:pt x="153" y="86"/>
                  </a:lnTo>
                  <a:lnTo>
                    <a:pt x="154" y="89"/>
                  </a:lnTo>
                  <a:lnTo>
                    <a:pt x="151" y="88"/>
                  </a:lnTo>
                  <a:lnTo>
                    <a:pt x="146" y="89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8" y="92"/>
                  </a:lnTo>
                  <a:lnTo>
                    <a:pt x="151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1" y="98"/>
                  </a:lnTo>
                  <a:lnTo>
                    <a:pt x="152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1" y="112"/>
                  </a:lnTo>
                  <a:lnTo>
                    <a:pt x="141" y="117"/>
                  </a:lnTo>
                  <a:lnTo>
                    <a:pt x="141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2" y="133"/>
                  </a:lnTo>
                  <a:lnTo>
                    <a:pt x="154" y="130"/>
                  </a:lnTo>
                  <a:lnTo>
                    <a:pt x="159" y="130"/>
                  </a:lnTo>
                  <a:lnTo>
                    <a:pt x="166" y="129"/>
                  </a:lnTo>
                  <a:lnTo>
                    <a:pt x="172" y="129"/>
                  </a:lnTo>
                  <a:lnTo>
                    <a:pt x="175" y="131"/>
                  </a:lnTo>
                  <a:lnTo>
                    <a:pt x="174" y="136"/>
                  </a:lnTo>
                  <a:lnTo>
                    <a:pt x="166" y="136"/>
                  </a:lnTo>
                  <a:lnTo>
                    <a:pt x="166" y="142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3" y="140"/>
                  </a:lnTo>
                  <a:lnTo>
                    <a:pt x="152" y="144"/>
                  </a:lnTo>
                  <a:lnTo>
                    <a:pt x="151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1" y="140"/>
                  </a:lnTo>
                  <a:lnTo>
                    <a:pt x="141" y="138"/>
                  </a:lnTo>
                  <a:lnTo>
                    <a:pt x="139" y="137"/>
                  </a:lnTo>
                  <a:lnTo>
                    <a:pt x="137" y="131"/>
                  </a:lnTo>
                  <a:lnTo>
                    <a:pt x="141" y="126"/>
                  </a:lnTo>
                  <a:lnTo>
                    <a:pt x="138" y="122"/>
                  </a:lnTo>
                  <a:lnTo>
                    <a:pt x="137" y="118"/>
                  </a:lnTo>
                  <a:lnTo>
                    <a:pt x="138" y="113"/>
                  </a:lnTo>
                  <a:lnTo>
                    <a:pt x="133" y="108"/>
                  </a:lnTo>
                  <a:lnTo>
                    <a:pt x="137" y="99"/>
                  </a:lnTo>
                  <a:lnTo>
                    <a:pt x="129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8" y="82"/>
                  </a:lnTo>
                  <a:lnTo>
                    <a:pt x="123" y="82"/>
                  </a:lnTo>
                  <a:lnTo>
                    <a:pt x="117" y="84"/>
                  </a:lnTo>
                  <a:lnTo>
                    <a:pt x="117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3" y="58"/>
                  </a:lnTo>
                  <a:lnTo>
                    <a:pt x="116" y="53"/>
                  </a:lnTo>
                  <a:lnTo>
                    <a:pt x="117" y="47"/>
                  </a:lnTo>
                  <a:lnTo>
                    <a:pt x="112" y="45"/>
                  </a:lnTo>
                  <a:lnTo>
                    <a:pt x="108" y="47"/>
                  </a:lnTo>
                  <a:lnTo>
                    <a:pt x="103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0" y="41"/>
                  </a:lnTo>
                  <a:lnTo>
                    <a:pt x="103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5" y="43"/>
                  </a:lnTo>
                  <a:lnTo>
                    <a:pt x="125" y="45"/>
                  </a:lnTo>
                  <a:lnTo>
                    <a:pt x="126" y="11"/>
                  </a:lnTo>
                  <a:lnTo>
                    <a:pt x="125" y="1"/>
                  </a:lnTo>
                  <a:lnTo>
                    <a:pt x="113" y="0"/>
                  </a:lnTo>
                  <a:lnTo>
                    <a:pt x="111" y="3"/>
                  </a:lnTo>
                  <a:lnTo>
                    <a:pt x="104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867400" y="6019800"/>
              <a:ext cx="306388" cy="38417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5" y="50"/>
                </a:cxn>
                <a:cxn ang="0">
                  <a:pos x="55" y="89"/>
                </a:cxn>
                <a:cxn ang="0">
                  <a:pos x="35" y="111"/>
                </a:cxn>
                <a:cxn ang="0">
                  <a:pos x="25" y="141"/>
                </a:cxn>
                <a:cxn ang="0">
                  <a:pos x="4" y="161"/>
                </a:cxn>
                <a:cxn ang="0">
                  <a:pos x="7" y="189"/>
                </a:cxn>
                <a:cxn ang="0">
                  <a:pos x="23" y="198"/>
                </a:cxn>
                <a:cxn ang="0">
                  <a:pos x="46" y="187"/>
                </a:cxn>
                <a:cxn ang="0">
                  <a:pos x="57" y="169"/>
                </a:cxn>
                <a:cxn ang="0">
                  <a:pos x="46" y="160"/>
                </a:cxn>
                <a:cxn ang="0">
                  <a:pos x="33" y="160"/>
                </a:cxn>
                <a:cxn ang="0">
                  <a:pos x="35" y="151"/>
                </a:cxn>
                <a:cxn ang="0">
                  <a:pos x="48" y="157"/>
                </a:cxn>
                <a:cxn ang="0">
                  <a:pos x="64" y="125"/>
                </a:cxn>
                <a:cxn ang="0">
                  <a:pos x="88" y="131"/>
                </a:cxn>
                <a:cxn ang="0">
                  <a:pos x="72" y="143"/>
                </a:cxn>
                <a:cxn ang="0">
                  <a:pos x="82" y="165"/>
                </a:cxn>
                <a:cxn ang="0">
                  <a:pos x="58" y="166"/>
                </a:cxn>
                <a:cxn ang="0">
                  <a:pos x="50" y="195"/>
                </a:cxn>
                <a:cxn ang="0">
                  <a:pos x="42" y="230"/>
                </a:cxn>
                <a:cxn ang="0">
                  <a:pos x="56" y="248"/>
                </a:cxn>
                <a:cxn ang="0">
                  <a:pos x="65" y="224"/>
                </a:cxn>
                <a:cxn ang="0">
                  <a:pos x="80" y="225"/>
                </a:cxn>
                <a:cxn ang="0">
                  <a:pos x="92" y="195"/>
                </a:cxn>
                <a:cxn ang="0">
                  <a:pos x="97" y="191"/>
                </a:cxn>
                <a:cxn ang="0">
                  <a:pos x="108" y="220"/>
                </a:cxn>
                <a:cxn ang="0">
                  <a:pos x="127" y="248"/>
                </a:cxn>
                <a:cxn ang="0">
                  <a:pos x="145" y="229"/>
                </a:cxn>
                <a:cxn ang="0">
                  <a:pos x="160" y="195"/>
                </a:cxn>
                <a:cxn ang="0">
                  <a:pos x="170" y="185"/>
                </a:cxn>
                <a:cxn ang="0">
                  <a:pos x="199" y="215"/>
                </a:cxn>
                <a:cxn ang="0">
                  <a:pos x="200" y="154"/>
                </a:cxn>
                <a:cxn ang="0">
                  <a:pos x="165" y="139"/>
                </a:cxn>
                <a:cxn ang="0">
                  <a:pos x="175" y="107"/>
                </a:cxn>
                <a:cxn ang="0">
                  <a:pos x="157" y="101"/>
                </a:cxn>
                <a:cxn ang="0">
                  <a:pos x="169" y="65"/>
                </a:cxn>
                <a:cxn ang="0">
                  <a:pos x="155" y="20"/>
                </a:cxn>
                <a:cxn ang="0">
                  <a:pos x="126" y="8"/>
                </a:cxn>
                <a:cxn ang="0">
                  <a:pos x="124" y="37"/>
                </a:cxn>
                <a:cxn ang="0">
                  <a:pos x="117" y="76"/>
                </a:cxn>
                <a:cxn ang="0">
                  <a:pos x="117" y="85"/>
                </a:cxn>
                <a:cxn ang="0">
                  <a:pos x="128" y="82"/>
                </a:cxn>
                <a:cxn ang="0">
                  <a:pos x="132" y="71"/>
                </a:cxn>
                <a:cxn ang="0">
                  <a:pos x="144" y="93"/>
                </a:cxn>
                <a:cxn ang="0">
                  <a:pos x="127" y="136"/>
                </a:cxn>
                <a:cxn ang="0">
                  <a:pos x="152" y="160"/>
                </a:cxn>
                <a:cxn ang="0">
                  <a:pos x="138" y="178"/>
                </a:cxn>
                <a:cxn ang="0">
                  <a:pos x="119" y="170"/>
                </a:cxn>
                <a:cxn ang="0">
                  <a:pos x="121" y="122"/>
                </a:cxn>
                <a:cxn ang="0">
                  <a:pos x="108" y="100"/>
                </a:cxn>
                <a:cxn ang="0">
                  <a:pos x="95" y="80"/>
                </a:cxn>
                <a:cxn ang="0">
                  <a:pos x="95" y="56"/>
                </a:cxn>
                <a:cxn ang="0">
                  <a:pos x="91" y="43"/>
                </a:cxn>
                <a:cxn ang="0">
                  <a:pos x="113" y="29"/>
                </a:cxn>
                <a:cxn ang="0">
                  <a:pos x="96" y="6"/>
                </a:cxn>
                <a:cxn ang="0">
                  <a:pos x="81" y="16"/>
                </a:cxn>
              </a:cxnLst>
              <a:rect l="0" t="0" r="r" b="b"/>
              <a:pathLst>
                <a:path w="210" h="255">
                  <a:moveTo>
                    <a:pt x="80" y="23"/>
                  </a:moveTo>
                  <a:lnTo>
                    <a:pt x="77" y="21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5" y="37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7" y="48"/>
                  </a:lnTo>
                  <a:lnTo>
                    <a:pt x="65" y="50"/>
                  </a:lnTo>
                  <a:lnTo>
                    <a:pt x="63" y="52"/>
                  </a:lnTo>
                  <a:lnTo>
                    <a:pt x="62" y="59"/>
                  </a:lnTo>
                  <a:lnTo>
                    <a:pt x="62" y="6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55" y="89"/>
                  </a:lnTo>
                  <a:lnTo>
                    <a:pt x="46" y="80"/>
                  </a:lnTo>
                  <a:lnTo>
                    <a:pt x="44" y="88"/>
                  </a:lnTo>
                  <a:lnTo>
                    <a:pt x="39" y="91"/>
                  </a:lnTo>
                  <a:lnTo>
                    <a:pt x="39" y="97"/>
                  </a:lnTo>
                  <a:lnTo>
                    <a:pt x="40" y="106"/>
                  </a:lnTo>
                  <a:lnTo>
                    <a:pt x="35" y="111"/>
                  </a:lnTo>
                  <a:lnTo>
                    <a:pt x="32" y="112"/>
                  </a:lnTo>
                  <a:lnTo>
                    <a:pt x="29" y="118"/>
                  </a:lnTo>
                  <a:lnTo>
                    <a:pt x="28" y="121"/>
                  </a:lnTo>
                  <a:lnTo>
                    <a:pt x="25" y="127"/>
                  </a:lnTo>
                  <a:lnTo>
                    <a:pt x="25" y="134"/>
                  </a:lnTo>
                  <a:lnTo>
                    <a:pt x="25" y="141"/>
                  </a:lnTo>
                  <a:lnTo>
                    <a:pt x="21" y="146"/>
                  </a:lnTo>
                  <a:lnTo>
                    <a:pt x="21" y="151"/>
                  </a:lnTo>
                  <a:lnTo>
                    <a:pt x="15" y="149"/>
                  </a:lnTo>
                  <a:lnTo>
                    <a:pt x="10" y="153"/>
                  </a:lnTo>
                  <a:lnTo>
                    <a:pt x="6" y="156"/>
                  </a:lnTo>
                  <a:lnTo>
                    <a:pt x="4" y="161"/>
                  </a:lnTo>
                  <a:lnTo>
                    <a:pt x="1" y="166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4" y="179"/>
                  </a:lnTo>
                  <a:lnTo>
                    <a:pt x="4" y="185"/>
                  </a:lnTo>
                  <a:lnTo>
                    <a:pt x="7" y="189"/>
                  </a:lnTo>
                  <a:lnTo>
                    <a:pt x="8" y="197"/>
                  </a:lnTo>
                  <a:lnTo>
                    <a:pt x="11" y="206"/>
                  </a:lnTo>
                  <a:lnTo>
                    <a:pt x="16" y="204"/>
                  </a:lnTo>
                  <a:lnTo>
                    <a:pt x="19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7" y="206"/>
                  </a:lnTo>
                  <a:lnTo>
                    <a:pt x="30" y="200"/>
                  </a:lnTo>
                  <a:lnTo>
                    <a:pt x="33" y="192"/>
                  </a:lnTo>
                  <a:lnTo>
                    <a:pt x="38" y="191"/>
                  </a:lnTo>
                  <a:lnTo>
                    <a:pt x="42" y="192"/>
                  </a:lnTo>
                  <a:lnTo>
                    <a:pt x="46" y="187"/>
                  </a:lnTo>
                  <a:lnTo>
                    <a:pt x="48" y="180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58" y="168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4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2" y="154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2" y="165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1" y="154"/>
                  </a:lnTo>
                  <a:lnTo>
                    <a:pt x="33" y="150"/>
                  </a:lnTo>
                  <a:lnTo>
                    <a:pt x="35" y="151"/>
                  </a:lnTo>
                  <a:lnTo>
                    <a:pt x="39" y="146"/>
                  </a:lnTo>
                  <a:lnTo>
                    <a:pt x="42" y="143"/>
                  </a:lnTo>
                  <a:lnTo>
                    <a:pt x="44" y="144"/>
                  </a:lnTo>
                  <a:lnTo>
                    <a:pt x="47" y="148"/>
                  </a:lnTo>
                  <a:lnTo>
                    <a:pt x="50" y="151"/>
                  </a:lnTo>
                  <a:lnTo>
                    <a:pt x="48" y="157"/>
                  </a:lnTo>
                  <a:lnTo>
                    <a:pt x="51" y="150"/>
                  </a:lnTo>
                  <a:lnTo>
                    <a:pt x="55" y="150"/>
                  </a:lnTo>
                  <a:lnTo>
                    <a:pt x="54" y="138"/>
                  </a:lnTo>
                  <a:lnTo>
                    <a:pt x="60" y="140"/>
                  </a:lnTo>
                  <a:lnTo>
                    <a:pt x="65" y="141"/>
                  </a:lnTo>
                  <a:lnTo>
                    <a:pt x="64" y="125"/>
                  </a:lnTo>
                  <a:lnTo>
                    <a:pt x="68" y="117"/>
                  </a:lnTo>
                  <a:lnTo>
                    <a:pt x="71" y="118"/>
                  </a:lnTo>
                  <a:lnTo>
                    <a:pt x="77" y="116"/>
                  </a:lnTo>
                  <a:lnTo>
                    <a:pt x="79" y="122"/>
                  </a:lnTo>
                  <a:lnTo>
                    <a:pt x="84" y="122"/>
                  </a:lnTo>
                  <a:lnTo>
                    <a:pt x="88" y="131"/>
                  </a:lnTo>
                  <a:lnTo>
                    <a:pt x="91" y="139"/>
                  </a:lnTo>
                  <a:lnTo>
                    <a:pt x="91" y="144"/>
                  </a:lnTo>
                  <a:lnTo>
                    <a:pt x="85" y="136"/>
                  </a:lnTo>
                  <a:lnTo>
                    <a:pt x="79" y="132"/>
                  </a:lnTo>
                  <a:lnTo>
                    <a:pt x="75" y="134"/>
                  </a:lnTo>
                  <a:lnTo>
                    <a:pt x="72" y="143"/>
                  </a:lnTo>
                  <a:lnTo>
                    <a:pt x="67" y="154"/>
                  </a:lnTo>
                  <a:lnTo>
                    <a:pt x="72" y="149"/>
                  </a:lnTo>
                  <a:lnTo>
                    <a:pt x="78" y="149"/>
                  </a:lnTo>
                  <a:lnTo>
                    <a:pt x="82" y="152"/>
                  </a:lnTo>
                  <a:lnTo>
                    <a:pt x="87" y="159"/>
                  </a:lnTo>
                  <a:lnTo>
                    <a:pt x="82" y="165"/>
                  </a:lnTo>
                  <a:lnTo>
                    <a:pt x="77" y="162"/>
                  </a:lnTo>
                  <a:lnTo>
                    <a:pt x="68" y="159"/>
                  </a:lnTo>
                  <a:lnTo>
                    <a:pt x="65" y="161"/>
                  </a:lnTo>
                  <a:lnTo>
                    <a:pt x="60" y="167"/>
                  </a:lnTo>
                  <a:lnTo>
                    <a:pt x="59" y="164"/>
                  </a:lnTo>
                  <a:lnTo>
                    <a:pt x="58" y="166"/>
                  </a:lnTo>
                  <a:lnTo>
                    <a:pt x="59" y="172"/>
                  </a:lnTo>
                  <a:lnTo>
                    <a:pt x="63" y="179"/>
                  </a:lnTo>
                  <a:lnTo>
                    <a:pt x="62" y="189"/>
                  </a:lnTo>
                  <a:lnTo>
                    <a:pt x="58" y="191"/>
                  </a:lnTo>
                  <a:lnTo>
                    <a:pt x="53" y="191"/>
                  </a:lnTo>
                  <a:lnTo>
                    <a:pt x="50" y="195"/>
                  </a:lnTo>
                  <a:lnTo>
                    <a:pt x="50" y="20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38" y="215"/>
                  </a:lnTo>
                  <a:lnTo>
                    <a:pt x="39" y="223"/>
                  </a:lnTo>
                  <a:lnTo>
                    <a:pt x="42" y="230"/>
                  </a:lnTo>
                  <a:lnTo>
                    <a:pt x="41" y="234"/>
                  </a:lnTo>
                  <a:lnTo>
                    <a:pt x="41" y="238"/>
                  </a:lnTo>
                  <a:lnTo>
                    <a:pt x="45" y="244"/>
                  </a:lnTo>
                  <a:lnTo>
                    <a:pt x="46" y="250"/>
                  </a:lnTo>
                  <a:lnTo>
                    <a:pt x="52" y="254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63" y="252"/>
                  </a:lnTo>
                  <a:lnTo>
                    <a:pt x="69" y="248"/>
                  </a:lnTo>
                  <a:lnTo>
                    <a:pt x="71" y="241"/>
                  </a:lnTo>
                  <a:lnTo>
                    <a:pt x="69" y="232"/>
                  </a:lnTo>
                  <a:lnTo>
                    <a:pt x="65" y="224"/>
                  </a:lnTo>
                  <a:lnTo>
                    <a:pt x="66" y="215"/>
                  </a:lnTo>
                  <a:lnTo>
                    <a:pt x="67" y="207"/>
                  </a:lnTo>
                  <a:lnTo>
                    <a:pt x="71" y="208"/>
                  </a:lnTo>
                  <a:lnTo>
                    <a:pt x="72" y="219"/>
                  </a:lnTo>
                  <a:lnTo>
                    <a:pt x="76" y="227"/>
                  </a:lnTo>
                  <a:lnTo>
                    <a:pt x="80" y="225"/>
                  </a:lnTo>
                  <a:lnTo>
                    <a:pt x="83" y="227"/>
                  </a:lnTo>
                  <a:lnTo>
                    <a:pt x="87" y="220"/>
                  </a:lnTo>
                  <a:lnTo>
                    <a:pt x="85" y="208"/>
                  </a:lnTo>
                  <a:lnTo>
                    <a:pt x="85" y="201"/>
                  </a:lnTo>
                  <a:lnTo>
                    <a:pt x="89" y="201"/>
                  </a:lnTo>
                  <a:lnTo>
                    <a:pt x="92" y="195"/>
                  </a:lnTo>
                  <a:lnTo>
                    <a:pt x="93" y="183"/>
                  </a:lnTo>
                  <a:lnTo>
                    <a:pt x="92" y="174"/>
                  </a:lnTo>
                  <a:lnTo>
                    <a:pt x="96" y="169"/>
                  </a:lnTo>
                  <a:lnTo>
                    <a:pt x="97" y="172"/>
                  </a:lnTo>
                  <a:lnTo>
                    <a:pt x="96" y="179"/>
                  </a:lnTo>
                  <a:lnTo>
                    <a:pt x="97" y="191"/>
                  </a:lnTo>
                  <a:lnTo>
                    <a:pt x="97" y="204"/>
                  </a:lnTo>
                  <a:lnTo>
                    <a:pt x="97" y="212"/>
                  </a:lnTo>
                  <a:lnTo>
                    <a:pt x="101" y="209"/>
                  </a:lnTo>
                  <a:lnTo>
                    <a:pt x="103" y="211"/>
                  </a:lnTo>
                  <a:lnTo>
                    <a:pt x="104" y="219"/>
                  </a:lnTo>
                  <a:lnTo>
                    <a:pt x="108" y="220"/>
                  </a:lnTo>
                  <a:lnTo>
                    <a:pt x="108" y="227"/>
                  </a:lnTo>
                  <a:lnTo>
                    <a:pt x="111" y="237"/>
                  </a:lnTo>
                  <a:lnTo>
                    <a:pt x="116" y="234"/>
                  </a:lnTo>
                  <a:lnTo>
                    <a:pt x="119" y="242"/>
                  </a:lnTo>
                  <a:lnTo>
                    <a:pt x="124" y="252"/>
                  </a:lnTo>
                  <a:lnTo>
                    <a:pt x="127" y="248"/>
                  </a:lnTo>
                  <a:lnTo>
                    <a:pt x="129" y="248"/>
                  </a:lnTo>
                  <a:lnTo>
                    <a:pt x="134" y="252"/>
                  </a:lnTo>
                  <a:lnTo>
                    <a:pt x="139" y="247"/>
                  </a:lnTo>
                  <a:lnTo>
                    <a:pt x="140" y="238"/>
                  </a:lnTo>
                  <a:lnTo>
                    <a:pt x="140" y="229"/>
                  </a:lnTo>
                  <a:lnTo>
                    <a:pt x="145" y="229"/>
                  </a:lnTo>
                  <a:lnTo>
                    <a:pt x="151" y="227"/>
                  </a:lnTo>
                  <a:lnTo>
                    <a:pt x="154" y="227"/>
                  </a:lnTo>
                  <a:lnTo>
                    <a:pt x="157" y="226"/>
                  </a:lnTo>
                  <a:lnTo>
                    <a:pt x="158" y="214"/>
                  </a:lnTo>
                  <a:lnTo>
                    <a:pt x="162" y="206"/>
                  </a:lnTo>
                  <a:lnTo>
                    <a:pt x="160" y="195"/>
                  </a:lnTo>
                  <a:lnTo>
                    <a:pt x="156" y="195"/>
                  </a:lnTo>
                  <a:lnTo>
                    <a:pt x="156" y="185"/>
                  </a:lnTo>
                  <a:lnTo>
                    <a:pt x="153" y="184"/>
                  </a:lnTo>
                  <a:lnTo>
                    <a:pt x="161" y="182"/>
                  </a:lnTo>
                  <a:lnTo>
                    <a:pt x="164" y="187"/>
                  </a:lnTo>
                  <a:lnTo>
                    <a:pt x="170" y="185"/>
                  </a:lnTo>
                  <a:lnTo>
                    <a:pt x="176" y="189"/>
                  </a:lnTo>
                  <a:lnTo>
                    <a:pt x="182" y="190"/>
                  </a:lnTo>
                  <a:lnTo>
                    <a:pt x="183" y="207"/>
                  </a:lnTo>
                  <a:lnTo>
                    <a:pt x="188" y="208"/>
                  </a:lnTo>
                  <a:lnTo>
                    <a:pt x="193" y="213"/>
                  </a:lnTo>
                  <a:lnTo>
                    <a:pt x="199" y="215"/>
                  </a:lnTo>
                  <a:lnTo>
                    <a:pt x="204" y="208"/>
                  </a:lnTo>
                  <a:lnTo>
                    <a:pt x="209" y="200"/>
                  </a:lnTo>
                  <a:lnTo>
                    <a:pt x="205" y="185"/>
                  </a:lnTo>
                  <a:lnTo>
                    <a:pt x="201" y="176"/>
                  </a:lnTo>
                  <a:lnTo>
                    <a:pt x="203" y="170"/>
                  </a:lnTo>
                  <a:lnTo>
                    <a:pt x="200" y="154"/>
                  </a:lnTo>
                  <a:lnTo>
                    <a:pt x="200" y="144"/>
                  </a:lnTo>
                  <a:lnTo>
                    <a:pt x="195" y="134"/>
                  </a:lnTo>
                  <a:lnTo>
                    <a:pt x="189" y="132"/>
                  </a:lnTo>
                  <a:lnTo>
                    <a:pt x="181" y="141"/>
                  </a:lnTo>
                  <a:lnTo>
                    <a:pt x="174" y="137"/>
                  </a:lnTo>
                  <a:lnTo>
                    <a:pt x="165" y="139"/>
                  </a:lnTo>
                  <a:lnTo>
                    <a:pt x="166" y="134"/>
                  </a:lnTo>
                  <a:lnTo>
                    <a:pt x="163" y="128"/>
                  </a:lnTo>
                  <a:lnTo>
                    <a:pt x="169" y="125"/>
                  </a:lnTo>
                  <a:lnTo>
                    <a:pt x="174" y="120"/>
                  </a:lnTo>
                  <a:lnTo>
                    <a:pt x="176" y="114"/>
                  </a:lnTo>
                  <a:lnTo>
                    <a:pt x="175" y="107"/>
                  </a:lnTo>
                  <a:lnTo>
                    <a:pt x="169" y="105"/>
                  </a:lnTo>
                  <a:lnTo>
                    <a:pt x="166" y="110"/>
                  </a:lnTo>
                  <a:lnTo>
                    <a:pt x="163" y="116"/>
                  </a:lnTo>
                  <a:lnTo>
                    <a:pt x="160" y="115"/>
                  </a:lnTo>
                  <a:lnTo>
                    <a:pt x="155" y="112"/>
                  </a:lnTo>
                  <a:lnTo>
                    <a:pt x="157" y="101"/>
                  </a:lnTo>
                  <a:lnTo>
                    <a:pt x="162" y="97"/>
                  </a:lnTo>
                  <a:lnTo>
                    <a:pt x="164" y="92"/>
                  </a:lnTo>
                  <a:lnTo>
                    <a:pt x="168" y="86"/>
                  </a:lnTo>
                  <a:lnTo>
                    <a:pt x="169" y="78"/>
                  </a:lnTo>
                  <a:lnTo>
                    <a:pt x="164" y="76"/>
                  </a:lnTo>
                  <a:lnTo>
                    <a:pt x="169" y="65"/>
                  </a:lnTo>
                  <a:lnTo>
                    <a:pt x="165" y="65"/>
                  </a:lnTo>
                  <a:lnTo>
                    <a:pt x="165" y="53"/>
                  </a:lnTo>
                  <a:lnTo>
                    <a:pt x="165" y="44"/>
                  </a:lnTo>
                  <a:lnTo>
                    <a:pt x="162" y="29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1" y="20"/>
                  </a:lnTo>
                  <a:lnTo>
                    <a:pt x="144" y="9"/>
                  </a:lnTo>
                  <a:lnTo>
                    <a:pt x="138" y="9"/>
                  </a:lnTo>
                  <a:lnTo>
                    <a:pt x="133" y="8"/>
                  </a:lnTo>
                  <a:lnTo>
                    <a:pt x="129" y="5"/>
                  </a:lnTo>
                  <a:lnTo>
                    <a:pt x="126" y="8"/>
                  </a:lnTo>
                  <a:lnTo>
                    <a:pt x="124" y="9"/>
                  </a:lnTo>
                  <a:lnTo>
                    <a:pt x="120" y="15"/>
                  </a:lnTo>
                  <a:lnTo>
                    <a:pt x="118" y="22"/>
                  </a:lnTo>
                  <a:lnTo>
                    <a:pt x="117" y="29"/>
                  </a:lnTo>
                  <a:lnTo>
                    <a:pt x="123" y="33"/>
                  </a:lnTo>
                  <a:lnTo>
                    <a:pt x="124" y="37"/>
                  </a:lnTo>
                  <a:lnTo>
                    <a:pt x="125" y="43"/>
                  </a:lnTo>
                  <a:lnTo>
                    <a:pt x="118" y="46"/>
                  </a:lnTo>
                  <a:lnTo>
                    <a:pt x="115" y="51"/>
                  </a:lnTo>
                  <a:lnTo>
                    <a:pt x="114" y="59"/>
                  </a:lnTo>
                  <a:lnTo>
                    <a:pt x="117" y="68"/>
                  </a:lnTo>
                  <a:lnTo>
                    <a:pt x="117" y="76"/>
                  </a:lnTo>
                  <a:lnTo>
                    <a:pt x="114" y="75"/>
                  </a:lnTo>
                  <a:lnTo>
                    <a:pt x="107" y="76"/>
                  </a:lnTo>
                  <a:lnTo>
                    <a:pt x="105" y="83"/>
                  </a:lnTo>
                  <a:lnTo>
                    <a:pt x="109" y="82"/>
                  </a:lnTo>
                  <a:lnTo>
                    <a:pt x="112" y="89"/>
                  </a:lnTo>
                  <a:lnTo>
                    <a:pt x="117" y="85"/>
                  </a:lnTo>
                  <a:lnTo>
                    <a:pt x="118" y="94"/>
                  </a:lnTo>
                  <a:lnTo>
                    <a:pt x="120" y="103"/>
                  </a:lnTo>
                  <a:lnTo>
                    <a:pt x="125" y="99"/>
                  </a:lnTo>
                  <a:lnTo>
                    <a:pt x="132" y="96"/>
                  </a:lnTo>
                  <a:lnTo>
                    <a:pt x="130" y="88"/>
                  </a:lnTo>
                  <a:lnTo>
                    <a:pt x="128" y="82"/>
                  </a:lnTo>
                  <a:lnTo>
                    <a:pt x="123" y="80"/>
                  </a:lnTo>
                  <a:lnTo>
                    <a:pt x="121" y="71"/>
                  </a:lnTo>
                  <a:lnTo>
                    <a:pt x="126" y="57"/>
                  </a:lnTo>
                  <a:lnTo>
                    <a:pt x="128" y="73"/>
                  </a:lnTo>
                  <a:lnTo>
                    <a:pt x="132" y="80"/>
                  </a:lnTo>
                  <a:lnTo>
                    <a:pt x="132" y="71"/>
                  </a:lnTo>
                  <a:lnTo>
                    <a:pt x="139" y="61"/>
                  </a:lnTo>
                  <a:lnTo>
                    <a:pt x="141" y="78"/>
                  </a:lnTo>
                  <a:lnTo>
                    <a:pt x="148" y="80"/>
                  </a:lnTo>
                  <a:lnTo>
                    <a:pt x="139" y="86"/>
                  </a:lnTo>
                  <a:lnTo>
                    <a:pt x="137" y="93"/>
                  </a:lnTo>
                  <a:lnTo>
                    <a:pt x="144" y="93"/>
                  </a:lnTo>
                  <a:lnTo>
                    <a:pt x="139" y="100"/>
                  </a:lnTo>
                  <a:lnTo>
                    <a:pt x="140" y="112"/>
                  </a:lnTo>
                  <a:lnTo>
                    <a:pt x="133" y="115"/>
                  </a:lnTo>
                  <a:lnTo>
                    <a:pt x="134" y="125"/>
                  </a:lnTo>
                  <a:lnTo>
                    <a:pt x="131" y="140"/>
                  </a:lnTo>
                  <a:lnTo>
                    <a:pt x="127" y="136"/>
                  </a:lnTo>
                  <a:lnTo>
                    <a:pt x="126" y="147"/>
                  </a:lnTo>
                  <a:lnTo>
                    <a:pt x="129" y="159"/>
                  </a:lnTo>
                  <a:lnTo>
                    <a:pt x="138" y="157"/>
                  </a:lnTo>
                  <a:lnTo>
                    <a:pt x="140" y="161"/>
                  </a:lnTo>
                  <a:lnTo>
                    <a:pt x="146" y="160"/>
                  </a:lnTo>
                  <a:lnTo>
                    <a:pt x="152" y="160"/>
                  </a:lnTo>
                  <a:lnTo>
                    <a:pt x="154" y="162"/>
                  </a:lnTo>
                  <a:lnTo>
                    <a:pt x="153" y="170"/>
                  </a:lnTo>
                  <a:lnTo>
                    <a:pt x="146" y="170"/>
                  </a:lnTo>
                  <a:lnTo>
                    <a:pt x="146" y="177"/>
                  </a:lnTo>
                  <a:lnTo>
                    <a:pt x="141" y="176"/>
                  </a:lnTo>
                  <a:lnTo>
                    <a:pt x="138" y="178"/>
                  </a:lnTo>
                  <a:lnTo>
                    <a:pt x="134" y="185"/>
                  </a:lnTo>
                  <a:lnTo>
                    <a:pt x="131" y="189"/>
                  </a:lnTo>
                  <a:lnTo>
                    <a:pt x="127" y="185"/>
                  </a:lnTo>
                  <a:lnTo>
                    <a:pt x="123" y="178"/>
                  </a:lnTo>
                  <a:lnTo>
                    <a:pt x="113" y="172"/>
                  </a:lnTo>
                  <a:lnTo>
                    <a:pt x="119" y="170"/>
                  </a:lnTo>
                  <a:lnTo>
                    <a:pt x="123" y="162"/>
                  </a:lnTo>
                  <a:lnTo>
                    <a:pt x="120" y="154"/>
                  </a:lnTo>
                  <a:lnTo>
                    <a:pt x="119" y="147"/>
                  </a:lnTo>
                  <a:lnTo>
                    <a:pt x="121" y="139"/>
                  </a:lnTo>
                  <a:lnTo>
                    <a:pt x="117" y="133"/>
                  </a:lnTo>
                  <a:lnTo>
                    <a:pt x="121" y="122"/>
                  </a:lnTo>
                  <a:lnTo>
                    <a:pt x="114" y="125"/>
                  </a:lnTo>
                  <a:lnTo>
                    <a:pt x="117" y="118"/>
                  </a:lnTo>
                  <a:lnTo>
                    <a:pt x="118" y="111"/>
                  </a:lnTo>
                  <a:lnTo>
                    <a:pt x="116" y="103"/>
                  </a:lnTo>
                  <a:lnTo>
                    <a:pt x="113" y="100"/>
                  </a:lnTo>
                  <a:lnTo>
                    <a:pt x="108" y="100"/>
                  </a:lnTo>
                  <a:lnTo>
                    <a:pt x="103" y="103"/>
                  </a:lnTo>
                  <a:lnTo>
                    <a:pt x="103" y="93"/>
                  </a:lnTo>
                  <a:lnTo>
                    <a:pt x="103" y="85"/>
                  </a:lnTo>
                  <a:lnTo>
                    <a:pt x="100" y="80"/>
                  </a:lnTo>
                  <a:lnTo>
                    <a:pt x="97" y="91"/>
                  </a:lnTo>
                  <a:lnTo>
                    <a:pt x="95" y="80"/>
                  </a:lnTo>
                  <a:lnTo>
                    <a:pt x="96" y="73"/>
                  </a:lnTo>
                  <a:lnTo>
                    <a:pt x="101" y="69"/>
                  </a:lnTo>
                  <a:lnTo>
                    <a:pt x="103" y="63"/>
                  </a:lnTo>
                  <a:lnTo>
                    <a:pt x="103" y="56"/>
                  </a:lnTo>
                  <a:lnTo>
                    <a:pt x="100" y="52"/>
                  </a:lnTo>
                  <a:lnTo>
                    <a:pt x="95" y="56"/>
                  </a:lnTo>
                  <a:lnTo>
                    <a:pt x="91" y="59"/>
                  </a:lnTo>
                  <a:lnTo>
                    <a:pt x="87" y="61"/>
                  </a:lnTo>
                  <a:lnTo>
                    <a:pt x="85" y="58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91" y="43"/>
                  </a:lnTo>
                  <a:lnTo>
                    <a:pt x="97" y="44"/>
                  </a:lnTo>
                  <a:lnTo>
                    <a:pt x="102" y="50"/>
                  </a:lnTo>
                  <a:lnTo>
                    <a:pt x="104" y="42"/>
                  </a:lnTo>
                  <a:lnTo>
                    <a:pt x="108" y="37"/>
                  </a:lnTo>
                  <a:lnTo>
                    <a:pt x="111" y="35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06" y="5"/>
                  </a:lnTo>
                  <a:lnTo>
                    <a:pt x="103" y="0"/>
                  </a:lnTo>
                  <a:lnTo>
                    <a:pt x="97" y="5"/>
                  </a:lnTo>
                  <a:lnTo>
                    <a:pt x="96" y="6"/>
                  </a:lnTo>
                  <a:lnTo>
                    <a:pt x="94" y="13"/>
                  </a:lnTo>
                  <a:lnTo>
                    <a:pt x="91" y="7"/>
                  </a:lnTo>
                  <a:lnTo>
                    <a:pt x="85" y="7"/>
                  </a:lnTo>
                  <a:lnTo>
                    <a:pt x="83" y="11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23"/>
                  </a:lnTo>
                </a:path>
              </a:pathLst>
            </a:custGeom>
            <a:solidFill>
              <a:srgbClr val="5FB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6172200" y="6018213"/>
              <a:ext cx="347663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6248400" y="6172200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64 Grupo"/>
            <p:cNvGrpSpPr/>
            <p:nvPr/>
          </p:nvGrpSpPr>
          <p:grpSpPr>
            <a:xfrm>
              <a:off x="6248390" y="5791208"/>
              <a:ext cx="660399" cy="641351"/>
              <a:chOff x="6248390" y="5791208"/>
              <a:chExt cx="660399" cy="641351"/>
            </a:xfrm>
          </p:grpSpPr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>
                <a:off x="6248390" y="5791208"/>
                <a:ext cx="660399" cy="641351"/>
              </a:xfrm>
              <a:custGeom>
                <a:avLst/>
                <a:gdLst/>
                <a:ahLst/>
                <a:cxnLst>
                  <a:cxn ang="0">
                    <a:pos x="186" y="346"/>
                  </a:cxn>
                  <a:cxn ang="0">
                    <a:pos x="176" y="236"/>
                  </a:cxn>
                  <a:cxn ang="0">
                    <a:pos x="68" y="215"/>
                  </a:cxn>
                  <a:cxn ang="0">
                    <a:pos x="48" y="190"/>
                  </a:cxn>
                  <a:cxn ang="0">
                    <a:pos x="68" y="208"/>
                  </a:cxn>
                  <a:cxn ang="0">
                    <a:pos x="85" y="178"/>
                  </a:cxn>
                  <a:cxn ang="0">
                    <a:pos x="178" y="214"/>
                  </a:cxn>
                  <a:cxn ang="0">
                    <a:pos x="105" y="182"/>
                  </a:cxn>
                  <a:cxn ang="0">
                    <a:pos x="102" y="179"/>
                  </a:cxn>
                  <a:cxn ang="0">
                    <a:pos x="131" y="180"/>
                  </a:cxn>
                  <a:cxn ang="0">
                    <a:pos x="80" y="125"/>
                  </a:cxn>
                  <a:cxn ang="0">
                    <a:pos x="113" y="134"/>
                  </a:cxn>
                  <a:cxn ang="0">
                    <a:pos x="127" y="112"/>
                  </a:cxn>
                  <a:cxn ang="0">
                    <a:pos x="155" y="31"/>
                  </a:cxn>
                  <a:cxn ang="0">
                    <a:pos x="151" y="180"/>
                  </a:cxn>
                  <a:cxn ang="0">
                    <a:pos x="162" y="159"/>
                  </a:cxn>
                  <a:cxn ang="0">
                    <a:pos x="157" y="96"/>
                  </a:cxn>
                  <a:cxn ang="0">
                    <a:pos x="189" y="26"/>
                  </a:cxn>
                  <a:cxn ang="0">
                    <a:pos x="172" y="158"/>
                  </a:cxn>
                  <a:cxn ang="0">
                    <a:pos x="191" y="144"/>
                  </a:cxn>
                  <a:cxn ang="0">
                    <a:pos x="187" y="126"/>
                  </a:cxn>
                  <a:cxn ang="0">
                    <a:pos x="203" y="31"/>
                  </a:cxn>
                  <a:cxn ang="0">
                    <a:pos x="207" y="65"/>
                  </a:cxn>
                  <a:cxn ang="0">
                    <a:pos x="220" y="32"/>
                  </a:cxn>
                  <a:cxn ang="0">
                    <a:pos x="204" y="187"/>
                  </a:cxn>
                  <a:cxn ang="0">
                    <a:pos x="227" y="115"/>
                  </a:cxn>
                  <a:cxn ang="0">
                    <a:pos x="244" y="54"/>
                  </a:cxn>
                  <a:cxn ang="0">
                    <a:pos x="255" y="90"/>
                  </a:cxn>
                  <a:cxn ang="0">
                    <a:pos x="233" y="174"/>
                  </a:cxn>
                  <a:cxn ang="0">
                    <a:pos x="264" y="123"/>
                  </a:cxn>
                  <a:cxn ang="0">
                    <a:pos x="309" y="77"/>
                  </a:cxn>
                  <a:cxn ang="0">
                    <a:pos x="360" y="74"/>
                  </a:cxn>
                  <a:cxn ang="0">
                    <a:pos x="292" y="116"/>
                  </a:cxn>
                  <a:cxn ang="0">
                    <a:pos x="350" y="103"/>
                  </a:cxn>
                  <a:cxn ang="0">
                    <a:pos x="344" y="111"/>
                  </a:cxn>
                  <a:cxn ang="0">
                    <a:pos x="272" y="146"/>
                  </a:cxn>
                  <a:cxn ang="0">
                    <a:pos x="250" y="199"/>
                  </a:cxn>
                  <a:cxn ang="0">
                    <a:pos x="273" y="158"/>
                  </a:cxn>
                  <a:cxn ang="0">
                    <a:pos x="293" y="186"/>
                  </a:cxn>
                  <a:cxn ang="0">
                    <a:pos x="359" y="162"/>
                  </a:cxn>
                  <a:cxn ang="0">
                    <a:pos x="381" y="156"/>
                  </a:cxn>
                  <a:cxn ang="0">
                    <a:pos x="382" y="162"/>
                  </a:cxn>
                  <a:cxn ang="0">
                    <a:pos x="367" y="173"/>
                  </a:cxn>
                  <a:cxn ang="0">
                    <a:pos x="283" y="197"/>
                  </a:cxn>
                  <a:cxn ang="0">
                    <a:pos x="330" y="217"/>
                  </a:cxn>
                  <a:cxn ang="0">
                    <a:pos x="416" y="178"/>
                  </a:cxn>
                  <a:cxn ang="0">
                    <a:pos x="430" y="197"/>
                  </a:cxn>
                  <a:cxn ang="0">
                    <a:pos x="409" y="211"/>
                  </a:cxn>
                  <a:cxn ang="0">
                    <a:pos x="413" y="214"/>
                  </a:cxn>
                  <a:cxn ang="0">
                    <a:pos x="413" y="225"/>
                  </a:cxn>
                  <a:cxn ang="0">
                    <a:pos x="322" y="237"/>
                  </a:cxn>
                  <a:cxn ang="0">
                    <a:pos x="303" y="276"/>
                  </a:cxn>
                  <a:cxn ang="0">
                    <a:pos x="304" y="236"/>
                  </a:cxn>
                  <a:cxn ang="0">
                    <a:pos x="245" y="260"/>
                  </a:cxn>
                  <a:cxn ang="0">
                    <a:pos x="247" y="373"/>
                  </a:cxn>
                  <a:cxn ang="0">
                    <a:pos x="255" y="415"/>
                  </a:cxn>
                  <a:cxn ang="0">
                    <a:pos x="197" y="422"/>
                  </a:cxn>
                  <a:cxn ang="0">
                    <a:pos x="147" y="420"/>
                  </a:cxn>
                </a:cxnLst>
                <a:rect l="0" t="0" r="r" b="b"/>
                <a:pathLst>
                  <a:path w="453" h="426">
                    <a:moveTo>
                      <a:pt x="147" y="420"/>
                    </a:moveTo>
                    <a:lnTo>
                      <a:pt x="167" y="409"/>
                    </a:lnTo>
                    <a:lnTo>
                      <a:pt x="176" y="398"/>
                    </a:lnTo>
                    <a:lnTo>
                      <a:pt x="180" y="387"/>
                    </a:lnTo>
                    <a:lnTo>
                      <a:pt x="182" y="374"/>
                    </a:lnTo>
                    <a:lnTo>
                      <a:pt x="185" y="360"/>
                    </a:lnTo>
                    <a:lnTo>
                      <a:pt x="186" y="346"/>
                    </a:lnTo>
                    <a:lnTo>
                      <a:pt x="187" y="330"/>
                    </a:lnTo>
                    <a:lnTo>
                      <a:pt x="190" y="301"/>
                    </a:lnTo>
                    <a:lnTo>
                      <a:pt x="191" y="276"/>
                    </a:lnTo>
                    <a:lnTo>
                      <a:pt x="191" y="260"/>
                    </a:lnTo>
                    <a:lnTo>
                      <a:pt x="190" y="249"/>
                    </a:lnTo>
                    <a:lnTo>
                      <a:pt x="182" y="238"/>
                    </a:lnTo>
                    <a:lnTo>
                      <a:pt x="176" y="236"/>
                    </a:lnTo>
                    <a:lnTo>
                      <a:pt x="164" y="231"/>
                    </a:lnTo>
                    <a:lnTo>
                      <a:pt x="149" y="231"/>
                    </a:lnTo>
                    <a:lnTo>
                      <a:pt x="127" y="226"/>
                    </a:lnTo>
                    <a:lnTo>
                      <a:pt x="124" y="226"/>
                    </a:lnTo>
                    <a:lnTo>
                      <a:pt x="111" y="222"/>
                    </a:lnTo>
                    <a:lnTo>
                      <a:pt x="86" y="217"/>
                    </a:lnTo>
                    <a:lnTo>
                      <a:pt x="68" y="215"/>
                    </a:lnTo>
                    <a:lnTo>
                      <a:pt x="48" y="209"/>
                    </a:lnTo>
                    <a:lnTo>
                      <a:pt x="26" y="209"/>
                    </a:lnTo>
                    <a:lnTo>
                      <a:pt x="0" y="212"/>
                    </a:lnTo>
                    <a:lnTo>
                      <a:pt x="36" y="208"/>
                    </a:lnTo>
                    <a:lnTo>
                      <a:pt x="43" y="205"/>
                    </a:lnTo>
                    <a:lnTo>
                      <a:pt x="46" y="200"/>
                    </a:lnTo>
                    <a:lnTo>
                      <a:pt x="48" y="190"/>
                    </a:lnTo>
                    <a:lnTo>
                      <a:pt x="43" y="169"/>
                    </a:lnTo>
                    <a:lnTo>
                      <a:pt x="42" y="153"/>
                    </a:lnTo>
                    <a:lnTo>
                      <a:pt x="51" y="189"/>
                    </a:lnTo>
                    <a:lnTo>
                      <a:pt x="52" y="198"/>
                    </a:lnTo>
                    <a:lnTo>
                      <a:pt x="56" y="202"/>
                    </a:lnTo>
                    <a:lnTo>
                      <a:pt x="61" y="206"/>
                    </a:lnTo>
                    <a:lnTo>
                      <a:pt x="68" y="208"/>
                    </a:lnTo>
                    <a:lnTo>
                      <a:pt x="88" y="211"/>
                    </a:lnTo>
                    <a:lnTo>
                      <a:pt x="105" y="211"/>
                    </a:lnTo>
                    <a:lnTo>
                      <a:pt x="96" y="202"/>
                    </a:lnTo>
                    <a:lnTo>
                      <a:pt x="86" y="189"/>
                    </a:lnTo>
                    <a:lnTo>
                      <a:pt x="79" y="174"/>
                    </a:lnTo>
                    <a:lnTo>
                      <a:pt x="68" y="149"/>
                    </a:lnTo>
                    <a:lnTo>
                      <a:pt x="85" y="178"/>
                    </a:lnTo>
                    <a:lnTo>
                      <a:pt x="94" y="190"/>
                    </a:lnTo>
                    <a:lnTo>
                      <a:pt x="104" y="199"/>
                    </a:lnTo>
                    <a:lnTo>
                      <a:pt x="114" y="207"/>
                    </a:lnTo>
                    <a:lnTo>
                      <a:pt x="130" y="214"/>
                    </a:lnTo>
                    <a:lnTo>
                      <a:pt x="144" y="215"/>
                    </a:lnTo>
                    <a:lnTo>
                      <a:pt x="160" y="216"/>
                    </a:lnTo>
                    <a:lnTo>
                      <a:pt x="178" y="214"/>
                    </a:lnTo>
                    <a:lnTo>
                      <a:pt x="162" y="211"/>
                    </a:lnTo>
                    <a:lnTo>
                      <a:pt x="156" y="208"/>
                    </a:lnTo>
                    <a:lnTo>
                      <a:pt x="149" y="202"/>
                    </a:lnTo>
                    <a:lnTo>
                      <a:pt x="142" y="195"/>
                    </a:lnTo>
                    <a:lnTo>
                      <a:pt x="124" y="191"/>
                    </a:lnTo>
                    <a:lnTo>
                      <a:pt x="114" y="187"/>
                    </a:lnTo>
                    <a:lnTo>
                      <a:pt x="105" y="182"/>
                    </a:lnTo>
                    <a:lnTo>
                      <a:pt x="98" y="180"/>
                    </a:lnTo>
                    <a:lnTo>
                      <a:pt x="95" y="178"/>
                    </a:lnTo>
                    <a:lnTo>
                      <a:pt x="91" y="175"/>
                    </a:lnTo>
                    <a:lnTo>
                      <a:pt x="89" y="172"/>
                    </a:lnTo>
                    <a:lnTo>
                      <a:pt x="93" y="175"/>
                    </a:lnTo>
                    <a:lnTo>
                      <a:pt x="97" y="178"/>
                    </a:lnTo>
                    <a:lnTo>
                      <a:pt x="102" y="179"/>
                    </a:lnTo>
                    <a:lnTo>
                      <a:pt x="109" y="181"/>
                    </a:lnTo>
                    <a:lnTo>
                      <a:pt x="116" y="183"/>
                    </a:lnTo>
                    <a:lnTo>
                      <a:pt x="123" y="186"/>
                    </a:lnTo>
                    <a:lnTo>
                      <a:pt x="129" y="187"/>
                    </a:lnTo>
                    <a:lnTo>
                      <a:pt x="133" y="187"/>
                    </a:lnTo>
                    <a:lnTo>
                      <a:pt x="136" y="188"/>
                    </a:lnTo>
                    <a:lnTo>
                      <a:pt x="131" y="180"/>
                    </a:lnTo>
                    <a:lnTo>
                      <a:pt x="127" y="174"/>
                    </a:lnTo>
                    <a:lnTo>
                      <a:pt x="121" y="164"/>
                    </a:lnTo>
                    <a:lnTo>
                      <a:pt x="116" y="156"/>
                    </a:lnTo>
                    <a:lnTo>
                      <a:pt x="113" y="146"/>
                    </a:lnTo>
                    <a:lnTo>
                      <a:pt x="107" y="140"/>
                    </a:lnTo>
                    <a:lnTo>
                      <a:pt x="93" y="131"/>
                    </a:lnTo>
                    <a:lnTo>
                      <a:pt x="80" y="125"/>
                    </a:lnTo>
                    <a:lnTo>
                      <a:pt x="105" y="134"/>
                    </a:lnTo>
                    <a:lnTo>
                      <a:pt x="97" y="113"/>
                    </a:lnTo>
                    <a:lnTo>
                      <a:pt x="88" y="89"/>
                    </a:lnTo>
                    <a:lnTo>
                      <a:pt x="99" y="113"/>
                    </a:lnTo>
                    <a:lnTo>
                      <a:pt x="103" y="120"/>
                    </a:lnTo>
                    <a:lnTo>
                      <a:pt x="106" y="125"/>
                    </a:lnTo>
                    <a:lnTo>
                      <a:pt x="113" y="134"/>
                    </a:lnTo>
                    <a:lnTo>
                      <a:pt x="121" y="146"/>
                    </a:lnTo>
                    <a:lnTo>
                      <a:pt x="128" y="158"/>
                    </a:lnTo>
                    <a:lnTo>
                      <a:pt x="131" y="164"/>
                    </a:lnTo>
                    <a:lnTo>
                      <a:pt x="143" y="180"/>
                    </a:lnTo>
                    <a:lnTo>
                      <a:pt x="139" y="139"/>
                    </a:lnTo>
                    <a:lnTo>
                      <a:pt x="133" y="123"/>
                    </a:lnTo>
                    <a:lnTo>
                      <a:pt x="127" y="112"/>
                    </a:lnTo>
                    <a:lnTo>
                      <a:pt x="118" y="97"/>
                    </a:lnTo>
                    <a:lnTo>
                      <a:pt x="130" y="109"/>
                    </a:lnTo>
                    <a:lnTo>
                      <a:pt x="124" y="52"/>
                    </a:lnTo>
                    <a:lnTo>
                      <a:pt x="127" y="35"/>
                    </a:lnTo>
                    <a:lnTo>
                      <a:pt x="129" y="60"/>
                    </a:lnTo>
                    <a:lnTo>
                      <a:pt x="135" y="47"/>
                    </a:lnTo>
                    <a:lnTo>
                      <a:pt x="155" y="31"/>
                    </a:lnTo>
                    <a:lnTo>
                      <a:pt x="136" y="49"/>
                    </a:lnTo>
                    <a:lnTo>
                      <a:pt x="130" y="63"/>
                    </a:lnTo>
                    <a:lnTo>
                      <a:pt x="133" y="97"/>
                    </a:lnTo>
                    <a:lnTo>
                      <a:pt x="136" y="115"/>
                    </a:lnTo>
                    <a:lnTo>
                      <a:pt x="143" y="135"/>
                    </a:lnTo>
                    <a:lnTo>
                      <a:pt x="148" y="163"/>
                    </a:lnTo>
                    <a:lnTo>
                      <a:pt x="151" y="180"/>
                    </a:lnTo>
                    <a:lnTo>
                      <a:pt x="154" y="188"/>
                    </a:lnTo>
                    <a:lnTo>
                      <a:pt x="160" y="192"/>
                    </a:lnTo>
                    <a:lnTo>
                      <a:pt x="166" y="196"/>
                    </a:lnTo>
                    <a:lnTo>
                      <a:pt x="172" y="197"/>
                    </a:lnTo>
                    <a:lnTo>
                      <a:pt x="179" y="196"/>
                    </a:lnTo>
                    <a:lnTo>
                      <a:pt x="169" y="172"/>
                    </a:lnTo>
                    <a:lnTo>
                      <a:pt x="162" y="159"/>
                    </a:lnTo>
                    <a:lnTo>
                      <a:pt x="159" y="151"/>
                    </a:lnTo>
                    <a:lnTo>
                      <a:pt x="158" y="142"/>
                    </a:lnTo>
                    <a:lnTo>
                      <a:pt x="158" y="134"/>
                    </a:lnTo>
                    <a:lnTo>
                      <a:pt x="152" y="119"/>
                    </a:lnTo>
                    <a:lnTo>
                      <a:pt x="162" y="134"/>
                    </a:lnTo>
                    <a:lnTo>
                      <a:pt x="162" y="127"/>
                    </a:lnTo>
                    <a:lnTo>
                      <a:pt x="157" y="96"/>
                    </a:lnTo>
                    <a:lnTo>
                      <a:pt x="156" y="85"/>
                    </a:lnTo>
                    <a:lnTo>
                      <a:pt x="157" y="77"/>
                    </a:lnTo>
                    <a:lnTo>
                      <a:pt x="159" y="64"/>
                    </a:lnTo>
                    <a:lnTo>
                      <a:pt x="167" y="44"/>
                    </a:lnTo>
                    <a:lnTo>
                      <a:pt x="176" y="25"/>
                    </a:lnTo>
                    <a:lnTo>
                      <a:pt x="161" y="68"/>
                    </a:lnTo>
                    <a:lnTo>
                      <a:pt x="189" y="26"/>
                    </a:lnTo>
                    <a:lnTo>
                      <a:pt x="168" y="63"/>
                    </a:lnTo>
                    <a:lnTo>
                      <a:pt x="164" y="77"/>
                    </a:lnTo>
                    <a:lnTo>
                      <a:pt x="162" y="86"/>
                    </a:lnTo>
                    <a:lnTo>
                      <a:pt x="168" y="118"/>
                    </a:lnTo>
                    <a:lnTo>
                      <a:pt x="168" y="136"/>
                    </a:lnTo>
                    <a:lnTo>
                      <a:pt x="169" y="146"/>
                    </a:lnTo>
                    <a:lnTo>
                      <a:pt x="172" y="158"/>
                    </a:lnTo>
                    <a:lnTo>
                      <a:pt x="178" y="168"/>
                    </a:lnTo>
                    <a:lnTo>
                      <a:pt x="183" y="178"/>
                    </a:lnTo>
                    <a:lnTo>
                      <a:pt x="186" y="187"/>
                    </a:lnTo>
                    <a:lnTo>
                      <a:pt x="193" y="199"/>
                    </a:lnTo>
                    <a:lnTo>
                      <a:pt x="192" y="192"/>
                    </a:lnTo>
                    <a:lnTo>
                      <a:pt x="190" y="183"/>
                    </a:lnTo>
                    <a:lnTo>
                      <a:pt x="191" y="144"/>
                    </a:lnTo>
                    <a:lnTo>
                      <a:pt x="187" y="139"/>
                    </a:lnTo>
                    <a:lnTo>
                      <a:pt x="185" y="134"/>
                    </a:lnTo>
                    <a:lnTo>
                      <a:pt x="183" y="125"/>
                    </a:lnTo>
                    <a:lnTo>
                      <a:pt x="180" y="111"/>
                    </a:lnTo>
                    <a:lnTo>
                      <a:pt x="173" y="97"/>
                    </a:lnTo>
                    <a:lnTo>
                      <a:pt x="184" y="117"/>
                    </a:lnTo>
                    <a:lnTo>
                      <a:pt x="187" y="126"/>
                    </a:lnTo>
                    <a:lnTo>
                      <a:pt x="192" y="132"/>
                    </a:lnTo>
                    <a:lnTo>
                      <a:pt x="192" y="91"/>
                    </a:lnTo>
                    <a:lnTo>
                      <a:pt x="191" y="65"/>
                    </a:lnTo>
                    <a:lnTo>
                      <a:pt x="187" y="43"/>
                    </a:lnTo>
                    <a:lnTo>
                      <a:pt x="193" y="59"/>
                    </a:lnTo>
                    <a:lnTo>
                      <a:pt x="198" y="42"/>
                    </a:lnTo>
                    <a:lnTo>
                      <a:pt x="203" y="31"/>
                    </a:lnTo>
                    <a:lnTo>
                      <a:pt x="215" y="4"/>
                    </a:lnTo>
                    <a:lnTo>
                      <a:pt x="207" y="25"/>
                    </a:lnTo>
                    <a:lnTo>
                      <a:pt x="203" y="39"/>
                    </a:lnTo>
                    <a:lnTo>
                      <a:pt x="199" y="50"/>
                    </a:lnTo>
                    <a:lnTo>
                      <a:pt x="196" y="60"/>
                    </a:lnTo>
                    <a:lnTo>
                      <a:pt x="197" y="82"/>
                    </a:lnTo>
                    <a:lnTo>
                      <a:pt x="207" y="65"/>
                    </a:lnTo>
                    <a:lnTo>
                      <a:pt x="210" y="56"/>
                    </a:lnTo>
                    <a:lnTo>
                      <a:pt x="214" y="43"/>
                    </a:lnTo>
                    <a:lnTo>
                      <a:pt x="218" y="31"/>
                    </a:lnTo>
                    <a:lnTo>
                      <a:pt x="220" y="19"/>
                    </a:lnTo>
                    <a:lnTo>
                      <a:pt x="224" y="0"/>
                    </a:lnTo>
                    <a:lnTo>
                      <a:pt x="221" y="23"/>
                    </a:lnTo>
                    <a:lnTo>
                      <a:pt x="220" y="32"/>
                    </a:lnTo>
                    <a:lnTo>
                      <a:pt x="217" y="46"/>
                    </a:lnTo>
                    <a:lnTo>
                      <a:pt x="212" y="60"/>
                    </a:lnTo>
                    <a:lnTo>
                      <a:pt x="208" y="72"/>
                    </a:lnTo>
                    <a:lnTo>
                      <a:pt x="203" y="85"/>
                    </a:lnTo>
                    <a:lnTo>
                      <a:pt x="201" y="112"/>
                    </a:lnTo>
                    <a:lnTo>
                      <a:pt x="204" y="143"/>
                    </a:lnTo>
                    <a:lnTo>
                      <a:pt x="204" y="187"/>
                    </a:lnTo>
                    <a:lnTo>
                      <a:pt x="208" y="207"/>
                    </a:lnTo>
                    <a:lnTo>
                      <a:pt x="210" y="186"/>
                    </a:lnTo>
                    <a:lnTo>
                      <a:pt x="212" y="171"/>
                    </a:lnTo>
                    <a:lnTo>
                      <a:pt x="215" y="159"/>
                    </a:lnTo>
                    <a:lnTo>
                      <a:pt x="218" y="142"/>
                    </a:lnTo>
                    <a:lnTo>
                      <a:pt x="221" y="130"/>
                    </a:lnTo>
                    <a:lnTo>
                      <a:pt x="227" y="115"/>
                    </a:lnTo>
                    <a:lnTo>
                      <a:pt x="217" y="85"/>
                    </a:lnTo>
                    <a:lnTo>
                      <a:pt x="222" y="95"/>
                    </a:lnTo>
                    <a:lnTo>
                      <a:pt x="226" y="103"/>
                    </a:lnTo>
                    <a:lnTo>
                      <a:pt x="229" y="109"/>
                    </a:lnTo>
                    <a:lnTo>
                      <a:pt x="242" y="90"/>
                    </a:lnTo>
                    <a:lnTo>
                      <a:pt x="246" y="80"/>
                    </a:lnTo>
                    <a:lnTo>
                      <a:pt x="244" y="54"/>
                    </a:lnTo>
                    <a:lnTo>
                      <a:pt x="250" y="79"/>
                    </a:lnTo>
                    <a:lnTo>
                      <a:pt x="282" y="29"/>
                    </a:lnTo>
                    <a:lnTo>
                      <a:pt x="292" y="11"/>
                    </a:lnTo>
                    <a:lnTo>
                      <a:pt x="281" y="40"/>
                    </a:lnTo>
                    <a:lnTo>
                      <a:pt x="255" y="86"/>
                    </a:lnTo>
                    <a:lnTo>
                      <a:pt x="316" y="47"/>
                    </a:lnTo>
                    <a:lnTo>
                      <a:pt x="255" y="90"/>
                    </a:lnTo>
                    <a:lnTo>
                      <a:pt x="244" y="111"/>
                    </a:lnTo>
                    <a:lnTo>
                      <a:pt x="235" y="126"/>
                    </a:lnTo>
                    <a:lnTo>
                      <a:pt x="231" y="146"/>
                    </a:lnTo>
                    <a:lnTo>
                      <a:pt x="226" y="177"/>
                    </a:lnTo>
                    <a:lnTo>
                      <a:pt x="222" y="205"/>
                    </a:lnTo>
                    <a:lnTo>
                      <a:pt x="229" y="183"/>
                    </a:lnTo>
                    <a:lnTo>
                      <a:pt x="233" y="174"/>
                    </a:lnTo>
                    <a:lnTo>
                      <a:pt x="241" y="164"/>
                    </a:lnTo>
                    <a:lnTo>
                      <a:pt x="249" y="154"/>
                    </a:lnTo>
                    <a:lnTo>
                      <a:pt x="255" y="146"/>
                    </a:lnTo>
                    <a:lnTo>
                      <a:pt x="260" y="140"/>
                    </a:lnTo>
                    <a:lnTo>
                      <a:pt x="260" y="132"/>
                    </a:lnTo>
                    <a:lnTo>
                      <a:pt x="261" y="104"/>
                    </a:lnTo>
                    <a:lnTo>
                      <a:pt x="264" y="123"/>
                    </a:lnTo>
                    <a:lnTo>
                      <a:pt x="265" y="131"/>
                    </a:lnTo>
                    <a:lnTo>
                      <a:pt x="269" y="134"/>
                    </a:lnTo>
                    <a:lnTo>
                      <a:pt x="277" y="120"/>
                    </a:lnTo>
                    <a:lnTo>
                      <a:pt x="284" y="108"/>
                    </a:lnTo>
                    <a:lnTo>
                      <a:pt x="290" y="99"/>
                    </a:lnTo>
                    <a:lnTo>
                      <a:pt x="297" y="88"/>
                    </a:lnTo>
                    <a:lnTo>
                      <a:pt x="309" y="77"/>
                    </a:lnTo>
                    <a:lnTo>
                      <a:pt x="322" y="65"/>
                    </a:lnTo>
                    <a:lnTo>
                      <a:pt x="322" y="30"/>
                    </a:lnTo>
                    <a:lnTo>
                      <a:pt x="325" y="63"/>
                    </a:lnTo>
                    <a:lnTo>
                      <a:pt x="348" y="52"/>
                    </a:lnTo>
                    <a:lnTo>
                      <a:pt x="372" y="42"/>
                    </a:lnTo>
                    <a:lnTo>
                      <a:pt x="341" y="61"/>
                    </a:lnTo>
                    <a:lnTo>
                      <a:pt x="360" y="74"/>
                    </a:lnTo>
                    <a:lnTo>
                      <a:pt x="336" y="62"/>
                    </a:lnTo>
                    <a:lnTo>
                      <a:pt x="328" y="68"/>
                    </a:lnTo>
                    <a:lnTo>
                      <a:pt x="318" y="78"/>
                    </a:lnTo>
                    <a:lnTo>
                      <a:pt x="309" y="88"/>
                    </a:lnTo>
                    <a:lnTo>
                      <a:pt x="302" y="97"/>
                    </a:lnTo>
                    <a:lnTo>
                      <a:pt x="296" y="105"/>
                    </a:lnTo>
                    <a:lnTo>
                      <a:pt x="292" y="116"/>
                    </a:lnTo>
                    <a:lnTo>
                      <a:pt x="289" y="124"/>
                    </a:lnTo>
                    <a:lnTo>
                      <a:pt x="297" y="123"/>
                    </a:lnTo>
                    <a:lnTo>
                      <a:pt x="307" y="120"/>
                    </a:lnTo>
                    <a:lnTo>
                      <a:pt x="319" y="117"/>
                    </a:lnTo>
                    <a:lnTo>
                      <a:pt x="332" y="111"/>
                    </a:lnTo>
                    <a:lnTo>
                      <a:pt x="343" y="106"/>
                    </a:lnTo>
                    <a:lnTo>
                      <a:pt x="350" y="103"/>
                    </a:lnTo>
                    <a:lnTo>
                      <a:pt x="359" y="99"/>
                    </a:lnTo>
                    <a:lnTo>
                      <a:pt x="365" y="93"/>
                    </a:lnTo>
                    <a:lnTo>
                      <a:pt x="368" y="86"/>
                    </a:lnTo>
                    <a:lnTo>
                      <a:pt x="367" y="93"/>
                    </a:lnTo>
                    <a:lnTo>
                      <a:pt x="363" y="98"/>
                    </a:lnTo>
                    <a:lnTo>
                      <a:pt x="358" y="103"/>
                    </a:lnTo>
                    <a:lnTo>
                      <a:pt x="344" y="111"/>
                    </a:lnTo>
                    <a:lnTo>
                      <a:pt x="332" y="118"/>
                    </a:lnTo>
                    <a:lnTo>
                      <a:pt x="320" y="122"/>
                    </a:lnTo>
                    <a:lnTo>
                      <a:pt x="311" y="126"/>
                    </a:lnTo>
                    <a:lnTo>
                      <a:pt x="303" y="130"/>
                    </a:lnTo>
                    <a:lnTo>
                      <a:pt x="291" y="134"/>
                    </a:lnTo>
                    <a:lnTo>
                      <a:pt x="281" y="139"/>
                    </a:lnTo>
                    <a:lnTo>
                      <a:pt x="272" y="146"/>
                    </a:lnTo>
                    <a:lnTo>
                      <a:pt x="262" y="159"/>
                    </a:lnTo>
                    <a:lnTo>
                      <a:pt x="250" y="174"/>
                    </a:lnTo>
                    <a:lnTo>
                      <a:pt x="245" y="183"/>
                    </a:lnTo>
                    <a:lnTo>
                      <a:pt x="242" y="190"/>
                    </a:lnTo>
                    <a:lnTo>
                      <a:pt x="240" y="197"/>
                    </a:lnTo>
                    <a:lnTo>
                      <a:pt x="237" y="209"/>
                    </a:lnTo>
                    <a:lnTo>
                      <a:pt x="250" y="199"/>
                    </a:lnTo>
                    <a:lnTo>
                      <a:pt x="258" y="194"/>
                    </a:lnTo>
                    <a:lnTo>
                      <a:pt x="261" y="190"/>
                    </a:lnTo>
                    <a:lnTo>
                      <a:pt x="265" y="183"/>
                    </a:lnTo>
                    <a:lnTo>
                      <a:pt x="268" y="171"/>
                    </a:lnTo>
                    <a:lnTo>
                      <a:pt x="271" y="158"/>
                    </a:lnTo>
                    <a:lnTo>
                      <a:pt x="277" y="150"/>
                    </a:lnTo>
                    <a:lnTo>
                      <a:pt x="273" y="158"/>
                    </a:lnTo>
                    <a:lnTo>
                      <a:pt x="271" y="167"/>
                    </a:lnTo>
                    <a:lnTo>
                      <a:pt x="270" y="175"/>
                    </a:lnTo>
                    <a:lnTo>
                      <a:pt x="269" y="183"/>
                    </a:lnTo>
                    <a:lnTo>
                      <a:pt x="269" y="188"/>
                    </a:lnTo>
                    <a:lnTo>
                      <a:pt x="270" y="191"/>
                    </a:lnTo>
                    <a:lnTo>
                      <a:pt x="278" y="192"/>
                    </a:lnTo>
                    <a:lnTo>
                      <a:pt x="293" y="186"/>
                    </a:lnTo>
                    <a:lnTo>
                      <a:pt x="310" y="180"/>
                    </a:lnTo>
                    <a:lnTo>
                      <a:pt x="337" y="171"/>
                    </a:lnTo>
                    <a:lnTo>
                      <a:pt x="344" y="168"/>
                    </a:lnTo>
                    <a:lnTo>
                      <a:pt x="352" y="163"/>
                    </a:lnTo>
                    <a:lnTo>
                      <a:pt x="356" y="154"/>
                    </a:lnTo>
                    <a:lnTo>
                      <a:pt x="363" y="123"/>
                    </a:lnTo>
                    <a:lnTo>
                      <a:pt x="359" y="162"/>
                    </a:lnTo>
                    <a:lnTo>
                      <a:pt x="362" y="163"/>
                    </a:lnTo>
                    <a:lnTo>
                      <a:pt x="367" y="161"/>
                    </a:lnTo>
                    <a:lnTo>
                      <a:pt x="375" y="140"/>
                    </a:lnTo>
                    <a:lnTo>
                      <a:pt x="373" y="151"/>
                    </a:lnTo>
                    <a:lnTo>
                      <a:pt x="371" y="157"/>
                    </a:lnTo>
                    <a:lnTo>
                      <a:pt x="374" y="158"/>
                    </a:lnTo>
                    <a:lnTo>
                      <a:pt x="381" y="156"/>
                    </a:lnTo>
                    <a:lnTo>
                      <a:pt x="385" y="150"/>
                    </a:lnTo>
                    <a:lnTo>
                      <a:pt x="398" y="138"/>
                    </a:lnTo>
                    <a:lnTo>
                      <a:pt x="388" y="149"/>
                    </a:lnTo>
                    <a:lnTo>
                      <a:pt x="385" y="154"/>
                    </a:lnTo>
                    <a:lnTo>
                      <a:pt x="384" y="159"/>
                    </a:lnTo>
                    <a:lnTo>
                      <a:pt x="391" y="165"/>
                    </a:lnTo>
                    <a:lnTo>
                      <a:pt x="382" y="162"/>
                    </a:lnTo>
                    <a:lnTo>
                      <a:pt x="377" y="164"/>
                    </a:lnTo>
                    <a:lnTo>
                      <a:pt x="367" y="167"/>
                    </a:lnTo>
                    <a:lnTo>
                      <a:pt x="369" y="170"/>
                    </a:lnTo>
                    <a:lnTo>
                      <a:pt x="373" y="176"/>
                    </a:lnTo>
                    <a:lnTo>
                      <a:pt x="379" y="192"/>
                    </a:lnTo>
                    <a:lnTo>
                      <a:pt x="370" y="178"/>
                    </a:lnTo>
                    <a:lnTo>
                      <a:pt x="367" y="173"/>
                    </a:lnTo>
                    <a:lnTo>
                      <a:pt x="362" y="171"/>
                    </a:lnTo>
                    <a:lnTo>
                      <a:pt x="356" y="171"/>
                    </a:lnTo>
                    <a:lnTo>
                      <a:pt x="339" y="177"/>
                    </a:lnTo>
                    <a:lnTo>
                      <a:pt x="322" y="182"/>
                    </a:lnTo>
                    <a:lnTo>
                      <a:pt x="306" y="188"/>
                    </a:lnTo>
                    <a:lnTo>
                      <a:pt x="293" y="192"/>
                    </a:lnTo>
                    <a:lnTo>
                      <a:pt x="283" y="197"/>
                    </a:lnTo>
                    <a:lnTo>
                      <a:pt x="271" y="204"/>
                    </a:lnTo>
                    <a:lnTo>
                      <a:pt x="260" y="211"/>
                    </a:lnTo>
                    <a:lnTo>
                      <a:pt x="254" y="216"/>
                    </a:lnTo>
                    <a:lnTo>
                      <a:pt x="247" y="223"/>
                    </a:lnTo>
                    <a:lnTo>
                      <a:pt x="273" y="224"/>
                    </a:lnTo>
                    <a:lnTo>
                      <a:pt x="296" y="222"/>
                    </a:lnTo>
                    <a:lnTo>
                      <a:pt x="330" y="217"/>
                    </a:lnTo>
                    <a:lnTo>
                      <a:pt x="355" y="214"/>
                    </a:lnTo>
                    <a:lnTo>
                      <a:pt x="367" y="212"/>
                    </a:lnTo>
                    <a:lnTo>
                      <a:pt x="373" y="210"/>
                    </a:lnTo>
                    <a:lnTo>
                      <a:pt x="381" y="207"/>
                    </a:lnTo>
                    <a:lnTo>
                      <a:pt x="388" y="204"/>
                    </a:lnTo>
                    <a:lnTo>
                      <a:pt x="400" y="193"/>
                    </a:lnTo>
                    <a:lnTo>
                      <a:pt x="416" y="178"/>
                    </a:lnTo>
                    <a:lnTo>
                      <a:pt x="402" y="195"/>
                    </a:lnTo>
                    <a:lnTo>
                      <a:pt x="393" y="204"/>
                    </a:lnTo>
                    <a:lnTo>
                      <a:pt x="385" y="209"/>
                    </a:lnTo>
                    <a:lnTo>
                      <a:pt x="402" y="209"/>
                    </a:lnTo>
                    <a:lnTo>
                      <a:pt x="412" y="206"/>
                    </a:lnTo>
                    <a:lnTo>
                      <a:pt x="421" y="201"/>
                    </a:lnTo>
                    <a:lnTo>
                      <a:pt x="430" y="197"/>
                    </a:lnTo>
                    <a:lnTo>
                      <a:pt x="441" y="193"/>
                    </a:lnTo>
                    <a:lnTo>
                      <a:pt x="452" y="191"/>
                    </a:lnTo>
                    <a:lnTo>
                      <a:pt x="441" y="195"/>
                    </a:lnTo>
                    <a:lnTo>
                      <a:pt x="432" y="200"/>
                    </a:lnTo>
                    <a:lnTo>
                      <a:pt x="423" y="205"/>
                    </a:lnTo>
                    <a:lnTo>
                      <a:pt x="417" y="208"/>
                    </a:lnTo>
                    <a:lnTo>
                      <a:pt x="409" y="211"/>
                    </a:lnTo>
                    <a:lnTo>
                      <a:pt x="420" y="212"/>
                    </a:lnTo>
                    <a:lnTo>
                      <a:pt x="428" y="211"/>
                    </a:lnTo>
                    <a:lnTo>
                      <a:pt x="436" y="209"/>
                    </a:lnTo>
                    <a:lnTo>
                      <a:pt x="445" y="207"/>
                    </a:lnTo>
                    <a:lnTo>
                      <a:pt x="435" y="213"/>
                    </a:lnTo>
                    <a:lnTo>
                      <a:pt x="424" y="214"/>
                    </a:lnTo>
                    <a:lnTo>
                      <a:pt x="413" y="214"/>
                    </a:lnTo>
                    <a:lnTo>
                      <a:pt x="393" y="216"/>
                    </a:lnTo>
                    <a:lnTo>
                      <a:pt x="387" y="217"/>
                    </a:lnTo>
                    <a:lnTo>
                      <a:pt x="395" y="220"/>
                    </a:lnTo>
                    <a:lnTo>
                      <a:pt x="406" y="222"/>
                    </a:lnTo>
                    <a:lnTo>
                      <a:pt x="416" y="223"/>
                    </a:lnTo>
                    <a:lnTo>
                      <a:pt x="437" y="224"/>
                    </a:lnTo>
                    <a:lnTo>
                      <a:pt x="413" y="225"/>
                    </a:lnTo>
                    <a:lnTo>
                      <a:pt x="404" y="225"/>
                    </a:lnTo>
                    <a:lnTo>
                      <a:pt x="394" y="224"/>
                    </a:lnTo>
                    <a:lnTo>
                      <a:pt x="387" y="222"/>
                    </a:lnTo>
                    <a:lnTo>
                      <a:pt x="378" y="219"/>
                    </a:lnTo>
                    <a:lnTo>
                      <a:pt x="353" y="224"/>
                    </a:lnTo>
                    <a:lnTo>
                      <a:pt x="317" y="231"/>
                    </a:lnTo>
                    <a:lnTo>
                      <a:pt x="322" y="237"/>
                    </a:lnTo>
                    <a:lnTo>
                      <a:pt x="333" y="251"/>
                    </a:lnTo>
                    <a:lnTo>
                      <a:pt x="311" y="233"/>
                    </a:lnTo>
                    <a:lnTo>
                      <a:pt x="314" y="242"/>
                    </a:lnTo>
                    <a:lnTo>
                      <a:pt x="311" y="250"/>
                    </a:lnTo>
                    <a:lnTo>
                      <a:pt x="310" y="256"/>
                    </a:lnTo>
                    <a:lnTo>
                      <a:pt x="308" y="265"/>
                    </a:lnTo>
                    <a:lnTo>
                      <a:pt x="303" y="276"/>
                    </a:lnTo>
                    <a:lnTo>
                      <a:pt x="289" y="299"/>
                    </a:lnTo>
                    <a:lnTo>
                      <a:pt x="297" y="280"/>
                    </a:lnTo>
                    <a:lnTo>
                      <a:pt x="303" y="268"/>
                    </a:lnTo>
                    <a:lnTo>
                      <a:pt x="306" y="256"/>
                    </a:lnTo>
                    <a:lnTo>
                      <a:pt x="306" y="250"/>
                    </a:lnTo>
                    <a:lnTo>
                      <a:pt x="305" y="241"/>
                    </a:lnTo>
                    <a:lnTo>
                      <a:pt x="304" y="236"/>
                    </a:lnTo>
                    <a:lnTo>
                      <a:pt x="300" y="233"/>
                    </a:lnTo>
                    <a:lnTo>
                      <a:pt x="283" y="234"/>
                    </a:lnTo>
                    <a:lnTo>
                      <a:pt x="268" y="238"/>
                    </a:lnTo>
                    <a:lnTo>
                      <a:pt x="259" y="243"/>
                    </a:lnTo>
                    <a:lnTo>
                      <a:pt x="254" y="247"/>
                    </a:lnTo>
                    <a:lnTo>
                      <a:pt x="249" y="252"/>
                    </a:lnTo>
                    <a:lnTo>
                      <a:pt x="245" y="260"/>
                    </a:lnTo>
                    <a:lnTo>
                      <a:pt x="245" y="273"/>
                    </a:lnTo>
                    <a:lnTo>
                      <a:pt x="245" y="292"/>
                    </a:lnTo>
                    <a:lnTo>
                      <a:pt x="244" y="309"/>
                    </a:lnTo>
                    <a:lnTo>
                      <a:pt x="244" y="325"/>
                    </a:lnTo>
                    <a:lnTo>
                      <a:pt x="244" y="343"/>
                    </a:lnTo>
                    <a:lnTo>
                      <a:pt x="244" y="358"/>
                    </a:lnTo>
                    <a:lnTo>
                      <a:pt x="247" y="373"/>
                    </a:lnTo>
                    <a:lnTo>
                      <a:pt x="253" y="385"/>
                    </a:lnTo>
                    <a:lnTo>
                      <a:pt x="261" y="402"/>
                    </a:lnTo>
                    <a:lnTo>
                      <a:pt x="270" y="412"/>
                    </a:lnTo>
                    <a:lnTo>
                      <a:pt x="279" y="417"/>
                    </a:lnTo>
                    <a:lnTo>
                      <a:pt x="293" y="423"/>
                    </a:lnTo>
                    <a:lnTo>
                      <a:pt x="273" y="420"/>
                    </a:lnTo>
                    <a:lnTo>
                      <a:pt x="255" y="415"/>
                    </a:lnTo>
                    <a:lnTo>
                      <a:pt x="244" y="412"/>
                    </a:lnTo>
                    <a:lnTo>
                      <a:pt x="235" y="412"/>
                    </a:lnTo>
                    <a:lnTo>
                      <a:pt x="229" y="418"/>
                    </a:lnTo>
                    <a:lnTo>
                      <a:pt x="224" y="416"/>
                    </a:lnTo>
                    <a:lnTo>
                      <a:pt x="215" y="415"/>
                    </a:lnTo>
                    <a:lnTo>
                      <a:pt x="206" y="417"/>
                    </a:lnTo>
                    <a:lnTo>
                      <a:pt x="197" y="422"/>
                    </a:lnTo>
                    <a:lnTo>
                      <a:pt x="191" y="425"/>
                    </a:lnTo>
                    <a:lnTo>
                      <a:pt x="191" y="418"/>
                    </a:lnTo>
                    <a:lnTo>
                      <a:pt x="187" y="416"/>
                    </a:lnTo>
                    <a:lnTo>
                      <a:pt x="179" y="416"/>
                    </a:lnTo>
                    <a:lnTo>
                      <a:pt x="171" y="418"/>
                    </a:lnTo>
                    <a:lnTo>
                      <a:pt x="169" y="418"/>
                    </a:lnTo>
                    <a:lnTo>
                      <a:pt x="147" y="420"/>
                    </a:lnTo>
                  </a:path>
                </a:pathLst>
              </a:custGeom>
              <a:solidFill>
                <a:srgbClr val="7F5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6506427" y="6081773"/>
                <a:ext cx="113711" cy="322181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16" y="51"/>
                  </a:cxn>
                  <a:cxn ang="0">
                    <a:pos x="18" y="110"/>
                  </a:cxn>
                  <a:cxn ang="0">
                    <a:pos x="18" y="160"/>
                  </a:cxn>
                  <a:cxn ang="0">
                    <a:pos x="10" y="195"/>
                  </a:cxn>
                  <a:cxn ang="0">
                    <a:pos x="13" y="193"/>
                  </a:cxn>
                  <a:cxn ang="0">
                    <a:pos x="21" y="174"/>
                  </a:cxn>
                  <a:cxn ang="0">
                    <a:pos x="18" y="208"/>
                  </a:cxn>
                  <a:cxn ang="0">
                    <a:pos x="23" y="179"/>
                  </a:cxn>
                  <a:cxn ang="0">
                    <a:pos x="23" y="156"/>
                  </a:cxn>
                  <a:cxn ang="0">
                    <a:pos x="27" y="121"/>
                  </a:cxn>
                  <a:cxn ang="0">
                    <a:pos x="24" y="91"/>
                  </a:cxn>
                  <a:cxn ang="0">
                    <a:pos x="23" y="60"/>
                  </a:cxn>
                  <a:cxn ang="0">
                    <a:pos x="29" y="67"/>
                  </a:cxn>
                  <a:cxn ang="0">
                    <a:pos x="30" y="93"/>
                  </a:cxn>
                  <a:cxn ang="0">
                    <a:pos x="33" y="119"/>
                  </a:cxn>
                  <a:cxn ang="0">
                    <a:pos x="33" y="155"/>
                  </a:cxn>
                  <a:cxn ang="0">
                    <a:pos x="29" y="184"/>
                  </a:cxn>
                  <a:cxn ang="0">
                    <a:pos x="30" y="205"/>
                  </a:cxn>
                  <a:cxn ang="0">
                    <a:pos x="33" y="200"/>
                  </a:cxn>
                  <a:cxn ang="0">
                    <a:pos x="43" y="213"/>
                  </a:cxn>
                  <a:cxn ang="0">
                    <a:pos x="40" y="183"/>
                  </a:cxn>
                  <a:cxn ang="0">
                    <a:pos x="35" y="138"/>
                  </a:cxn>
                  <a:cxn ang="0">
                    <a:pos x="34" y="107"/>
                  </a:cxn>
                  <a:cxn ang="0">
                    <a:pos x="34" y="75"/>
                  </a:cxn>
                  <a:cxn ang="0">
                    <a:pos x="53" y="28"/>
                  </a:cxn>
                  <a:cxn ang="0">
                    <a:pos x="43" y="59"/>
                  </a:cxn>
                  <a:cxn ang="0">
                    <a:pos x="42" y="76"/>
                  </a:cxn>
                  <a:cxn ang="0">
                    <a:pos x="42" y="94"/>
                  </a:cxn>
                  <a:cxn ang="0">
                    <a:pos x="42" y="117"/>
                  </a:cxn>
                  <a:cxn ang="0">
                    <a:pos x="43" y="146"/>
                  </a:cxn>
                  <a:cxn ang="0">
                    <a:pos x="46" y="173"/>
                  </a:cxn>
                  <a:cxn ang="0">
                    <a:pos x="53" y="192"/>
                  </a:cxn>
                  <a:cxn ang="0">
                    <a:pos x="66" y="204"/>
                  </a:cxn>
                  <a:cxn ang="0">
                    <a:pos x="62" y="198"/>
                  </a:cxn>
                  <a:cxn ang="0">
                    <a:pos x="52" y="174"/>
                  </a:cxn>
                  <a:cxn ang="0">
                    <a:pos x="48" y="143"/>
                  </a:cxn>
                  <a:cxn ang="0">
                    <a:pos x="45" y="108"/>
                  </a:cxn>
                  <a:cxn ang="0">
                    <a:pos x="48" y="77"/>
                  </a:cxn>
                  <a:cxn ang="0">
                    <a:pos x="56" y="53"/>
                  </a:cxn>
                  <a:cxn ang="0">
                    <a:pos x="69" y="34"/>
                  </a:cxn>
                  <a:cxn ang="0">
                    <a:pos x="62" y="18"/>
                  </a:cxn>
                  <a:cxn ang="0">
                    <a:pos x="43" y="37"/>
                  </a:cxn>
                  <a:cxn ang="0">
                    <a:pos x="34" y="55"/>
                  </a:cxn>
                  <a:cxn ang="0">
                    <a:pos x="36" y="21"/>
                  </a:cxn>
                  <a:cxn ang="0">
                    <a:pos x="36" y="0"/>
                  </a:cxn>
                  <a:cxn ang="0">
                    <a:pos x="30" y="35"/>
                  </a:cxn>
                  <a:cxn ang="0">
                    <a:pos x="21" y="44"/>
                  </a:cxn>
                  <a:cxn ang="0">
                    <a:pos x="1" y="27"/>
                  </a:cxn>
                </a:cxnLst>
                <a:rect l="0" t="0" r="r" b="b"/>
                <a:pathLst>
                  <a:path w="78" h="214">
                    <a:moveTo>
                      <a:pt x="1" y="27"/>
                    </a:moveTo>
                    <a:lnTo>
                      <a:pt x="7" y="33"/>
                    </a:lnTo>
                    <a:lnTo>
                      <a:pt x="13" y="39"/>
                    </a:lnTo>
                    <a:lnTo>
                      <a:pt x="16" y="51"/>
                    </a:lnTo>
                    <a:lnTo>
                      <a:pt x="19" y="77"/>
                    </a:lnTo>
                    <a:lnTo>
                      <a:pt x="18" y="110"/>
                    </a:lnTo>
                    <a:lnTo>
                      <a:pt x="18" y="141"/>
                    </a:lnTo>
                    <a:lnTo>
                      <a:pt x="18" y="160"/>
                    </a:lnTo>
                    <a:lnTo>
                      <a:pt x="16" y="176"/>
                    </a:lnTo>
                    <a:lnTo>
                      <a:pt x="10" y="195"/>
                    </a:lnTo>
                    <a:lnTo>
                      <a:pt x="0" y="209"/>
                    </a:lnTo>
                    <a:lnTo>
                      <a:pt x="13" y="193"/>
                    </a:lnTo>
                    <a:lnTo>
                      <a:pt x="19" y="176"/>
                    </a:lnTo>
                    <a:lnTo>
                      <a:pt x="21" y="174"/>
                    </a:lnTo>
                    <a:lnTo>
                      <a:pt x="20" y="193"/>
                    </a:lnTo>
                    <a:lnTo>
                      <a:pt x="18" y="208"/>
                    </a:lnTo>
                    <a:lnTo>
                      <a:pt x="20" y="200"/>
                    </a:lnTo>
                    <a:lnTo>
                      <a:pt x="23" y="179"/>
                    </a:lnTo>
                    <a:lnTo>
                      <a:pt x="23" y="165"/>
                    </a:lnTo>
                    <a:lnTo>
                      <a:pt x="23" y="156"/>
                    </a:lnTo>
                    <a:lnTo>
                      <a:pt x="27" y="138"/>
                    </a:lnTo>
                    <a:lnTo>
                      <a:pt x="27" y="121"/>
                    </a:lnTo>
                    <a:lnTo>
                      <a:pt x="26" y="108"/>
                    </a:lnTo>
                    <a:lnTo>
                      <a:pt x="24" y="91"/>
                    </a:lnTo>
                    <a:lnTo>
                      <a:pt x="23" y="74"/>
                    </a:lnTo>
                    <a:lnTo>
                      <a:pt x="23" y="60"/>
                    </a:lnTo>
                    <a:lnTo>
                      <a:pt x="28" y="42"/>
                    </a:lnTo>
                    <a:lnTo>
                      <a:pt x="29" y="67"/>
                    </a:lnTo>
                    <a:lnTo>
                      <a:pt x="29" y="77"/>
                    </a:lnTo>
                    <a:lnTo>
                      <a:pt x="30" y="93"/>
                    </a:lnTo>
                    <a:lnTo>
                      <a:pt x="32" y="102"/>
                    </a:lnTo>
                    <a:lnTo>
                      <a:pt x="33" y="119"/>
                    </a:lnTo>
                    <a:lnTo>
                      <a:pt x="33" y="138"/>
                    </a:lnTo>
                    <a:lnTo>
                      <a:pt x="33" y="155"/>
                    </a:lnTo>
                    <a:lnTo>
                      <a:pt x="32" y="169"/>
                    </a:lnTo>
                    <a:lnTo>
                      <a:pt x="29" y="184"/>
                    </a:lnTo>
                    <a:lnTo>
                      <a:pt x="29" y="197"/>
                    </a:lnTo>
                    <a:lnTo>
                      <a:pt x="30" y="205"/>
                    </a:lnTo>
                    <a:lnTo>
                      <a:pt x="33" y="191"/>
                    </a:lnTo>
                    <a:lnTo>
                      <a:pt x="33" y="200"/>
                    </a:lnTo>
                    <a:lnTo>
                      <a:pt x="37" y="208"/>
                    </a:lnTo>
                    <a:lnTo>
                      <a:pt x="43" y="213"/>
                    </a:lnTo>
                    <a:lnTo>
                      <a:pt x="42" y="201"/>
                    </a:lnTo>
                    <a:lnTo>
                      <a:pt x="40" y="183"/>
                    </a:lnTo>
                    <a:lnTo>
                      <a:pt x="37" y="157"/>
                    </a:lnTo>
                    <a:lnTo>
                      <a:pt x="35" y="138"/>
                    </a:lnTo>
                    <a:lnTo>
                      <a:pt x="35" y="123"/>
                    </a:lnTo>
                    <a:lnTo>
                      <a:pt x="34" y="107"/>
                    </a:lnTo>
                    <a:lnTo>
                      <a:pt x="34" y="90"/>
                    </a:lnTo>
                    <a:lnTo>
                      <a:pt x="34" y="75"/>
                    </a:lnTo>
                    <a:lnTo>
                      <a:pt x="37" y="60"/>
                    </a:lnTo>
                    <a:lnTo>
                      <a:pt x="53" y="28"/>
                    </a:lnTo>
                    <a:lnTo>
                      <a:pt x="48" y="48"/>
                    </a:lnTo>
                    <a:lnTo>
                      <a:pt x="43" y="59"/>
                    </a:lnTo>
                    <a:lnTo>
                      <a:pt x="42" y="69"/>
                    </a:lnTo>
                    <a:lnTo>
                      <a:pt x="42" y="76"/>
                    </a:lnTo>
                    <a:lnTo>
                      <a:pt x="42" y="85"/>
                    </a:lnTo>
                    <a:lnTo>
                      <a:pt x="42" y="94"/>
                    </a:lnTo>
                    <a:lnTo>
                      <a:pt x="42" y="103"/>
                    </a:lnTo>
                    <a:lnTo>
                      <a:pt x="42" y="117"/>
                    </a:lnTo>
                    <a:lnTo>
                      <a:pt x="43" y="134"/>
                    </a:lnTo>
                    <a:lnTo>
                      <a:pt x="43" y="146"/>
                    </a:lnTo>
                    <a:lnTo>
                      <a:pt x="45" y="159"/>
                    </a:lnTo>
                    <a:lnTo>
                      <a:pt x="46" y="173"/>
                    </a:lnTo>
                    <a:lnTo>
                      <a:pt x="48" y="184"/>
                    </a:lnTo>
                    <a:lnTo>
                      <a:pt x="53" y="192"/>
                    </a:lnTo>
                    <a:lnTo>
                      <a:pt x="58" y="200"/>
                    </a:lnTo>
                    <a:lnTo>
                      <a:pt x="66" y="204"/>
                    </a:lnTo>
                    <a:lnTo>
                      <a:pt x="77" y="207"/>
                    </a:lnTo>
                    <a:lnTo>
                      <a:pt x="62" y="198"/>
                    </a:lnTo>
                    <a:lnTo>
                      <a:pt x="56" y="185"/>
                    </a:lnTo>
                    <a:lnTo>
                      <a:pt x="52" y="174"/>
                    </a:lnTo>
                    <a:lnTo>
                      <a:pt x="50" y="162"/>
                    </a:lnTo>
                    <a:lnTo>
                      <a:pt x="48" y="143"/>
                    </a:lnTo>
                    <a:lnTo>
                      <a:pt x="46" y="125"/>
                    </a:lnTo>
                    <a:lnTo>
                      <a:pt x="45" y="108"/>
                    </a:lnTo>
                    <a:lnTo>
                      <a:pt x="48" y="91"/>
                    </a:lnTo>
                    <a:lnTo>
                      <a:pt x="48" y="77"/>
                    </a:lnTo>
                    <a:lnTo>
                      <a:pt x="52" y="67"/>
                    </a:lnTo>
                    <a:lnTo>
                      <a:pt x="56" y="53"/>
                    </a:lnTo>
                    <a:lnTo>
                      <a:pt x="59" y="41"/>
                    </a:lnTo>
                    <a:lnTo>
                      <a:pt x="69" y="34"/>
                    </a:lnTo>
                    <a:lnTo>
                      <a:pt x="54" y="40"/>
                    </a:lnTo>
                    <a:lnTo>
                      <a:pt x="62" y="18"/>
                    </a:lnTo>
                    <a:lnTo>
                      <a:pt x="50" y="27"/>
                    </a:lnTo>
                    <a:lnTo>
                      <a:pt x="43" y="37"/>
                    </a:lnTo>
                    <a:lnTo>
                      <a:pt x="37" y="50"/>
                    </a:lnTo>
                    <a:lnTo>
                      <a:pt x="34" y="55"/>
                    </a:lnTo>
                    <a:lnTo>
                      <a:pt x="33" y="40"/>
                    </a:lnTo>
                    <a:lnTo>
                      <a:pt x="36" y="21"/>
                    </a:lnTo>
                    <a:lnTo>
                      <a:pt x="36" y="10"/>
                    </a:lnTo>
                    <a:lnTo>
                      <a:pt x="36" y="0"/>
                    </a:lnTo>
                    <a:lnTo>
                      <a:pt x="33" y="24"/>
                    </a:lnTo>
                    <a:lnTo>
                      <a:pt x="30" y="35"/>
                    </a:lnTo>
                    <a:lnTo>
                      <a:pt x="27" y="40"/>
                    </a:lnTo>
                    <a:lnTo>
                      <a:pt x="21" y="44"/>
                    </a:lnTo>
                    <a:lnTo>
                      <a:pt x="18" y="37"/>
                    </a:lnTo>
                    <a:lnTo>
                      <a:pt x="1" y="27"/>
                    </a:lnTo>
                  </a:path>
                </a:pathLst>
              </a:custGeom>
              <a:solidFill>
                <a:srgbClr val="5F3F1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5791200" y="60944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50" y="73"/>
                </a:cxn>
                <a:cxn ang="0">
                  <a:pos x="33" y="96"/>
                </a:cxn>
                <a:cxn ang="0">
                  <a:pos x="24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2" y="120"/>
                </a:cxn>
                <a:cxn ang="0">
                  <a:pos x="70" y="113"/>
                </a:cxn>
                <a:cxn ang="0">
                  <a:pos x="84" y="115"/>
                </a:cxn>
                <a:cxn ang="0">
                  <a:pos x="99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8" y="184"/>
                </a:cxn>
                <a:cxn ang="0">
                  <a:pos x="64" y="197"/>
                </a:cxn>
                <a:cxn ang="0">
                  <a:pos x="74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1" y="153"/>
                </a:cxn>
                <a:cxn ang="0">
                  <a:pos x="124" y="175"/>
                </a:cxn>
                <a:cxn ang="0">
                  <a:pos x="145" y="197"/>
                </a:cxn>
                <a:cxn ang="0">
                  <a:pos x="166" y="183"/>
                </a:cxn>
                <a:cxn ang="0">
                  <a:pos x="183" y="156"/>
                </a:cxn>
                <a:cxn ang="0">
                  <a:pos x="195" y="148"/>
                </a:cxn>
                <a:cxn ang="0">
                  <a:pos x="228" y="171"/>
                </a:cxn>
                <a:cxn ang="0">
                  <a:pos x="229" y="125"/>
                </a:cxn>
                <a:cxn ang="0">
                  <a:pos x="201" y="103"/>
                </a:cxn>
                <a:cxn ang="0">
                  <a:pos x="199" y="71"/>
                </a:cxn>
                <a:cxn ang="0">
                  <a:pos x="185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1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60" y="51"/>
                </a:cxn>
                <a:cxn ang="0">
                  <a:pos x="157" y="82"/>
                </a:cxn>
                <a:cxn ang="0">
                  <a:pos x="144" y="94"/>
                </a:cxn>
                <a:cxn ang="0">
                  <a:pos x="153" y="102"/>
                </a:cxn>
                <a:cxn ang="0">
                  <a:pos x="148" y="128"/>
                </a:cxn>
                <a:cxn ang="0">
                  <a:pos x="168" y="129"/>
                </a:cxn>
                <a:cxn ang="0">
                  <a:pos x="160" y="136"/>
                </a:cxn>
                <a:cxn ang="0">
                  <a:pos x="149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10" y="61"/>
                </a:cxn>
                <a:cxn ang="0">
                  <a:pos x="104" y="50"/>
                </a:cxn>
                <a:cxn ang="0">
                  <a:pos x="109" y="35"/>
                </a:cxn>
                <a:cxn ang="0">
                  <a:pos x="114" y="0"/>
                </a:cxn>
              </a:cxnLst>
              <a:rect l="0" t="0" r="r" b="b"/>
              <a:pathLst>
                <a:path w="240" h="203">
                  <a:moveTo>
                    <a:pt x="105" y="7"/>
                  </a:moveTo>
                  <a:lnTo>
                    <a:pt x="102" y="3"/>
                  </a:lnTo>
                  <a:lnTo>
                    <a:pt x="98" y="1"/>
                  </a:lnTo>
                  <a:lnTo>
                    <a:pt x="93" y="1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7" y="15"/>
                  </a:lnTo>
                  <a:lnTo>
                    <a:pt x="86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5" y="17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60" y="29"/>
                  </a:lnTo>
                  <a:lnTo>
                    <a:pt x="60" y="34"/>
                  </a:lnTo>
                  <a:lnTo>
                    <a:pt x="61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2" y="74"/>
                  </a:lnTo>
                  <a:lnTo>
                    <a:pt x="53" y="67"/>
                  </a:lnTo>
                  <a:lnTo>
                    <a:pt x="50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7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5" y="117"/>
                  </a:lnTo>
                  <a:lnTo>
                    <a:pt x="24" y="122"/>
                  </a:lnTo>
                  <a:lnTo>
                    <a:pt x="17" y="119"/>
                  </a:lnTo>
                  <a:lnTo>
                    <a:pt x="12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5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8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60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8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2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4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4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9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4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5" y="126"/>
                  </a:lnTo>
                  <a:lnTo>
                    <a:pt x="73" y="126"/>
                  </a:lnTo>
                  <a:lnTo>
                    <a:pt x="72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2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1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8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2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4" y="178"/>
                  </a:lnTo>
                  <a:lnTo>
                    <a:pt x="75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7" y="182"/>
                  </a:lnTo>
                  <a:lnTo>
                    <a:pt x="91" y="179"/>
                  </a:lnTo>
                  <a:lnTo>
                    <a:pt x="96" y="180"/>
                  </a:lnTo>
                  <a:lnTo>
                    <a:pt x="99" y="175"/>
                  </a:lnTo>
                  <a:lnTo>
                    <a:pt x="97" y="166"/>
                  </a:lnTo>
                  <a:lnTo>
                    <a:pt x="97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10" y="135"/>
                  </a:lnTo>
                  <a:lnTo>
                    <a:pt x="111" y="138"/>
                  </a:lnTo>
                  <a:lnTo>
                    <a:pt x="110" y="144"/>
                  </a:lnTo>
                  <a:lnTo>
                    <a:pt x="111" y="153"/>
                  </a:lnTo>
                  <a:lnTo>
                    <a:pt x="111" y="163"/>
                  </a:lnTo>
                  <a:lnTo>
                    <a:pt x="112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20" y="174"/>
                  </a:lnTo>
                  <a:lnTo>
                    <a:pt x="124" y="175"/>
                  </a:lnTo>
                  <a:lnTo>
                    <a:pt x="124" y="180"/>
                  </a:lnTo>
                  <a:lnTo>
                    <a:pt x="126" y="188"/>
                  </a:lnTo>
                  <a:lnTo>
                    <a:pt x="133" y="187"/>
                  </a:lnTo>
                  <a:lnTo>
                    <a:pt x="136" y="193"/>
                  </a:lnTo>
                  <a:lnTo>
                    <a:pt x="141" y="202"/>
                  </a:lnTo>
                  <a:lnTo>
                    <a:pt x="145" y="197"/>
                  </a:lnTo>
                  <a:lnTo>
                    <a:pt x="148" y="197"/>
                  </a:lnTo>
                  <a:lnTo>
                    <a:pt x="153" y="202"/>
                  </a:lnTo>
                  <a:lnTo>
                    <a:pt x="160" y="196"/>
                  </a:lnTo>
                  <a:lnTo>
                    <a:pt x="161" y="189"/>
                  </a:lnTo>
                  <a:lnTo>
                    <a:pt x="161" y="183"/>
                  </a:lnTo>
                  <a:lnTo>
                    <a:pt x="166" y="183"/>
                  </a:lnTo>
                  <a:lnTo>
                    <a:pt x="172" y="180"/>
                  </a:lnTo>
                  <a:lnTo>
                    <a:pt x="176" y="180"/>
                  </a:lnTo>
                  <a:lnTo>
                    <a:pt x="181" y="179"/>
                  </a:lnTo>
                  <a:lnTo>
                    <a:pt x="182" y="171"/>
                  </a:lnTo>
                  <a:lnTo>
                    <a:pt x="185" y="165"/>
                  </a:lnTo>
                  <a:lnTo>
                    <a:pt x="183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5" y="147"/>
                  </a:lnTo>
                  <a:lnTo>
                    <a:pt x="183" y="145"/>
                  </a:lnTo>
                  <a:lnTo>
                    <a:pt x="187" y="150"/>
                  </a:lnTo>
                  <a:lnTo>
                    <a:pt x="195" y="148"/>
                  </a:lnTo>
                  <a:lnTo>
                    <a:pt x="201" y="151"/>
                  </a:lnTo>
                  <a:lnTo>
                    <a:pt x="208" y="152"/>
                  </a:lnTo>
                  <a:lnTo>
                    <a:pt x="210" y="166"/>
                  </a:lnTo>
                  <a:lnTo>
                    <a:pt x="214" y="166"/>
                  </a:lnTo>
                  <a:lnTo>
                    <a:pt x="221" y="170"/>
                  </a:lnTo>
                  <a:lnTo>
                    <a:pt x="228" y="171"/>
                  </a:lnTo>
                  <a:lnTo>
                    <a:pt x="233" y="166"/>
                  </a:lnTo>
                  <a:lnTo>
                    <a:pt x="239" y="159"/>
                  </a:lnTo>
                  <a:lnTo>
                    <a:pt x="235" y="148"/>
                  </a:lnTo>
                  <a:lnTo>
                    <a:pt x="230" y="142"/>
                  </a:lnTo>
                  <a:lnTo>
                    <a:pt x="232" y="136"/>
                  </a:lnTo>
                  <a:lnTo>
                    <a:pt x="229" y="125"/>
                  </a:lnTo>
                  <a:lnTo>
                    <a:pt x="228" y="116"/>
                  </a:lnTo>
                  <a:lnTo>
                    <a:pt x="223" y="108"/>
                  </a:lnTo>
                  <a:lnTo>
                    <a:pt x="216" y="107"/>
                  </a:lnTo>
                  <a:lnTo>
                    <a:pt x="207" y="113"/>
                  </a:lnTo>
                  <a:lnTo>
                    <a:pt x="198" y="111"/>
                  </a:lnTo>
                  <a:lnTo>
                    <a:pt x="201" y="103"/>
                  </a:lnTo>
                  <a:lnTo>
                    <a:pt x="210" y="97"/>
                  </a:lnTo>
                  <a:lnTo>
                    <a:pt x="208" y="88"/>
                  </a:lnTo>
                  <a:lnTo>
                    <a:pt x="200" y="85"/>
                  </a:lnTo>
                  <a:lnTo>
                    <a:pt x="195" y="85"/>
                  </a:lnTo>
                  <a:lnTo>
                    <a:pt x="196" y="77"/>
                  </a:lnTo>
                  <a:lnTo>
                    <a:pt x="199" y="71"/>
                  </a:lnTo>
                  <a:lnTo>
                    <a:pt x="198" y="59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5" y="26"/>
                  </a:lnTo>
                  <a:lnTo>
                    <a:pt x="182" y="19"/>
                  </a:lnTo>
                  <a:lnTo>
                    <a:pt x="178" y="19"/>
                  </a:lnTo>
                  <a:lnTo>
                    <a:pt x="172" y="19"/>
                  </a:lnTo>
                  <a:lnTo>
                    <a:pt x="165" y="11"/>
                  </a:lnTo>
                  <a:lnTo>
                    <a:pt x="159" y="5"/>
                  </a:lnTo>
                  <a:lnTo>
                    <a:pt x="154" y="7"/>
                  </a:lnTo>
                  <a:lnTo>
                    <a:pt x="149" y="4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4" y="56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22" y="63"/>
                  </a:lnTo>
                  <a:lnTo>
                    <a:pt x="121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4" y="70"/>
                  </a:lnTo>
                  <a:lnTo>
                    <a:pt x="136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5" y="84"/>
                  </a:lnTo>
                  <a:lnTo>
                    <a:pt x="151" y="78"/>
                  </a:lnTo>
                  <a:lnTo>
                    <a:pt x="149" y="73"/>
                  </a:lnTo>
                  <a:lnTo>
                    <a:pt x="146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4" y="48"/>
                  </a:lnTo>
                  <a:lnTo>
                    <a:pt x="146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60" y="51"/>
                  </a:lnTo>
                  <a:lnTo>
                    <a:pt x="161" y="64"/>
                  </a:lnTo>
                  <a:lnTo>
                    <a:pt x="169" y="66"/>
                  </a:lnTo>
                  <a:lnTo>
                    <a:pt x="160" y="71"/>
                  </a:lnTo>
                  <a:lnTo>
                    <a:pt x="180" y="78"/>
                  </a:lnTo>
                  <a:lnTo>
                    <a:pt x="166" y="79"/>
                  </a:lnTo>
                  <a:lnTo>
                    <a:pt x="157" y="82"/>
                  </a:lnTo>
                  <a:lnTo>
                    <a:pt x="154" y="86"/>
                  </a:lnTo>
                  <a:lnTo>
                    <a:pt x="156" y="89"/>
                  </a:lnTo>
                  <a:lnTo>
                    <a:pt x="152" y="88"/>
                  </a:lnTo>
                  <a:lnTo>
                    <a:pt x="147" y="89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9" y="92"/>
                  </a:lnTo>
                  <a:lnTo>
                    <a:pt x="152" y="94"/>
                  </a:lnTo>
                  <a:lnTo>
                    <a:pt x="147" y="95"/>
                  </a:lnTo>
                  <a:lnTo>
                    <a:pt x="149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50" y="113"/>
                  </a:lnTo>
                  <a:lnTo>
                    <a:pt x="146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8" y="128"/>
                  </a:lnTo>
                  <a:lnTo>
                    <a:pt x="146" y="133"/>
                  </a:lnTo>
                  <a:lnTo>
                    <a:pt x="150" y="131"/>
                  </a:lnTo>
                  <a:lnTo>
                    <a:pt x="153" y="133"/>
                  </a:lnTo>
                  <a:lnTo>
                    <a:pt x="156" y="130"/>
                  </a:lnTo>
                  <a:lnTo>
                    <a:pt x="160" y="130"/>
                  </a:lnTo>
                  <a:lnTo>
                    <a:pt x="168" y="129"/>
                  </a:lnTo>
                  <a:lnTo>
                    <a:pt x="173" y="129"/>
                  </a:lnTo>
                  <a:lnTo>
                    <a:pt x="176" y="131"/>
                  </a:lnTo>
                  <a:lnTo>
                    <a:pt x="175" y="136"/>
                  </a:lnTo>
                  <a:lnTo>
                    <a:pt x="168" y="136"/>
                  </a:lnTo>
                  <a:lnTo>
                    <a:pt x="168" y="142"/>
                  </a:lnTo>
                  <a:lnTo>
                    <a:pt x="160" y="136"/>
                  </a:lnTo>
                  <a:lnTo>
                    <a:pt x="158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9" y="147"/>
                  </a:lnTo>
                  <a:lnTo>
                    <a:pt x="149" y="144"/>
                  </a:lnTo>
                  <a:lnTo>
                    <a:pt x="146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4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4" y="96"/>
                  </a:lnTo>
                  <a:lnTo>
                    <a:pt x="135" y="90"/>
                  </a:lnTo>
                  <a:lnTo>
                    <a:pt x="133" y="84"/>
                  </a:lnTo>
                  <a:lnTo>
                    <a:pt x="129" y="82"/>
                  </a:lnTo>
                  <a:lnTo>
                    <a:pt x="124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1" y="74"/>
                  </a:lnTo>
                  <a:lnTo>
                    <a:pt x="109" y="66"/>
                  </a:lnTo>
                  <a:lnTo>
                    <a:pt x="110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9" y="47"/>
                  </a:lnTo>
                  <a:lnTo>
                    <a:pt x="104" y="50"/>
                  </a:lnTo>
                  <a:lnTo>
                    <a:pt x="99" y="51"/>
                  </a:lnTo>
                  <a:lnTo>
                    <a:pt x="98" y="49"/>
                  </a:lnTo>
                  <a:lnTo>
                    <a:pt x="99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2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6336879" y="6251575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5943600" y="62468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5257800" y="60182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5638800" y="59420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5410200" y="59420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5562600" y="6018213"/>
              <a:ext cx="349250" cy="304800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2" y="19"/>
                </a:cxn>
                <a:cxn ang="0">
                  <a:pos x="65" y="26"/>
                </a:cxn>
                <a:cxn ang="0">
                  <a:pos x="69" y="54"/>
                </a:cxn>
                <a:cxn ang="0">
                  <a:pos x="49" y="73"/>
                </a:cxn>
                <a:cxn ang="0">
                  <a:pos x="33" y="96"/>
                </a:cxn>
                <a:cxn ang="0">
                  <a:pos x="23" y="122"/>
                </a:cxn>
                <a:cxn ang="0">
                  <a:pos x="0" y="138"/>
                </a:cxn>
                <a:cxn ang="0">
                  <a:pos x="13" y="165"/>
                </a:cxn>
                <a:cxn ang="0">
                  <a:pos x="34" y="159"/>
                </a:cxn>
                <a:cxn ang="0">
                  <a:pos x="63" y="138"/>
                </a:cxn>
                <a:cxn ang="0">
                  <a:pos x="45" y="123"/>
                </a:cxn>
                <a:cxn ang="0">
                  <a:pos x="61" y="120"/>
                </a:cxn>
                <a:cxn ang="0">
                  <a:pos x="70" y="113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79" y="126"/>
                </a:cxn>
                <a:cxn ang="0">
                  <a:pos x="68" y="132"/>
                </a:cxn>
                <a:cxn ang="0">
                  <a:pos x="57" y="156"/>
                </a:cxn>
                <a:cxn ang="0">
                  <a:pos x="47" y="184"/>
                </a:cxn>
                <a:cxn ang="0">
                  <a:pos x="64" y="197"/>
                </a:cxn>
                <a:cxn ang="0">
                  <a:pos x="73" y="178"/>
                </a:cxn>
                <a:cxn ang="0">
                  <a:pos x="91" y="179"/>
                </a:cxn>
                <a:cxn ang="0">
                  <a:pos x="105" y="156"/>
                </a:cxn>
                <a:cxn ang="0">
                  <a:pos x="110" y="153"/>
                </a:cxn>
                <a:cxn ang="0">
                  <a:pos x="123" y="175"/>
                </a:cxn>
                <a:cxn ang="0">
                  <a:pos x="144" y="197"/>
                </a:cxn>
                <a:cxn ang="0">
                  <a:pos x="166" y="183"/>
                </a:cxn>
                <a:cxn ang="0">
                  <a:pos x="182" y="156"/>
                </a:cxn>
                <a:cxn ang="0">
                  <a:pos x="194" y="148"/>
                </a:cxn>
                <a:cxn ang="0">
                  <a:pos x="227" y="171"/>
                </a:cxn>
                <a:cxn ang="0">
                  <a:pos x="228" y="125"/>
                </a:cxn>
                <a:cxn ang="0">
                  <a:pos x="201" y="103"/>
                </a:cxn>
                <a:cxn ang="0">
                  <a:pos x="198" y="71"/>
                </a:cxn>
                <a:cxn ang="0">
                  <a:pos x="184" y="26"/>
                </a:cxn>
                <a:cxn ang="0">
                  <a:pos x="154" y="7"/>
                </a:cxn>
                <a:cxn ang="0">
                  <a:pos x="126" y="45"/>
                </a:cxn>
                <a:cxn ang="0">
                  <a:pos x="120" y="69"/>
                </a:cxn>
                <a:cxn ang="0">
                  <a:pos x="142" y="86"/>
                </a:cxn>
                <a:cxn ang="0">
                  <a:pos x="140" y="67"/>
                </a:cxn>
                <a:cxn ang="0">
                  <a:pos x="159" y="51"/>
                </a:cxn>
                <a:cxn ang="0">
                  <a:pos x="156" y="82"/>
                </a:cxn>
                <a:cxn ang="0">
                  <a:pos x="143" y="94"/>
                </a:cxn>
                <a:cxn ang="0">
                  <a:pos x="153" y="102"/>
                </a:cxn>
                <a:cxn ang="0">
                  <a:pos x="147" y="128"/>
                </a:cxn>
                <a:cxn ang="0">
                  <a:pos x="167" y="129"/>
                </a:cxn>
                <a:cxn ang="0">
                  <a:pos x="159" y="136"/>
                </a:cxn>
                <a:cxn ang="0">
                  <a:pos x="148" y="144"/>
                </a:cxn>
                <a:cxn ang="0">
                  <a:pos x="142" y="126"/>
                </a:cxn>
                <a:cxn ang="0">
                  <a:pos x="130" y="102"/>
                </a:cxn>
                <a:cxn ang="0">
                  <a:pos x="118" y="84"/>
                </a:cxn>
                <a:cxn ang="0">
                  <a:pos x="109" y="61"/>
                </a:cxn>
                <a:cxn ang="0">
                  <a:pos x="104" y="50"/>
                </a:cxn>
                <a:cxn ang="0">
                  <a:pos x="108" y="35"/>
                </a:cxn>
                <a:cxn ang="0">
                  <a:pos x="114" y="0"/>
                </a:cxn>
              </a:cxnLst>
              <a:rect l="0" t="0" r="r" b="b"/>
              <a:pathLst>
                <a:path w="239" h="203">
                  <a:moveTo>
                    <a:pt x="105" y="7"/>
                  </a:moveTo>
                  <a:lnTo>
                    <a:pt x="102" y="3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4" y="17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2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9" y="54"/>
                  </a:lnTo>
                  <a:lnTo>
                    <a:pt x="68" y="61"/>
                  </a:lnTo>
                  <a:lnTo>
                    <a:pt x="65" y="66"/>
                  </a:lnTo>
                  <a:lnTo>
                    <a:pt x="69" y="71"/>
                  </a:lnTo>
                  <a:lnTo>
                    <a:pt x="61" y="74"/>
                  </a:lnTo>
                  <a:lnTo>
                    <a:pt x="53" y="67"/>
                  </a:lnTo>
                  <a:lnTo>
                    <a:pt x="49" y="73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5" y="87"/>
                  </a:lnTo>
                  <a:lnTo>
                    <a:pt x="41" y="90"/>
                  </a:lnTo>
                  <a:lnTo>
                    <a:pt x="36" y="91"/>
                  </a:lnTo>
                  <a:lnTo>
                    <a:pt x="33" y="96"/>
                  </a:lnTo>
                  <a:lnTo>
                    <a:pt x="32" y="98"/>
                  </a:lnTo>
                  <a:lnTo>
                    <a:pt x="28" y="103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24" y="117"/>
                  </a:lnTo>
                  <a:lnTo>
                    <a:pt x="23" y="122"/>
                  </a:lnTo>
                  <a:lnTo>
                    <a:pt x="17" y="119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1" y="133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9" y="157"/>
                  </a:lnTo>
                  <a:lnTo>
                    <a:pt x="13" y="165"/>
                  </a:lnTo>
                  <a:lnTo>
                    <a:pt x="17" y="163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8"/>
                  </a:lnTo>
                  <a:lnTo>
                    <a:pt x="30" y="164"/>
                  </a:lnTo>
                  <a:lnTo>
                    <a:pt x="34" y="159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7" y="153"/>
                  </a:lnTo>
                  <a:lnTo>
                    <a:pt x="53" y="150"/>
                  </a:lnTo>
                  <a:lnTo>
                    <a:pt x="56" y="145"/>
                  </a:lnTo>
                  <a:lnTo>
                    <a:pt x="63" y="138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51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45" y="123"/>
                  </a:lnTo>
                  <a:lnTo>
                    <a:pt x="46" y="120"/>
                  </a:lnTo>
                  <a:lnTo>
                    <a:pt x="47" y="119"/>
                  </a:lnTo>
                  <a:lnTo>
                    <a:pt x="52" y="120"/>
                  </a:lnTo>
                  <a:lnTo>
                    <a:pt x="55" y="126"/>
                  </a:lnTo>
                  <a:lnTo>
                    <a:pt x="57" y="122"/>
                  </a:lnTo>
                  <a:lnTo>
                    <a:pt x="61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4" y="113"/>
                  </a:lnTo>
                  <a:lnTo>
                    <a:pt x="66" y="115"/>
                  </a:lnTo>
                  <a:lnTo>
                    <a:pt x="68" y="116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9" y="110"/>
                  </a:lnTo>
                  <a:lnTo>
                    <a:pt x="81" y="112"/>
                  </a:lnTo>
                  <a:lnTo>
                    <a:pt x="83" y="115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3" y="123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88" y="131"/>
                  </a:lnTo>
                  <a:lnTo>
                    <a:pt x="86" y="128"/>
                  </a:lnTo>
                  <a:lnTo>
                    <a:pt x="83" y="126"/>
                  </a:lnTo>
                  <a:lnTo>
                    <a:pt x="82" y="127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9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9" y="139"/>
                  </a:lnTo>
                  <a:lnTo>
                    <a:pt x="71" y="144"/>
                  </a:lnTo>
                  <a:lnTo>
                    <a:pt x="70" y="151"/>
                  </a:lnTo>
                  <a:lnTo>
                    <a:pt x="66" y="153"/>
                  </a:lnTo>
                  <a:lnTo>
                    <a:pt x="60" y="153"/>
                  </a:lnTo>
                  <a:lnTo>
                    <a:pt x="57" y="156"/>
                  </a:lnTo>
                  <a:lnTo>
                    <a:pt x="56" y="159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7" y="184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52" y="194"/>
                  </a:lnTo>
                  <a:lnTo>
                    <a:pt x="53" y="199"/>
                  </a:lnTo>
                  <a:lnTo>
                    <a:pt x="58" y="202"/>
                  </a:lnTo>
                  <a:lnTo>
                    <a:pt x="64" y="197"/>
                  </a:lnTo>
                  <a:lnTo>
                    <a:pt x="68" y="197"/>
                  </a:lnTo>
                  <a:lnTo>
                    <a:pt x="71" y="202"/>
                  </a:lnTo>
                  <a:lnTo>
                    <a:pt x="79" y="197"/>
                  </a:lnTo>
                  <a:lnTo>
                    <a:pt x="81" y="192"/>
                  </a:lnTo>
                  <a:lnTo>
                    <a:pt x="78" y="185"/>
                  </a:lnTo>
                  <a:lnTo>
                    <a:pt x="73" y="178"/>
                  </a:lnTo>
                  <a:lnTo>
                    <a:pt x="74" y="171"/>
                  </a:lnTo>
                  <a:lnTo>
                    <a:pt x="77" y="166"/>
                  </a:lnTo>
                  <a:lnTo>
                    <a:pt x="81" y="166"/>
                  </a:lnTo>
                  <a:lnTo>
                    <a:pt x="82" y="174"/>
                  </a:lnTo>
                  <a:lnTo>
                    <a:pt x="86" y="182"/>
                  </a:lnTo>
                  <a:lnTo>
                    <a:pt x="91" y="179"/>
                  </a:lnTo>
                  <a:lnTo>
                    <a:pt x="95" y="180"/>
                  </a:lnTo>
                  <a:lnTo>
                    <a:pt x="98" y="175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101" y="160"/>
                  </a:lnTo>
                  <a:lnTo>
                    <a:pt x="105" y="156"/>
                  </a:lnTo>
                  <a:lnTo>
                    <a:pt x="106" y="146"/>
                  </a:lnTo>
                  <a:lnTo>
                    <a:pt x="105" y="139"/>
                  </a:lnTo>
                  <a:lnTo>
                    <a:pt x="109" y="135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10" y="153"/>
                  </a:lnTo>
                  <a:lnTo>
                    <a:pt x="110" y="163"/>
                  </a:lnTo>
                  <a:lnTo>
                    <a:pt x="111" y="170"/>
                  </a:lnTo>
                  <a:lnTo>
                    <a:pt x="115" y="167"/>
                  </a:lnTo>
                  <a:lnTo>
                    <a:pt x="117" y="169"/>
                  </a:lnTo>
                  <a:lnTo>
                    <a:pt x="119" y="174"/>
                  </a:lnTo>
                  <a:lnTo>
                    <a:pt x="123" y="175"/>
                  </a:lnTo>
                  <a:lnTo>
                    <a:pt x="123" y="180"/>
                  </a:lnTo>
                  <a:lnTo>
                    <a:pt x="126" y="188"/>
                  </a:lnTo>
                  <a:lnTo>
                    <a:pt x="132" y="187"/>
                  </a:lnTo>
                  <a:lnTo>
                    <a:pt x="135" y="193"/>
                  </a:lnTo>
                  <a:lnTo>
                    <a:pt x="141" y="202"/>
                  </a:lnTo>
                  <a:lnTo>
                    <a:pt x="144" y="197"/>
                  </a:lnTo>
                  <a:lnTo>
                    <a:pt x="147" y="197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60" y="189"/>
                  </a:lnTo>
                  <a:lnTo>
                    <a:pt x="160" y="183"/>
                  </a:lnTo>
                  <a:lnTo>
                    <a:pt x="166" y="183"/>
                  </a:lnTo>
                  <a:lnTo>
                    <a:pt x="171" y="180"/>
                  </a:lnTo>
                  <a:lnTo>
                    <a:pt x="176" y="180"/>
                  </a:lnTo>
                  <a:lnTo>
                    <a:pt x="180" y="179"/>
                  </a:lnTo>
                  <a:lnTo>
                    <a:pt x="181" y="171"/>
                  </a:lnTo>
                  <a:lnTo>
                    <a:pt x="184" y="165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48"/>
                  </a:lnTo>
                  <a:lnTo>
                    <a:pt x="174" y="147"/>
                  </a:lnTo>
                  <a:lnTo>
                    <a:pt x="182" y="145"/>
                  </a:lnTo>
                  <a:lnTo>
                    <a:pt x="186" y="150"/>
                  </a:lnTo>
                  <a:lnTo>
                    <a:pt x="194" y="148"/>
                  </a:lnTo>
                  <a:lnTo>
                    <a:pt x="201" y="151"/>
                  </a:lnTo>
                  <a:lnTo>
                    <a:pt x="207" y="152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20" y="170"/>
                  </a:lnTo>
                  <a:lnTo>
                    <a:pt x="227" y="171"/>
                  </a:lnTo>
                  <a:lnTo>
                    <a:pt x="232" y="166"/>
                  </a:lnTo>
                  <a:lnTo>
                    <a:pt x="238" y="159"/>
                  </a:lnTo>
                  <a:lnTo>
                    <a:pt x="234" y="148"/>
                  </a:lnTo>
                  <a:lnTo>
                    <a:pt x="229" y="142"/>
                  </a:lnTo>
                  <a:lnTo>
                    <a:pt x="231" y="136"/>
                  </a:lnTo>
                  <a:lnTo>
                    <a:pt x="228" y="125"/>
                  </a:lnTo>
                  <a:lnTo>
                    <a:pt x="227" y="116"/>
                  </a:lnTo>
                  <a:lnTo>
                    <a:pt x="222" y="108"/>
                  </a:lnTo>
                  <a:lnTo>
                    <a:pt x="215" y="107"/>
                  </a:lnTo>
                  <a:lnTo>
                    <a:pt x="206" y="113"/>
                  </a:lnTo>
                  <a:lnTo>
                    <a:pt x="197" y="111"/>
                  </a:lnTo>
                  <a:lnTo>
                    <a:pt x="201" y="103"/>
                  </a:lnTo>
                  <a:lnTo>
                    <a:pt x="209" y="97"/>
                  </a:lnTo>
                  <a:lnTo>
                    <a:pt x="207" y="88"/>
                  </a:lnTo>
                  <a:lnTo>
                    <a:pt x="199" y="85"/>
                  </a:lnTo>
                  <a:lnTo>
                    <a:pt x="194" y="85"/>
                  </a:lnTo>
                  <a:lnTo>
                    <a:pt x="195" y="77"/>
                  </a:lnTo>
                  <a:lnTo>
                    <a:pt x="198" y="71"/>
                  </a:lnTo>
                  <a:lnTo>
                    <a:pt x="197" y="59"/>
                  </a:lnTo>
                  <a:lnTo>
                    <a:pt x="193" y="54"/>
                  </a:lnTo>
                  <a:lnTo>
                    <a:pt x="189" y="54"/>
                  </a:lnTo>
                  <a:lnTo>
                    <a:pt x="188" y="45"/>
                  </a:lnTo>
                  <a:lnTo>
                    <a:pt x="189" y="37"/>
                  </a:lnTo>
                  <a:lnTo>
                    <a:pt x="184" y="26"/>
                  </a:lnTo>
                  <a:lnTo>
                    <a:pt x="181" y="19"/>
                  </a:lnTo>
                  <a:lnTo>
                    <a:pt x="178" y="19"/>
                  </a:lnTo>
                  <a:lnTo>
                    <a:pt x="171" y="19"/>
                  </a:lnTo>
                  <a:lnTo>
                    <a:pt x="165" y="11"/>
                  </a:lnTo>
                  <a:lnTo>
                    <a:pt x="158" y="5"/>
                  </a:lnTo>
                  <a:lnTo>
                    <a:pt x="154" y="7"/>
                  </a:lnTo>
                  <a:lnTo>
                    <a:pt x="148" y="4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7" y="10"/>
                  </a:lnTo>
                  <a:lnTo>
                    <a:pt x="126" y="45"/>
                  </a:lnTo>
                  <a:lnTo>
                    <a:pt x="130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0" y="63"/>
                  </a:lnTo>
                  <a:lnTo>
                    <a:pt x="121" y="63"/>
                  </a:lnTo>
                  <a:lnTo>
                    <a:pt x="120" y="69"/>
                  </a:lnTo>
                  <a:lnTo>
                    <a:pt x="126" y="68"/>
                  </a:lnTo>
                  <a:lnTo>
                    <a:pt x="127" y="73"/>
                  </a:lnTo>
                  <a:lnTo>
                    <a:pt x="133" y="70"/>
                  </a:lnTo>
                  <a:lnTo>
                    <a:pt x="135" y="77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4" y="84"/>
                  </a:lnTo>
                  <a:lnTo>
                    <a:pt x="151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40" y="67"/>
                  </a:lnTo>
                  <a:lnTo>
                    <a:pt x="139" y="59"/>
                  </a:lnTo>
                  <a:lnTo>
                    <a:pt x="143" y="48"/>
                  </a:lnTo>
                  <a:lnTo>
                    <a:pt x="145" y="61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159" y="51"/>
                  </a:lnTo>
                  <a:lnTo>
                    <a:pt x="160" y="64"/>
                  </a:lnTo>
                  <a:lnTo>
                    <a:pt x="168" y="66"/>
                  </a:lnTo>
                  <a:lnTo>
                    <a:pt x="159" y="71"/>
                  </a:lnTo>
                  <a:lnTo>
                    <a:pt x="179" y="78"/>
                  </a:lnTo>
                  <a:lnTo>
                    <a:pt x="166" y="79"/>
                  </a:lnTo>
                  <a:lnTo>
                    <a:pt x="156" y="82"/>
                  </a:lnTo>
                  <a:lnTo>
                    <a:pt x="154" y="86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46" y="89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8" y="92"/>
                  </a:lnTo>
                  <a:lnTo>
                    <a:pt x="152" y="94"/>
                  </a:lnTo>
                  <a:lnTo>
                    <a:pt x="146" y="95"/>
                  </a:lnTo>
                  <a:lnTo>
                    <a:pt x="148" y="99"/>
                  </a:lnTo>
                  <a:lnTo>
                    <a:pt x="152" y="98"/>
                  </a:lnTo>
                  <a:lnTo>
                    <a:pt x="153" y="102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22"/>
                  </a:lnTo>
                  <a:lnTo>
                    <a:pt x="147" y="128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3" y="133"/>
                  </a:lnTo>
                  <a:lnTo>
                    <a:pt x="155" y="130"/>
                  </a:lnTo>
                  <a:lnTo>
                    <a:pt x="159" y="130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4" y="136"/>
                  </a:lnTo>
                  <a:lnTo>
                    <a:pt x="167" y="136"/>
                  </a:lnTo>
                  <a:lnTo>
                    <a:pt x="167" y="142"/>
                  </a:lnTo>
                  <a:lnTo>
                    <a:pt x="159" y="136"/>
                  </a:lnTo>
                  <a:lnTo>
                    <a:pt x="157" y="139"/>
                  </a:lnTo>
                  <a:lnTo>
                    <a:pt x="154" y="140"/>
                  </a:lnTo>
                  <a:lnTo>
                    <a:pt x="153" y="144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45" y="139"/>
                  </a:lnTo>
                  <a:lnTo>
                    <a:pt x="142" y="140"/>
                  </a:lnTo>
                  <a:lnTo>
                    <a:pt x="142" y="138"/>
                  </a:lnTo>
                  <a:lnTo>
                    <a:pt x="140" y="137"/>
                  </a:lnTo>
                  <a:lnTo>
                    <a:pt x="138" y="131"/>
                  </a:lnTo>
                  <a:lnTo>
                    <a:pt x="142" y="126"/>
                  </a:lnTo>
                  <a:lnTo>
                    <a:pt x="139" y="122"/>
                  </a:lnTo>
                  <a:lnTo>
                    <a:pt x="138" y="118"/>
                  </a:lnTo>
                  <a:lnTo>
                    <a:pt x="139" y="113"/>
                  </a:lnTo>
                  <a:lnTo>
                    <a:pt x="133" y="108"/>
                  </a:lnTo>
                  <a:lnTo>
                    <a:pt x="138" y="99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4" y="90"/>
                  </a:lnTo>
                  <a:lnTo>
                    <a:pt x="132" y="84"/>
                  </a:lnTo>
                  <a:lnTo>
                    <a:pt x="129" y="82"/>
                  </a:lnTo>
                  <a:lnTo>
                    <a:pt x="123" y="82"/>
                  </a:lnTo>
                  <a:lnTo>
                    <a:pt x="118" y="84"/>
                  </a:lnTo>
                  <a:lnTo>
                    <a:pt x="118" y="76"/>
                  </a:lnTo>
                  <a:lnTo>
                    <a:pt x="117" y="70"/>
                  </a:lnTo>
                  <a:lnTo>
                    <a:pt x="113" y="67"/>
                  </a:lnTo>
                  <a:lnTo>
                    <a:pt x="110" y="74"/>
                  </a:lnTo>
                  <a:lnTo>
                    <a:pt x="108" y="66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8" y="47"/>
                  </a:lnTo>
                  <a:lnTo>
                    <a:pt x="113" y="45"/>
                  </a:lnTo>
                  <a:lnTo>
                    <a:pt x="108" y="47"/>
                  </a:lnTo>
                  <a:lnTo>
                    <a:pt x="104" y="50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1" y="37"/>
                  </a:lnTo>
                  <a:lnTo>
                    <a:pt x="116" y="43"/>
                  </a:lnTo>
                  <a:lnTo>
                    <a:pt x="126" y="45"/>
                  </a:lnTo>
                  <a:lnTo>
                    <a:pt x="127" y="11"/>
                  </a:lnTo>
                  <a:lnTo>
                    <a:pt x="126" y="1"/>
                  </a:lnTo>
                  <a:lnTo>
                    <a:pt x="114" y="0"/>
                  </a:lnTo>
                  <a:lnTo>
                    <a:pt x="111" y="3"/>
                  </a:lnTo>
                  <a:lnTo>
                    <a:pt x="105" y="7"/>
                  </a:lnTo>
                </a:path>
              </a:pathLst>
            </a:custGeom>
            <a:solidFill>
              <a:srgbClr val="008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5" name="Objec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4259768"/>
                </p:ext>
              </p:extLst>
            </p:nvPr>
          </p:nvGraphicFramePr>
          <p:xfrm>
            <a:off x="5804628" y="5115547"/>
            <a:ext cx="8890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Clip" r:id="rId5" imgW="2333520" imgH="3468600" progId="">
                    <p:embed/>
                  </p:oleObj>
                </mc:Choice>
                <mc:Fallback>
                  <p:oleObj name="Clip" r:id="rId5" imgW="2333520" imgH="34686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628" y="5115547"/>
                          <a:ext cx="88900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6172200" y="5715000"/>
              <a:ext cx="749300" cy="463550"/>
            </a:xfrm>
            <a:custGeom>
              <a:avLst/>
              <a:gdLst/>
              <a:ahLst/>
              <a:cxnLst>
                <a:cxn ang="0">
                  <a:pos x="168" y="35"/>
                </a:cxn>
                <a:cxn ang="0">
                  <a:pos x="159" y="60"/>
                </a:cxn>
                <a:cxn ang="0">
                  <a:pos x="135" y="109"/>
                </a:cxn>
                <a:cxn ang="0">
                  <a:pos x="88" y="134"/>
                </a:cxn>
                <a:cxn ang="0">
                  <a:pos x="59" y="171"/>
                </a:cxn>
                <a:cxn ang="0">
                  <a:pos x="9" y="195"/>
                </a:cxn>
                <a:cxn ang="0">
                  <a:pos x="18" y="229"/>
                </a:cxn>
                <a:cxn ang="0">
                  <a:pos x="58" y="241"/>
                </a:cxn>
                <a:cxn ang="0">
                  <a:pos x="114" y="227"/>
                </a:cxn>
                <a:cxn ang="0">
                  <a:pos x="142" y="204"/>
                </a:cxn>
                <a:cxn ang="0">
                  <a:pos x="113" y="194"/>
                </a:cxn>
                <a:cxn ang="0">
                  <a:pos x="82" y="194"/>
                </a:cxn>
                <a:cxn ang="0">
                  <a:pos x="88" y="182"/>
                </a:cxn>
                <a:cxn ang="0">
                  <a:pos x="119" y="190"/>
                </a:cxn>
                <a:cxn ang="0">
                  <a:pos x="157" y="152"/>
                </a:cxn>
                <a:cxn ang="0">
                  <a:pos x="217" y="158"/>
                </a:cxn>
                <a:cxn ang="0">
                  <a:pos x="179" y="173"/>
                </a:cxn>
                <a:cxn ang="0">
                  <a:pos x="203" y="199"/>
                </a:cxn>
                <a:cxn ang="0">
                  <a:pos x="144" y="201"/>
                </a:cxn>
                <a:cxn ang="0">
                  <a:pos x="123" y="236"/>
                </a:cxn>
                <a:cxn ang="0">
                  <a:pos x="103" y="280"/>
                </a:cxn>
                <a:cxn ang="0">
                  <a:pos x="138" y="301"/>
                </a:cxn>
                <a:cxn ang="0">
                  <a:pos x="160" y="272"/>
                </a:cxn>
                <a:cxn ang="0">
                  <a:pos x="196" y="273"/>
                </a:cxn>
                <a:cxn ang="0">
                  <a:pos x="227" y="236"/>
                </a:cxn>
                <a:cxn ang="0">
                  <a:pos x="239" y="232"/>
                </a:cxn>
                <a:cxn ang="0">
                  <a:pos x="265" y="267"/>
                </a:cxn>
                <a:cxn ang="0">
                  <a:pos x="311" y="300"/>
                </a:cxn>
                <a:cxn ang="0">
                  <a:pos x="358" y="278"/>
                </a:cxn>
                <a:cxn ang="0">
                  <a:pos x="393" y="237"/>
                </a:cxn>
                <a:cxn ang="0">
                  <a:pos x="418" y="223"/>
                </a:cxn>
                <a:cxn ang="0">
                  <a:pos x="489" y="260"/>
                </a:cxn>
                <a:cxn ang="0">
                  <a:pos x="492" y="187"/>
                </a:cxn>
                <a:cxn ang="0">
                  <a:pos x="406" y="169"/>
                </a:cxn>
                <a:cxn ang="0">
                  <a:pos x="429" y="132"/>
                </a:cxn>
                <a:cxn ang="0">
                  <a:pos x="387" y="124"/>
                </a:cxn>
                <a:cxn ang="0">
                  <a:pos x="417" y="78"/>
                </a:cxn>
                <a:cxn ang="0">
                  <a:pos x="383" y="24"/>
                </a:cxn>
                <a:cxn ang="0">
                  <a:pos x="310" y="10"/>
                </a:cxn>
                <a:cxn ang="0">
                  <a:pos x="303" y="45"/>
                </a:cxn>
                <a:cxn ang="0">
                  <a:pos x="288" y="92"/>
                </a:cxn>
                <a:cxn ang="0">
                  <a:pos x="287" y="104"/>
                </a:cxn>
                <a:cxn ang="0">
                  <a:pos x="313" y="98"/>
                </a:cxn>
                <a:cxn ang="0">
                  <a:pos x="325" y="86"/>
                </a:cxn>
                <a:cxn ang="0">
                  <a:pos x="356" y="112"/>
                </a:cxn>
                <a:cxn ang="0">
                  <a:pos x="312" y="165"/>
                </a:cxn>
                <a:cxn ang="0">
                  <a:pos x="373" y="195"/>
                </a:cxn>
                <a:cxn ang="0">
                  <a:pos x="338" y="216"/>
                </a:cxn>
                <a:cxn ang="0">
                  <a:pos x="294" y="206"/>
                </a:cxn>
                <a:cxn ang="0">
                  <a:pos x="298" y="148"/>
                </a:cxn>
                <a:cxn ang="0">
                  <a:pos x="266" y="121"/>
                </a:cxn>
                <a:cxn ang="0">
                  <a:pos x="234" y="96"/>
                </a:cxn>
                <a:cxn ang="0">
                  <a:pos x="234" y="67"/>
                </a:cxn>
                <a:cxn ang="0">
                  <a:pos x="224" y="52"/>
                </a:cxn>
                <a:cxn ang="0">
                  <a:pos x="277" y="34"/>
                </a:cxn>
                <a:cxn ang="0">
                  <a:pos x="236" y="8"/>
                </a:cxn>
                <a:cxn ang="0">
                  <a:pos x="199" y="19"/>
                </a:cxn>
              </a:cxnLst>
              <a:rect l="0" t="0" r="r" b="b"/>
              <a:pathLst>
                <a:path w="514" h="309">
                  <a:moveTo>
                    <a:pt x="197" y="28"/>
                  </a:moveTo>
                  <a:lnTo>
                    <a:pt x="189" y="25"/>
                  </a:lnTo>
                  <a:lnTo>
                    <a:pt x="184" y="26"/>
                  </a:lnTo>
                  <a:lnTo>
                    <a:pt x="178" y="28"/>
                  </a:lnTo>
                  <a:lnTo>
                    <a:pt x="176" y="32"/>
                  </a:lnTo>
                  <a:lnTo>
                    <a:pt x="168" y="35"/>
                  </a:lnTo>
                  <a:lnTo>
                    <a:pt x="162" y="39"/>
                  </a:lnTo>
                  <a:lnTo>
                    <a:pt x="160" y="45"/>
                  </a:lnTo>
                  <a:lnTo>
                    <a:pt x="161" y="48"/>
                  </a:lnTo>
                  <a:lnTo>
                    <a:pt x="171" y="49"/>
                  </a:lnTo>
                  <a:lnTo>
                    <a:pt x="164" y="58"/>
                  </a:lnTo>
                  <a:lnTo>
                    <a:pt x="159" y="60"/>
                  </a:lnTo>
                  <a:lnTo>
                    <a:pt x="155" y="64"/>
                  </a:lnTo>
                  <a:lnTo>
                    <a:pt x="151" y="71"/>
                  </a:lnTo>
                  <a:lnTo>
                    <a:pt x="151" y="80"/>
                  </a:lnTo>
                  <a:lnTo>
                    <a:pt x="149" y="93"/>
                  </a:lnTo>
                  <a:lnTo>
                    <a:pt x="150" y="104"/>
                  </a:lnTo>
                  <a:lnTo>
                    <a:pt x="135" y="109"/>
                  </a:lnTo>
                  <a:lnTo>
                    <a:pt x="114" y="96"/>
                  </a:lnTo>
                  <a:lnTo>
                    <a:pt x="108" y="107"/>
                  </a:lnTo>
                  <a:lnTo>
                    <a:pt x="95" y="110"/>
                  </a:lnTo>
                  <a:lnTo>
                    <a:pt x="95" y="118"/>
                  </a:lnTo>
                  <a:lnTo>
                    <a:pt x="99" y="129"/>
                  </a:lnTo>
                  <a:lnTo>
                    <a:pt x="88" y="134"/>
                  </a:lnTo>
                  <a:lnTo>
                    <a:pt x="79" y="135"/>
                  </a:lnTo>
                  <a:lnTo>
                    <a:pt x="72" y="144"/>
                  </a:lnTo>
                  <a:lnTo>
                    <a:pt x="69" y="148"/>
                  </a:lnTo>
                  <a:lnTo>
                    <a:pt x="60" y="153"/>
                  </a:lnTo>
                  <a:lnTo>
                    <a:pt x="59" y="162"/>
                  </a:lnTo>
                  <a:lnTo>
                    <a:pt x="59" y="171"/>
                  </a:lnTo>
                  <a:lnTo>
                    <a:pt x="54" y="176"/>
                  </a:lnTo>
                  <a:lnTo>
                    <a:pt x="51" y="182"/>
                  </a:lnTo>
                  <a:lnTo>
                    <a:pt x="37" y="179"/>
                  </a:lnTo>
                  <a:lnTo>
                    <a:pt x="25" y="186"/>
                  </a:lnTo>
                  <a:lnTo>
                    <a:pt x="14" y="190"/>
                  </a:lnTo>
                  <a:lnTo>
                    <a:pt x="9" y="195"/>
                  </a:lnTo>
                  <a:lnTo>
                    <a:pt x="2" y="201"/>
                  </a:lnTo>
                  <a:lnTo>
                    <a:pt x="0" y="210"/>
                  </a:lnTo>
                  <a:lnTo>
                    <a:pt x="4" y="212"/>
                  </a:lnTo>
                  <a:lnTo>
                    <a:pt x="10" y="217"/>
                  </a:lnTo>
                  <a:lnTo>
                    <a:pt x="10" y="224"/>
                  </a:lnTo>
                  <a:lnTo>
                    <a:pt x="18" y="229"/>
                  </a:lnTo>
                  <a:lnTo>
                    <a:pt x="21" y="240"/>
                  </a:lnTo>
                  <a:lnTo>
                    <a:pt x="29" y="250"/>
                  </a:lnTo>
                  <a:lnTo>
                    <a:pt x="38" y="248"/>
                  </a:lnTo>
                  <a:lnTo>
                    <a:pt x="46" y="239"/>
                  </a:lnTo>
                  <a:lnTo>
                    <a:pt x="52" y="239"/>
                  </a:lnTo>
                  <a:lnTo>
                    <a:pt x="58" y="241"/>
                  </a:lnTo>
                  <a:lnTo>
                    <a:pt x="65" y="250"/>
                  </a:lnTo>
                  <a:lnTo>
                    <a:pt x="75" y="242"/>
                  </a:lnTo>
                  <a:lnTo>
                    <a:pt x="83" y="233"/>
                  </a:lnTo>
                  <a:lnTo>
                    <a:pt x="92" y="232"/>
                  </a:lnTo>
                  <a:lnTo>
                    <a:pt x="103" y="233"/>
                  </a:lnTo>
                  <a:lnTo>
                    <a:pt x="114" y="227"/>
                  </a:lnTo>
                  <a:lnTo>
                    <a:pt x="120" y="218"/>
                  </a:lnTo>
                  <a:lnTo>
                    <a:pt x="137" y="210"/>
                  </a:lnTo>
                  <a:lnTo>
                    <a:pt x="143" y="209"/>
                  </a:lnTo>
                  <a:lnTo>
                    <a:pt x="148" y="209"/>
                  </a:lnTo>
                  <a:lnTo>
                    <a:pt x="143" y="203"/>
                  </a:lnTo>
                  <a:lnTo>
                    <a:pt x="142" y="204"/>
                  </a:lnTo>
                  <a:lnTo>
                    <a:pt x="141" y="202"/>
                  </a:lnTo>
                  <a:lnTo>
                    <a:pt x="142" y="198"/>
                  </a:lnTo>
                  <a:lnTo>
                    <a:pt x="139" y="197"/>
                  </a:lnTo>
                  <a:lnTo>
                    <a:pt x="135" y="196"/>
                  </a:lnTo>
                  <a:lnTo>
                    <a:pt x="128" y="197"/>
                  </a:lnTo>
                  <a:lnTo>
                    <a:pt x="113" y="194"/>
                  </a:lnTo>
                  <a:lnTo>
                    <a:pt x="107" y="190"/>
                  </a:lnTo>
                  <a:lnTo>
                    <a:pt x="103" y="187"/>
                  </a:lnTo>
                  <a:lnTo>
                    <a:pt x="100" y="188"/>
                  </a:lnTo>
                  <a:lnTo>
                    <a:pt x="93" y="188"/>
                  </a:lnTo>
                  <a:lnTo>
                    <a:pt x="88" y="192"/>
                  </a:lnTo>
                  <a:lnTo>
                    <a:pt x="82" y="194"/>
                  </a:lnTo>
                  <a:lnTo>
                    <a:pt x="79" y="200"/>
                  </a:lnTo>
                  <a:lnTo>
                    <a:pt x="74" y="197"/>
                  </a:lnTo>
                  <a:lnTo>
                    <a:pt x="75" y="192"/>
                  </a:lnTo>
                  <a:lnTo>
                    <a:pt x="77" y="187"/>
                  </a:lnTo>
                  <a:lnTo>
                    <a:pt x="81" y="182"/>
                  </a:lnTo>
                  <a:lnTo>
                    <a:pt x="88" y="182"/>
                  </a:lnTo>
                  <a:lnTo>
                    <a:pt x="95" y="176"/>
                  </a:lnTo>
                  <a:lnTo>
                    <a:pt x="102" y="174"/>
                  </a:lnTo>
                  <a:lnTo>
                    <a:pt x="108" y="175"/>
                  </a:lnTo>
                  <a:lnTo>
                    <a:pt x="117" y="178"/>
                  </a:lnTo>
                  <a:lnTo>
                    <a:pt x="120" y="182"/>
                  </a:lnTo>
                  <a:lnTo>
                    <a:pt x="119" y="190"/>
                  </a:lnTo>
                  <a:lnTo>
                    <a:pt x="126" y="181"/>
                  </a:lnTo>
                  <a:lnTo>
                    <a:pt x="135" y="181"/>
                  </a:lnTo>
                  <a:lnTo>
                    <a:pt x="132" y="169"/>
                  </a:lnTo>
                  <a:lnTo>
                    <a:pt x="149" y="171"/>
                  </a:lnTo>
                  <a:lnTo>
                    <a:pt x="159" y="172"/>
                  </a:lnTo>
                  <a:lnTo>
                    <a:pt x="157" y="152"/>
                  </a:lnTo>
                  <a:lnTo>
                    <a:pt x="166" y="141"/>
                  </a:lnTo>
                  <a:lnTo>
                    <a:pt x="176" y="144"/>
                  </a:lnTo>
                  <a:lnTo>
                    <a:pt x="190" y="140"/>
                  </a:lnTo>
                  <a:lnTo>
                    <a:pt x="194" y="149"/>
                  </a:lnTo>
                  <a:lnTo>
                    <a:pt x="209" y="149"/>
                  </a:lnTo>
                  <a:lnTo>
                    <a:pt x="217" y="158"/>
                  </a:lnTo>
                  <a:lnTo>
                    <a:pt x="223" y="169"/>
                  </a:lnTo>
                  <a:lnTo>
                    <a:pt x="223" y="175"/>
                  </a:lnTo>
                  <a:lnTo>
                    <a:pt x="211" y="166"/>
                  </a:lnTo>
                  <a:lnTo>
                    <a:pt x="194" y="160"/>
                  </a:lnTo>
                  <a:lnTo>
                    <a:pt x="182" y="162"/>
                  </a:lnTo>
                  <a:lnTo>
                    <a:pt x="179" y="173"/>
                  </a:lnTo>
                  <a:lnTo>
                    <a:pt x="164" y="187"/>
                  </a:lnTo>
                  <a:lnTo>
                    <a:pt x="177" y="180"/>
                  </a:lnTo>
                  <a:lnTo>
                    <a:pt x="191" y="179"/>
                  </a:lnTo>
                  <a:lnTo>
                    <a:pt x="201" y="183"/>
                  </a:lnTo>
                  <a:lnTo>
                    <a:pt x="214" y="192"/>
                  </a:lnTo>
                  <a:lnTo>
                    <a:pt x="203" y="199"/>
                  </a:lnTo>
                  <a:lnTo>
                    <a:pt x="189" y="197"/>
                  </a:lnTo>
                  <a:lnTo>
                    <a:pt x="167" y="192"/>
                  </a:lnTo>
                  <a:lnTo>
                    <a:pt x="159" y="196"/>
                  </a:lnTo>
                  <a:lnTo>
                    <a:pt x="150" y="202"/>
                  </a:lnTo>
                  <a:lnTo>
                    <a:pt x="147" y="199"/>
                  </a:lnTo>
                  <a:lnTo>
                    <a:pt x="144" y="201"/>
                  </a:lnTo>
                  <a:lnTo>
                    <a:pt x="148" y="209"/>
                  </a:lnTo>
                  <a:lnTo>
                    <a:pt x="155" y="217"/>
                  </a:lnTo>
                  <a:lnTo>
                    <a:pt x="153" y="229"/>
                  </a:lnTo>
                  <a:lnTo>
                    <a:pt x="143" y="232"/>
                  </a:lnTo>
                  <a:lnTo>
                    <a:pt x="130" y="232"/>
                  </a:lnTo>
                  <a:lnTo>
                    <a:pt x="123" y="236"/>
                  </a:lnTo>
                  <a:lnTo>
                    <a:pt x="121" y="242"/>
                  </a:lnTo>
                  <a:lnTo>
                    <a:pt x="111" y="253"/>
                  </a:lnTo>
                  <a:lnTo>
                    <a:pt x="100" y="253"/>
                  </a:lnTo>
                  <a:lnTo>
                    <a:pt x="93" y="260"/>
                  </a:lnTo>
                  <a:lnTo>
                    <a:pt x="95" y="270"/>
                  </a:lnTo>
                  <a:lnTo>
                    <a:pt x="103" y="280"/>
                  </a:lnTo>
                  <a:lnTo>
                    <a:pt x="100" y="284"/>
                  </a:lnTo>
                  <a:lnTo>
                    <a:pt x="100" y="289"/>
                  </a:lnTo>
                  <a:lnTo>
                    <a:pt x="112" y="296"/>
                  </a:lnTo>
                  <a:lnTo>
                    <a:pt x="113" y="304"/>
                  </a:lnTo>
                  <a:lnTo>
                    <a:pt x="127" y="308"/>
                  </a:lnTo>
                  <a:lnTo>
                    <a:pt x="138" y="301"/>
                  </a:lnTo>
                  <a:lnTo>
                    <a:pt x="147" y="301"/>
                  </a:lnTo>
                  <a:lnTo>
                    <a:pt x="155" y="306"/>
                  </a:lnTo>
                  <a:lnTo>
                    <a:pt x="171" y="301"/>
                  </a:lnTo>
                  <a:lnTo>
                    <a:pt x="175" y="292"/>
                  </a:lnTo>
                  <a:lnTo>
                    <a:pt x="168" y="282"/>
                  </a:lnTo>
                  <a:lnTo>
                    <a:pt x="160" y="272"/>
                  </a:lnTo>
                  <a:lnTo>
                    <a:pt x="161" y="260"/>
                  </a:lnTo>
                  <a:lnTo>
                    <a:pt x="165" y="251"/>
                  </a:lnTo>
                  <a:lnTo>
                    <a:pt x="175" y="252"/>
                  </a:lnTo>
                  <a:lnTo>
                    <a:pt x="177" y="265"/>
                  </a:lnTo>
                  <a:lnTo>
                    <a:pt x="186" y="276"/>
                  </a:lnTo>
                  <a:lnTo>
                    <a:pt x="196" y="273"/>
                  </a:lnTo>
                  <a:lnTo>
                    <a:pt x="205" y="275"/>
                  </a:lnTo>
                  <a:lnTo>
                    <a:pt x="213" y="267"/>
                  </a:lnTo>
                  <a:lnTo>
                    <a:pt x="210" y="252"/>
                  </a:lnTo>
                  <a:lnTo>
                    <a:pt x="210" y="243"/>
                  </a:lnTo>
                  <a:lnTo>
                    <a:pt x="218" y="243"/>
                  </a:lnTo>
                  <a:lnTo>
                    <a:pt x="227" y="236"/>
                  </a:lnTo>
                  <a:lnTo>
                    <a:pt x="228" y="220"/>
                  </a:lnTo>
                  <a:lnTo>
                    <a:pt x="227" y="211"/>
                  </a:lnTo>
                  <a:lnTo>
                    <a:pt x="236" y="204"/>
                  </a:lnTo>
                  <a:lnTo>
                    <a:pt x="239" y="209"/>
                  </a:lnTo>
                  <a:lnTo>
                    <a:pt x="237" y="217"/>
                  </a:lnTo>
                  <a:lnTo>
                    <a:pt x="239" y="232"/>
                  </a:lnTo>
                  <a:lnTo>
                    <a:pt x="238" y="248"/>
                  </a:lnTo>
                  <a:lnTo>
                    <a:pt x="240" y="257"/>
                  </a:lnTo>
                  <a:lnTo>
                    <a:pt x="248" y="253"/>
                  </a:lnTo>
                  <a:lnTo>
                    <a:pt x="253" y="256"/>
                  </a:lnTo>
                  <a:lnTo>
                    <a:pt x="257" y="265"/>
                  </a:lnTo>
                  <a:lnTo>
                    <a:pt x="265" y="267"/>
                  </a:lnTo>
                  <a:lnTo>
                    <a:pt x="266" y="275"/>
                  </a:lnTo>
                  <a:lnTo>
                    <a:pt x="272" y="286"/>
                  </a:lnTo>
                  <a:lnTo>
                    <a:pt x="286" y="284"/>
                  </a:lnTo>
                  <a:lnTo>
                    <a:pt x="292" y="293"/>
                  </a:lnTo>
                  <a:lnTo>
                    <a:pt x="303" y="306"/>
                  </a:lnTo>
                  <a:lnTo>
                    <a:pt x="311" y="300"/>
                  </a:lnTo>
                  <a:lnTo>
                    <a:pt x="319" y="300"/>
                  </a:lnTo>
                  <a:lnTo>
                    <a:pt x="330" y="306"/>
                  </a:lnTo>
                  <a:lnTo>
                    <a:pt x="344" y="299"/>
                  </a:lnTo>
                  <a:lnTo>
                    <a:pt x="346" y="289"/>
                  </a:lnTo>
                  <a:lnTo>
                    <a:pt x="346" y="278"/>
                  </a:lnTo>
                  <a:lnTo>
                    <a:pt x="358" y="278"/>
                  </a:lnTo>
                  <a:lnTo>
                    <a:pt x="371" y="275"/>
                  </a:lnTo>
                  <a:lnTo>
                    <a:pt x="380" y="275"/>
                  </a:lnTo>
                  <a:lnTo>
                    <a:pt x="388" y="274"/>
                  </a:lnTo>
                  <a:lnTo>
                    <a:pt x="391" y="259"/>
                  </a:lnTo>
                  <a:lnTo>
                    <a:pt x="398" y="250"/>
                  </a:lnTo>
                  <a:lnTo>
                    <a:pt x="393" y="237"/>
                  </a:lnTo>
                  <a:lnTo>
                    <a:pt x="384" y="236"/>
                  </a:lnTo>
                  <a:lnTo>
                    <a:pt x="384" y="224"/>
                  </a:lnTo>
                  <a:lnTo>
                    <a:pt x="375" y="222"/>
                  </a:lnTo>
                  <a:lnTo>
                    <a:pt x="394" y="219"/>
                  </a:lnTo>
                  <a:lnTo>
                    <a:pt x="404" y="227"/>
                  </a:lnTo>
                  <a:lnTo>
                    <a:pt x="418" y="223"/>
                  </a:lnTo>
                  <a:lnTo>
                    <a:pt x="433" y="229"/>
                  </a:lnTo>
                  <a:lnTo>
                    <a:pt x="447" y="231"/>
                  </a:lnTo>
                  <a:lnTo>
                    <a:pt x="453" y="251"/>
                  </a:lnTo>
                  <a:lnTo>
                    <a:pt x="462" y="252"/>
                  </a:lnTo>
                  <a:lnTo>
                    <a:pt x="475" y="258"/>
                  </a:lnTo>
                  <a:lnTo>
                    <a:pt x="489" y="260"/>
                  </a:lnTo>
                  <a:lnTo>
                    <a:pt x="501" y="252"/>
                  </a:lnTo>
                  <a:lnTo>
                    <a:pt x="513" y="242"/>
                  </a:lnTo>
                  <a:lnTo>
                    <a:pt x="506" y="223"/>
                  </a:lnTo>
                  <a:lnTo>
                    <a:pt x="494" y="214"/>
                  </a:lnTo>
                  <a:lnTo>
                    <a:pt x="499" y="207"/>
                  </a:lnTo>
                  <a:lnTo>
                    <a:pt x="492" y="187"/>
                  </a:lnTo>
                  <a:lnTo>
                    <a:pt x="490" y="175"/>
                  </a:lnTo>
                  <a:lnTo>
                    <a:pt x="481" y="162"/>
                  </a:lnTo>
                  <a:lnTo>
                    <a:pt x="463" y="160"/>
                  </a:lnTo>
                  <a:lnTo>
                    <a:pt x="445" y="171"/>
                  </a:lnTo>
                  <a:lnTo>
                    <a:pt x="426" y="167"/>
                  </a:lnTo>
                  <a:lnTo>
                    <a:pt x="406" y="169"/>
                  </a:lnTo>
                  <a:lnTo>
                    <a:pt x="409" y="162"/>
                  </a:lnTo>
                  <a:lnTo>
                    <a:pt x="400" y="154"/>
                  </a:lnTo>
                  <a:lnTo>
                    <a:pt x="417" y="152"/>
                  </a:lnTo>
                  <a:lnTo>
                    <a:pt x="425" y="145"/>
                  </a:lnTo>
                  <a:lnTo>
                    <a:pt x="433" y="137"/>
                  </a:lnTo>
                  <a:lnTo>
                    <a:pt x="429" y="132"/>
                  </a:lnTo>
                  <a:lnTo>
                    <a:pt x="417" y="128"/>
                  </a:lnTo>
                  <a:lnTo>
                    <a:pt x="409" y="133"/>
                  </a:lnTo>
                  <a:lnTo>
                    <a:pt x="399" y="140"/>
                  </a:lnTo>
                  <a:lnTo>
                    <a:pt x="393" y="139"/>
                  </a:lnTo>
                  <a:lnTo>
                    <a:pt x="382" y="135"/>
                  </a:lnTo>
                  <a:lnTo>
                    <a:pt x="387" y="124"/>
                  </a:lnTo>
                  <a:lnTo>
                    <a:pt x="397" y="118"/>
                  </a:lnTo>
                  <a:lnTo>
                    <a:pt x="404" y="111"/>
                  </a:lnTo>
                  <a:lnTo>
                    <a:pt x="412" y="104"/>
                  </a:lnTo>
                  <a:lnTo>
                    <a:pt x="417" y="95"/>
                  </a:lnTo>
                  <a:lnTo>
                    <a:pt x="402" y="93"/>
                  </a:lnTo>
                  <a:lnTo>
                    <a:pt x="417" y="78"/>
                  </a:lnTo>
                  <a:lnTo>
                    <a:pt x="407" y="78"/>
                  </a:lnTo>
                  <a:lnTo>
                    <a:pt x="406" y="64"/>
                  </a:lnTo>
                  <a:lnTo>
                    <a:pt x="407" y="53"/>
                  </a:lnTo>
                  <a:lnTo>
                    <a:pt x="398" y="35"/>
                  </a:lnTo>
                  <a:lnTo>
                    <a:pt x="391" y="24"/>
                  </a:lnTo>
                  <a:lnTo>
                    <a:pt x="383" y="24"/>
                  </a:lnTo>
                  <a:lnTo>
                    <a:pt x="371" y="24"/>
                  </a:lnTo>
                  <a:lnTo>
                    <a:pt x="356" y="11"/>
                  </a:lnTo>
                  <a:lnTo>
                    <a:pt x="339" y="12"/>
                  </a:lnTo>
                  <a:lnTo>
                    <a:pt x="328" y="10"/>
                  </a:lnTo>
                  <a:lnTo>
                    <a:pt x="319" y="6"/>
                  </a:lnTo>
                  <a:lnTo>
                    <a:pt x="310" y="10"/>
                  </a:lnTo>
                  <a:lnTo>
                    <a:pt x="302" y="12"/>
                  </a:lnTo>
                  <a:lnTo>
                    <a:pt x="295" y="18"/>
                  </a:lnTo>
                  <a:lnTo>
                    <a:pt x="289" y="26"/>
                  </a:lnTo>
                  <a:lnTo>
                    <a:pt x="287" y="34"/>
                  </a:lnTo>
                  <a:lnTo>
                    <a:pt x="301" y="40"/>
                  </a:lnTo>
                  <a:lnTo>
                    <a:pt x="303" y="45"/>
                  </a:lnTo>
                  <a:lnTo>
                    <a:pt x="307" y="52"/>
                  </a:lnTo>
                  <a:lnTo>
                    <a:pt x="291" y="56"/>
                  </a:lnTo>
                  <a:lnTo>
                    <a:pt x="283" y="63"/>
                  </a:lnTo>
                  <a:lnTo>
                    <a:pt x="282" y="72"/>
                  </a:lnTo>
                  <a:lnTo>
                    <a:pt x="287" y="83"/>
                  </a:lnTo>
                  <a:lnTo>
                    <a:pt x="288" y="92"/>
                  </a:lnTo>
                  <a:lnTo>
                    <a:pt x="281" y="91"/>
                  </a:lnTo>
                  <a:lnTo>
                    <a:pt x="263" y="92"/>
                  </a:lnTo>
                  <a:lnTo>
                    <a:pt x="259" y="100"/>
                  </a:lnTo>
                  <a:lnTo>
                    <a:pt x="271" y="98"/>
                  </a:lnTo>
                  <a:lnTo>
                    <a:pt x="274" y="108"/>
                  </a:lnTo>
                  <a:lnTo>
                    <a:pt x="287" y="104"/>
                  </a:lnTo>
                  <a:lnTo>
                    <a:pt x="291" y="114"/>
                  </a:lnTo>
                  <a:lnTo>
                    <a:pt x="296" y="126"/>
                  </a:lnTo>
                  <a:lnTo>
                    <a:pt x="307" y="120"/>
                  </a:lnTo>
                  <a:lnTo>
                    <a:pt x="325" y="116"/>
                  </a:lnTo>
                  <a:lnTo>
                    <a:pt x="320" y="107"/>
                  </a:lnTo>
                  <a:lnTo>
                    <a:pt x="313" y="98"/>
                  </a:lnTo>
                  <a:lnTo>
                    <a:pt x="301" y="97"/>
                  </a:lnTo>
                  <a:lnTo>
                    <a:pt x="299" y="88"/>
                  </a:lnTo>
                  <a:lnTo>
                    <a:pt x="309" y="68"/>
                  </a:lnTo>
                  <a:lnTo>
                    <a:pt x="313" y="89"/>
                  </a:lnTo>
                  <a:lnTo>
                    <a:pt x="326" y="97"/>
                  </a:lnTo>
                  <a:lnTo>
                    <a:pt x="325" y="86"/>
                  </a:lnTo>
                  <a:lnTo>
                    <a:pt x="344" y="73"/>
                  </a:lnTo>
                  <a:lnTo>
                    <a:pt x="347" y="94"/>
                  </a:lnTo>
                  <a:lnTo>
                    <a:pt x="363" y="96"/>
                  </a:lnTo>
                  <a:lnTo>
                    <a:pt x="344" y="105"/>
                  </a:lnTo>
                  <a:lnTo>
                    <a:pt x="337" y="113"/>
                  </a:lnTo>
                  <a:lnTo>
                    <a:pt x="356" y="112"/>
                  </a:lnTo>
                  <a:lnTo>
                    <a:pt x="344" y="121"/>
                  </a:lnTo>
                  <a:lnTo>
                    <a:pt x="345" y="136"/>
                  </a:lnTo>
                  <a:lnTo>
                    <a:pt x="327" y="139"/>
                  </a:lnTo>
                  <a:lnTo>
                    <a:pt x="331" y="153"/>
                  </a:lnTo>
                  <a:lnTo>
                    <a:pt x="323" y="171"/>
                  </a:lnTo>
                  <a:lnTo>
                    <a:pt x="312" y="165"/>
                  </a:lnTo>
                  <a:lnTo>
                    <a:pt x="310" y="177"/>
                  </a:lnTo>
                  <a:lnTo>
                    <a:pt x="318" y="192"/>
                  </a:lnTo>
                  <a:lnTo>
                    <a:pt x="338" y="190"/>
                  </a:lnTo>
                  <a:lnTo>
                    <a:pt x="345" y="196"/>
                  </a:lnTo>
                  <a:lnTo>
                    <a:pt x="359" y="195"/>
                  </a:lnTo>
                  <a:lnTo>
                    <a:pt x="373" y="195"/>
                  </a:lnTo>
                  <a:lnTo>
                    <a:pt x="380" y="197"/>
                  </a:lnTo>
                  <a:lnTo>
                    <a:pt x="375" y="206"/>
                  </a:lnTo>
                  <a:lnTo>
                    <a:pt x="359" y="207"/>
                  </a:lnTo>
                  <a:lnTo>
                    <a:pt x="361" y="214"/>
                  </a:lnTo>
                  <a:lnTo>
                    <a:pt x="348" y="213"/>
                  </a:lnTo>
                  <a:lnTo>
                    <a:pt x="338" y="216"/>
                  </a:lnTo>
                  <a:lnTo>
                    <a:pt x="331" y="223"/>
                  </a:lnTo>
                  <a:lnTo>
                    <a:pt x="322" y="230"/>
                  </a:lnTo>
                  <a:lnTo>
                    <a:pt x="311" y="223"/>
                  </a:lnTo>
                  <a:lnTo>
                    <a:pt x="300" y="215"/>
                  </a:lnTo>
                  <a:lnTo>
                    <a:pt x="277" y="209"/>
                  </a:lnTo>
                  <a:lnTo>
                    <a:pt x="294" y="206"/>
                  </a:lnTo>
                  <a:lnTo>
                    <a:pt x="300" y="197"/>
                  </a:lnTo>
                  <a:lnTo>
                    <a:pt x="296" y="187"/>
                  </a:lnTo>
                  <a:lnTo>
                    <a:pt x="292" y="178"/>
                  </a:lnTo>
                  <a:lnTo>
                    <a:pt x="299" y="170"/>
                  </a:lnTo>
                  <a:lnTo>
                    <a:pt x="288" y="162"/>
                  </a:lnTo>
                  <a:lnTo>
                    <a:pt x="298" y="148"/>
                  </a:lnTo>
                  <a:lnTo>
                    <a:pt x="282" y="152"/>
                  </a:lnTo>
                  <a:lnTo>
                    <a:pt x="287" y="144"/>
                  </a:lnTo>
                  <a:lnTo>
                    <a:pt x="289" y="134"/>
                  </a:lnTo>
                  <a:lnTo>
                    <a:pt x="286" y="125"/>
                  </a:lnTo>
                  <a:lnTo>
                    <a:pt x="278" y="121"/>
                  </a:lnTo>
                  <a:lnTo>
                    <a:pt x="266" y="121"/>
                  </a:lnTo>
                  <a:lnTo>
                    <a:pt x="254" y="125"/>
                  </a:lnTo>
                  <a:lnTo>
                    <a:pt x="254" y="113"/>
                  </a:lnTo>
                  <a:lnTo>
                    <a:pt x="253" y="103"/>
                  </a:lnTo>
                  <a:lnTo>
                    <a:pt x="245" y="97"/>
                  </a:lnTo>
                  <a:lnTo>
                    <a:pt x="239" y="109"/>
                  </a:lnTo>
                  <a:lnTo>
                    <a:pt x="234" y="96"/>
                  </a:lnTo>
                  <a:lnTo>
                    <a:pt x="237" y="89"/>
                  </a:lnTo>
                  <a:lnTo>
                    <a:pt x="247" y="85"/>
                  </a:lnTo>
                  <a:lnTo>
                    <a:pt x="253" y="76"/>
                  </a:lnTo>
                  <a:lnTo>
                    <a:pt x="254" y="67"/>
                  </a:lnTo>
                  <a:lnTo>
                    <a:pt x="245" y="64"/>
                  </a:lnTo>
                  <a:lnTo>
                    <a:pt x="234" y="67"/>
                  </a:lnTo>
                  <a:lnTo>
                    <a:pt x="224" y="72"/>
                  </a:lnTo>
                  <a:lnTo>
                    <a:pt x="214" y="74"/>
                  </a:lnTo>
                  <a:lnTo>
                    <a:pt x="211" y="71"/>
                  </a:lnTo>
                  <a:lnTo>
                    <a:pt x="213" y="64"/>
                  </a:lnTo>
                  <a:lnTo>
                    <a:pt x="218" y="57"/>
                  </a:lnTo>
                  <a:lnTo>
                    <a:pt x="224" y="52"/>
                  </a:lnTo>
                  <a:lnTo>
                    <a:pt x="240" y="53"/>
                  </a:lnTo>
                  <a:lnTo>
                    <a:pt x="250" y="59"/>
                  </a:lnTo>
                  <a:lnTo>
                    <a:pt x="257" y="51"/>
                  </a:lnTo>
                  <a:lnTo>
                    <a:pt x="265" y="44"/>
                  </a:lnTo>
                  <a:lnTo>
                    <a:pt x="273" y="43"/>
                  </a:lnTo>
                  <a:lnTo>
                    <a:pt x="277" y="34"/>
                  </a:lnTo>
                  <a:lnTo>
                    <a:pt x="276" y="23"/>
                  </a:lnTo>
                  <a:lnTo>
                    <a:pt x="271" y="15"/>
                  </a:lnTo>
                  <a:lnTo>
                    <a:pt x="262" y="6"/>
                  </a:lnTo>
                  <a:lnTo>
                    <a:pt x="252" y="0"/>
                  </a:lnTo>
                  <a:lnTo>
                    <a:pt x="240" y="7"/>
                  </a:lnTo>
                  <a:lnTo>
                    <a:pt x="236" y="8"/>
                  </a:lnTo>
                  <a:lnTo>
                    <a:pt x="230" y="16"/>
                  </a:lnTo>
                  <a:lnTo>
                    <a:pt x="223" y="9"/>
                  </a:lnTo>
                  <a:lnTo>
                    <a:pt x="211" y="8"/>
                  </a:lnTo>
                  <a:lnTo>
                    <a:pt x="205" y="13"/>
                  </a:lnTo>
                  <a:lnTo>
                    <a:pt x="203" y="19"/>
                  </a:lnTo>
                  <a:lnTo>
                    <a:pt x="199" y="19"/>
                  </a:lnTo>
                  <a:lnTo>
                    <a:pt x="197" y="28"/>
                  </a:lnTo>
                </a:path>
              </a:pathLst>
            </a:custGeom>
            <a:solidFill>
              <a:srgbClr val="5FB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5725148" y="6096000"/>
              <a:ext cx="306388" cy="38417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5" y="50"/>
                </a:cxn>
                <a:cxn ang="0">
                  <a:pos x="55" y="89"/>
                </a:cxn>
                <a:cxn ang="0">
                  <a:pos x="35" y="111"/>
                </a:cxn>
                <a:cxn ang="0">
                  <a:pos x="25" y="141"/>
                </a:cxn>
                <a:cxn ang="0">
                  <a:pos x="4" y="161"/>
                </a:cxn>
                <a:cxn ang="0">
                  <a:pos x="7" y="189"/>
                </a:cxn>
                <a:cxn ang="0">
                  <a:pos x="23" y="198"/>
                </a:cxn>
                <a:cxn ang="0">
                  <a:pos x="46" y="187"/>
                </a:cxn>
                <a:cxn ang="0">
                  <a:pos x="57" y="169"/>
                </a:cxn>
                <a:cxn ang="0">
                  <a:pos x="46" y="160"/>
                </a:cxn>
                <a:cxn ang="0">
                  <a:pos x="33" y="160"/>
                </a:cxn>
                <a:cxn ang="0">
                  <a:pos x="35" y="151"/>
                </a:cxn>
                <a:cxn ang="0">
                  <a:pos x="48" y="157"/>
                </a:cxn>
                <a:cxn ang="0">
                  <a:pos x="64" y="125"/>
                </a:cxn>
                <a:cxn ang="0">
                  <a:pos x="88" y="131"/>
                </a:cxn>
                <a:cxn ang="0">
                  <a:pos x="72" y="143"/>
                </a:cxn>
                <a:cxn ang="0">
                  <a:pos x="82" y="165"/>
                </a:cxn>
                <a:cxn ang="0">
                  <a:pos x="58" y="166"/>
                </a:cxn>
                <a:cxn ang="0">
                  <a:pos x="50" y="195"/>
                </a:cxn>
                <a:cxn ang="0">
                  <a:pos x="42" y="230"/>
                </a:cxn>
                <a:cxn ang="0">
                  <a:pos x="56" y="248"/>
                </a:cxn>
                <a:cxn ang="0">
                  <a:pos x="65" y="224"/>
                </a:cxn>
                <a:cxn ang="0">
                  <a:pos x="80" y="225"/>
                </a:cxn>
                <a:cxn ang="0">
                  <a:pos x="92" y="195"/>
                </a:cxn>
                <a:cxn ang="0">
                  <a:pos x="97" y="191"/>
                </a:cxn>
                <a:cxn ang="0">
                  <a:pos x="108" y="220"/>
                </a:cxn>
                <a:cxn ang="0">
                  <a:pos x="127" y="248"/>
                </a:cxn>
                <a:cxn ang="0">
                  <a:pos x="145" y="229"/>
                </a:cxn>
                <a:cxn ang="0">
                  <a:pos x="160" y="195"/>
                </a:cxn>
                <a:cxn ang="0">
                  <a:pos x="170" y="185"/>
                </a:cxn>
                <a:cxn ang="0">
                  <a:pos x="199" y="215"/>
                </a:cxn>
                <a:cxn ang="0">
                  <a:pos x="200" y="154"/>
                </a:cxn>
                <a:cxn ang="0">
                  <a:pos x="165" y="139"/>
                </a:cxn>
                <a:cxn ang="0">
                  <a:pos x="175" y="107"/>
                </a:cxn>
                <a:cxn ang="0">
                  <a:pos x="157" y="101"/>
                </a:cxn>
                <a:cxn ang="0">
                  <a:pos x="169" y="65"/>
                </a:cxn>
                <a:cxn ang="0">
                  <a:pos x="155" y="20"/>
                </a:cxn>
                <a:cxn ang="0">
                  <a:pos x="126" y="8"/>
                </a:cxn>
                <a:cxn ang="0">
                  <a:pos x="124" y="37"/>
                </a:cxn>
                <a:cxn ang="0">
                  <a:pos x="117" y="76"/>
                </a:cxn>
                <a:cxn ang="0">
                  <a:pos x="117" y="85"/>
                </a:cxn>
                <a:cxn ang="0">
                  <a:pos x="128" y="82"/>
                </a:cxn>
                <a:cxn ang="0">
                  <a:pos x="132" y="71"/>
                </a:cxn>
                <a:cxn ang="0">
                  <a:pos x="144" y="93"/>
                </a:cxn>
                <a:cxn ang="0">
                  <a:pos x="127" y="136"/>
                </a:cxn>
                <a:cxn ang="0">
                  <a:pos x="152" y="160"/>
                </a:cxn>
                <a:cxn ang="0">
                  <a:pos x="138" y="178"/>
                </a:cxn>
                <a:cxn ang="0">
                  <a:pos x="119" y="170"/>
                </a:cxn>
                <a:cxn ang="0">
                  <a:pos x="121" y="122"/>
                </a:cxn>
                <a:cxn ang="0">
                  <a:pos x="108" y="100"/>
                </a:cxn>
                <a:cxn ang="0">
                  <a:pos x="95" y="80"/>
                </a:cxn>
                <a:cxn ang="0">
                  <a:pos x="95" y="56"/>
                </a:cxn>
                <a:cxn ang="0">
                  <a:pos x="91" y="43"/>
                </a:cxn>
                <a:cxn ang="0">
                  <a:pos x="113" y="29"/>
                </a:cxn>
                <a:cxn ang="0">
                  <a:pos x="96" y="6"/>
                </a:cxn>
                <a:cxn ang="0">
                  <a:pos x="81" y="16"/>
                </a:cxn>
              </a:cxnLst>
              <a:rect l="0" t="0" r="r" b="b"/>
              <a:pathLst>
                <a:path w="210" h="255">
                  <a:moveTo>
                    <a:pt x="80" y="23"/>
                  </a:moveTo>
                  <a:lnTo>
                    <a:pt x="77" y="21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5" y="37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7" y="48"/>
                  </a:lnTo>
                  <a:lnTo>
                    <a:pt x="65" y="50"/>
                  </a:lnTo>
                  <a:lnTo>
                    <a:pt x="63" y="52"/>
                  </a:lnTo>
                  <a:lnTo>
                    <a:pt x="62" y="59"/>
                  </a:lnTo>
                  <a:lnTo>
                    <a:pt x="62" y="6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55" y="89"/>
                  </a:lnTo>
                  <a:lnTo>
                    <a:pt x="46" y="80"/>
                  </a:lnTo>
                  <a:lnTo>
                    <a:pt x="44" y="88"/>
                  </a:lnTo>
                  <a:lnTo>
                    <a:pt x="39" y="91"/>
                  </a:lnTo>
                  <a:lnTo>
                    <a:pt x="39" y="97"/>
                  </a:lnTo>
                  <a:lnTo>
                    <a:pt x="40" y="106"/>
                  </a:lnTo>
                  <a:lnTo>
                    <a:pt x="35" y="111"/>
                  </a:lnTo>
                  <a:lnTo>
                    <a:pt x="32" y="112"/>
                  </a:lnTo>
                  <a:lnTo>
                    <a:pt x="29" y="118"/>
                  </a:lnTo>
                  <a:lnTo>
                    <a:pt x="28" y="121"/>
                  </a:lnTo>
                  <a:lnTo>
                    <a:pt x="25" y="127"/>
                  </a:lnTo>
                  <a:lnTo>
                    <a:pt x="25" y="134"/>
                  </a:lnTo>
                  <a:lnTo>
                    <a:pt x="25" y="141"/>
                  </a:lnTo>
                  <a:lnTo>
                    <a:pt x="21" y="146"/>
                  </a:lnTo>
                  <a:lnTo>
                    <a:pt x="21" y="151"/>
                  </a:lnTo>
                  <a:lnTo>
                    <a:pt x="15" y="149"/>
                  </a:lnTo>
                  <a:lnTo>
                    <a:pt x="10" y="153"/>
                  </a:lnTo>
                  <a:lnTo>
                    <a:pt x="6" y="156"/>
                  </a:lnTo>
                  <a:lnTo>
                    <a:pt x="4" y="161"/>
                  </a:lnTo>
                  <a:lnTo>
                    <a:pt x="1" y="166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4" y="179"/>
                  </a:lnTo>
                  <a:lnTo>
                    <a:pt x="4" y="185"/>
                  </a:lnTo>
                  <a:lnTo>
                    <a:pt x="7" y="189"/>
                  </a:lnTo>
                  <a:lnTo>
                    <a:pt x="8" y="197"/>
                  </a:lnTo>
                  <a:lnTo>
                    <a:pt x="11" y="206"/>
                  </a:lnTo>
                  <a:lnTo>
                    <a:pt x="16" y="204"/>
                  </a:lnTo>
                  <a:lnTo>
                    <a:pt x="19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7" y="206"/>
                  </a:lnTo>
                  <a:lnTo>
                    <a:pt x="30" y="200"/>
                  </a:lnTo>
                  <a:lnTo>
                    <a:pt x="33" y="192"/>
                  </a:lnTo>
                  <a:lnTo>
                    <a:pt x="38" y="191"/>
                  </a:lnTo>
                  <a:lnTo>
                    <a:pt x="42" y="192"/>
                  </a:lnTo>
                  <a:lnTo>
                    <a:pt x="46" y="187"/>
                  </a:lnTo>
                  <a:lnTo>
                    <a:pt x="48" y="180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58" y="168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4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2" y="154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2" y="165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1" y="154"/>
                  </a:lnTo>
                  <a:lnTo>
                    <a:pt x="33" y="150"/>
                  </a:lnTo>
                  <a:lnTo>
                    <a:pt x="35" y="151"/>
                  </a:lnTo>
                  <a:lnTo>
                    <a:pt x="39" y="146"/>
                  </a:lnTo>
                  <a:lnTo>
                    <a:pt x="42" y="143"/>
                  </a:lnTo>
                  <a:lnTo>
                    <a:pt x="44" y="144"/>
                  </a:lnTo>
                  <a:lnTo>
                    <a:pt x="47" y="148"/>
                  </a:lnTo>
                  <a:lnTo>
                    <a:pt x="50" y="151"/>
                  </a:lnTo>
                  <a:lnTo>
                    <a:pt x="48" y="157"/>
                  </a:lnTo>
                  <a:lnTo>
                    <a:pt x="51" y="150"/>
                  </a:lnTo>
                  <a:lnTo>
                    <a:pt x="55" y="150"/>
                  </a:lnTo>
                  <a:lnTo>
                    <a:pt x="54" y="138"/>
                  </a:lnTo>
                  <a:lnTo>
                    <a:pt x="60" y="140"/>
                  </a:lnTo>
                  <a:lnTo>
                    <a:pt x="65" y="141"/>
                  </a:lnTo>
                  <a:lnTo>
                    <a:pt x="64" y="125"/>
                  </a:lnTo>
                  <a:lnTo>
                    <a:pt x="68" y="117"/>
                  </a:lnTo>
                  <a:lnTo>
                    <a:pt x="71" y="118"/>
                  </a:lnTo>
                  <a:lnTo>
                    <a:pt x="77" y="116"/>
                  </a:lnTo>
                  <a:lnTo>
                    <a:pt x="79" y="122"/>
                  </a:lnTo>
                  <a:lnTo>
                    <a:pt x="84" y="122"/>
                  </a:lnTo>
                  <a:lnTo>
                    <a:pt x="88" y="131"/>
                  </a:lnTo>
                  <a:lnTo>
                    <a:pt x="91" y="139"/>
                  </a:lnTo>
                  <a:lnTo>
                    <a:pt x="91" y="144"/>
                  </a:lnTo>
                  <a:lnTo>
                    <a:pt x="85" y="136"/>
                  </a:lnTo>
                  <a:lnTo>
                    <a:pt x="79" y="132"/>
                  </a:lnTo>
                  <a:lnTo>
                    <a:pt x="75" y="134"/>
                  </a:lnTo>
                  <a:lnTo>
                    <a:pt x="72" y="143"/>
                  </a:lnTo>
                  <a:lnTo>
                    <a:pt x="67" y="154"/>
                  </a:lnTo>
                  <a:lnTo>
                    <a:pt x="72" y="149"/>
                  </a:lnTo>
                  <a:lnTo>
                    <a:pt x="78" y="149"/>
                  </a:lnTo>
                  <a:lnTo>
                    <a:pt x="82" y="152"/>
                  </a:lnTo>
                  <a:lnTo>
                    <a:pt x="87" y="159"/>
                  </a:lnTo>
                  <a:lnTo>
                    <a:pt x="82" y="165"/>
                  </a:lnTo>
                  <a:lnTo>
                    <a:pt x="77" y="162"/>
                  </a:lnTo>
                  <a:lnTo>
                    <a:pt x="68" y="159"/>
                  </a:lnTo>
                  <a:lnTo>
                    <a:pt x="65" y="161"/>
                  </a:lnTo>
                  <a:lnTo>
                    <a:pt x="60" y="167"/>
                  </a:lnTo>
                  <a:lnTo>
                    <a:pt x="59" y="164"/>
                  </a:lnTo>
                  <a:lnTo>
                    <a:pt x="58" y="166"/>
                  </a:lnTo>
                  <a:lnTo>
                    <a:pt x="59" y="172"/>
                  </a:lnTo>
                  <a:lnTo>
                    <a:pt x="63" y="179"/>
                  </a:lnTo>
                  <a:lnTo>
                    <a:pt x="62" y="189"/>
                  </a:lnTo>
                  <a:lnTo>
                    <a:pt x="58" y="191"/>
                  </a:lnTo>
                  <a:lnTo>
                    <a:pt x="53" y="191"/>
                  </a:lnTo>
                  <a:lnTo>
                    <a:pt x="50" y="195"/>
                  </a:lnTo>
                  <a:lnTo>
                    <a:pt x="50" y="20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38" y="215"/>
                  </a:lnTo>
                  <a:lnTo>
                    <a:pt x="39" y="223"/>
                  </a:lnTo>
                  <a:lnTo>
                    <a:pt x="42" y="230"/>
                  </a:lnTo>
                  <a:lnTo>
                    <a:pt x="41" y="234"/>
                  </a:lnTo>
                  <a:lnTo>
                    <a:pt x="41" y="238"/>
                  </a:lnTo>
                  <a:lnTo>
                    <a:pt x="45" y="244"/>
                  </a:lnTo>
                  <a:lnTo>
                    <a:pt x="46" y="250"/>
                  </a:lnTo>
                  <a:lnTo>
                    <a:pt x="52" y="254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63" y="252"/>
                  </a:lnTo>
                  <a:lnTo>
                    <a:pt x="69" y="248"/>
                  </a:lnTo>
                  <a:lnTo>
                    <a:pt x="71" y="241"/>
                  </a:lnTo>
                  <a:lnTo>
                    <a:pt x="69" y="232"/>
                  </a:lnTo>
                  <a:lnTo>
                    <a:pt x="65" y="224"/>
                  </a:lnTo>
                  <a:lnTo>
                    <a:pt x="66" y="215"/>
                  </a:lnTo>
                  <a:lnTo>
                    <a:pt x="67" y="207"/>
                  </a:lnTo>
                  <a:lnTo>
                    <a:pt x="71" y="208"/>
                  </a:lnTo>
                  <a:lnTo>
                    <a:pt x="72" y="219"/>
                  </a:lnTo>
                  <a:lnTo>
                    <a:pt x="76" y="227"/>
                  </a:lnTo>
                  <a:lnTo>
                    <a:pt x="80" y="225"/>
                  </a:lnTo>
                  <a:lnTo>
                    <a:pt x="83" y="227"/>
                  </a:lnTo>
                  <a:lnTo>
                    <a:pt x="87" y="220"/>
                  </a:lnTo>
                  <a:lnTo>
                    <a:pt x="85" y="208"/>
                  </a:lnTo>
                  <a:lnTo>
                    <a:pt x="85" y="201"/>
                  </a:lnTo>
                  <a:lnTo>
                    <a:pt x="89" y="201"/>
                  </a:lnTo>
                  <a:lnTo>
                    <a:pt x="92" y="195"/>
                  </a:lnTo>
                  <a:lnTo>
                    <a:pt x="93" y="183"/>
                  </a:lnTo>
                  <a:lnTo>
                    <a:pt x="92" y="174"/>
                  </a:lnTo>
                  <a:lnTo>
                    <a:pt x="96" y="169"/>
                  </a:lnTo>
                  <a:lnTo>
                    <a:pt x="97" y="172"/>
                  </a:lnTo>
                  <a:lnTo>
                    <a:pt x="96" y="179"/>
                  </a:lnTo>
                  <a:lnTo>
                    <a:pt x="97" y="191"/>
                  </a:lnTo>
                  <a:lnTo>
                    <a:pt x="97" y="204"/>
                  </a:lnTo>
                  <a:lnTo>
                    <a:pt x="97" y="212"/>
                  </a:lnTo>
                  <a:lnTo>
                    <a:pt x="101" y="209"/>
                  </a:lnTo>
                  <a:lnTo>
                    <a:pt x="103" y="211"/>
                  </a:lnTo>
                  <a:lnTo>
                    <a:pt x="104" y="219"/>
                  </a:lnTo>
                  <a:lnTo>
                    <a:pt x="108" y="220"/>
                  </a:lnTo>
                  <a:lnTo>
                    <a:pt x="108" y="227"/>
                  </a:lnTo>
                  <a:lnTo>
                    <a:pt x="111" y="237"/>
                  </a:lnTo>
                  <a:lnTo>
                    <a:pt x="116" y="234"/>
                  </a:lnTo>
                  <a:lnTo>
                    <a:pt x="119" y="242"/>
                  </a:lnTo>
                  <a:lnTo>
                    <a:pt x="124" y="252"/>
                  </a:lnTo>
                  <a:lnTo>
                    <a:pt x="127" y="248"/>
                  </a:lnTo>
                  <a:lnTo>
                    <a:pt x="129" y="248"/>
                  </a:lnTo>
                  <a:lnTo>
                    <a:pt x="134" y="252"/>
                  </a:lnTo>
                  <a:lnTo>
                    <a:pt x="139" y="247"/>
                  </a:lnTo>
                  <a:lnTo>
                    <a:pt x="140" y="238"/>
                  </a:lnTo>
                  <a:lnTo>
                    <a:pt x="140" y="229"/>
                  </a:lnTo>
                  <a:lnTo>
                    <a:pt x="145" y="229"/>
                  </a:lnTo>
                  <a:lnTo>
                    <a:pt x="151" y="227"/>
                  </a:lnTo>
                  <a:lnTo>
                    <a:pt x="154" y="227"/>
                  </a:lnTo>
                  <a:lnTo>
                    <a:pt x="157" y="226"/>
                  </a:lnTo>
                  <a:lnTo>
                    <a:pt x="158" y="214"/>
                  </a:lnTo>
                  <a:lnTo>
                    <a:pt x="162" y="206"/>
                  </a:lnTo>
                  <a:lnTo>
                    <a:pt x="160" y="195"/>
                  </a:lnTo>
                  <a:lnTo>
                    <a:pt x="156" y="195"/>
                  </a:lnTo>
                  <a:lnTo>
                    <a:pt x="156" y="185"/>
                  </a:lnTo>
                  <a:lnTo>
                    <a:pt x="153" y="184"/>
                  </a:lnTo>
                  <a:lnTo>
                    <a:pt x="161" y="182"/>
                  </a:lnTo>
                  <a:lnTo>
                    <a:pt x="164" y="187"/>
                  </a:lnTo>
                  <a:lnTo>
                    <a:pt x="170" y="185"/>
                  </a:lnTo>
                  <a:lnTo>
                    <a:pt x="176" y="189"/>
                  </a:lnTo>
                  <a:lnTo>
                    <a:pt x="182" y="190"/>
                  </a:lnTo>
                  <a:lnTo>
                    <a:pt x="183" y="207"/>
                  </a:lnTo>
                  <a:lnTo>
                    <a:pt x="188" y="208"/>
                  </a:lnTo>
                  <a:lnTo>
                    <a:pt x="193" y="213"/>
                  </a:lnTo>
                  <a:lnTo>
                    <a:pt x="199" y="215"/>
                  </a:lnTo>
                  <a:lnTo>
                    <a:pt x="204" y="208"/>
                  </a:lnTo>
                  <a:lnTo>
                    <a:pt x="209" y="200"/>
                  </a:lnTo>
                  <a:lnTo>
                    <a:pt x="205" y="185"/>
                  </a:lnTo>
                  <a:lnTo>
                    <a:pt x="201" y="176"/>
                  </a:lnTo>
                  <a:lnTo>
                    <a:pt x="203" y="170"/>
                  </a:lnTo>
                  <a:lnTo>
                    <a:pt x="200" y="154"/>
                  </a:lnTo>
                  <a:lnTo>
                    <a:pt x="200" y="144"/>
                  </a:lnTo>
                  <a:lnTo>
                    <a:pt x="195" y="134"/>
                  </a:lnTo>
                  <a:lnTo>
                    <a:pt x="189" y="132"/>
                  </a:lnTo>
                  <a:lnTo>
                    <a:pt x="181" y="141"/>
                  </a:lnTo>
                  <a:lnTo>
                    <a:pt x="174" y="137"/>
                  </a:lnTo>
                  <a:lnTo>
                    <a:pt x="165" y="139"/>
                  </a:lnTo>
                  <a:lnTo>
                    <a:pt x="166" y="134"/>
                  </a:lnTo>
                  <a:lnTo>
                    <a:pt x="163" y="128"/>
                  </a:lnTo>
                  <a:lnTo>
                    <a:pt x="169" y="125"/>
                  </a:lnTo>
                  <a:lnTo>
                    <a:pt x="174" y="120"/>
                  </a:lnTo>
                  <a:lnTo>
                    <a:pt x="176" y="114"/>
                  </a:lnTo>
                  <a:lnTo>
                    <a:pt x="175" y="107"/>
                  </a:lnTo>
                  <a:lnTo>
                    <a:pt x="169" y="105"/>
                  </a:lnTo>
                  <a:lnTo>
                    <a:pt x="166" y="110"/>
                  </a:lnTo>
                  <a:lnTo>
                    <a:pt x="163" y="116"/>
                  </a:lnTo>
                  <a:lnTo>
                    <a:pt x="160" y="115"/>
                  </a:lnTo>
                  <a:lnTo>
                    <a:pt x="155" y="112"/>
                  </a:lnTo>
                  <a:lnTo>
                    <a:pt x="157" y="101"/>
                  </a:lnTo>
                  <a:lnTo>
                    <a:pt x="162" y="97"/>
                  </a:lnTo>
                  <a:lnTo>
                    <a:pt x="164" y="92"/>
                  </a:lnTo>
                  <a:lnTo>
                    <a:pt x="168" y="86"/>
                  </a:lnTo>
                  <a:lnTo>
                    <a:pt x="169" y="78"/>
                  </a:lnTo>
                  <a:lnTo>
                    <a:pt x="164" y="76"/>
                  </a:lnTo>
                  <a:lnTo>
                    <a:pt x="169" y="65"/>
                  </a:lnTo>
                  <a:lnTo>
                    <a:pt x="165" y="65"/>
                  </a:lnTo>
                  <a:lnTo>
                    <a:pt x="165" y="53"/>
                  </a:lnTo>
                  <a:lnTo>
                    <a:pt x="165" y="44"/>
                  </a:lnTo>
                  <a:lnTo>
                    <a:pt x="162" y="29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1" y="20"/>
                  </a:lnTo>
                  <a:lnTo>
                    <a:pt x="144" y="9"/>
                  </a:lnTo>
                  <a:lnTo>
                    <a:pt x="138" y="9"/>
                  </a:lnTo>
                  <a:lnTo>
                    <a:pt x="133" y="8"/>
                  </a:lnTo>
                  <a:lnTo>
                    <a:pt x="129" y="5"/>
                  </a:lnTo>
                  <a:lnTo>
                    <a:pt x="126" y="8"/>
                  </a:lnTo>
                  <a:lnTo>
                    <a:pt x="124" y="9"/>
                  </a:lnTo>
                  <a:lnTo>
                    <a:pt x="120" y="15"/>
                  </a:lnTo>
                  <a:lnTo>
                    <a:pt x="118" y="22"/>
                  </a:lnTo>
                  <a:lnTo>
                    <a:pt x="117" y="29"/>
                  </a:lnTo>
                  <a:lnTo>
                    <a:pt x="123" y="33"/>
                  </a:lnTo>
                  <a:lnTo>
                    <a:pt x="124" y="37"/>
                  </a:lnTo>
                  <a:lnTo>
                    <a:pt x="125" y="43"/>
                  </a:lnTo>
                  <a:lnTo>
                    <a:pt x="118" y="46"/>
                  </a:lnTo>
                  <a:lnTo>
                    <a:pt x="115" y="51"/>
                  </a:lnTo>
                  <a:lnTo>
                    <a:pt x="114" y="59"/>
                  </a:lnTo>
                  <a:lnTo>
                    <a:pt x="117" y="68"/>
                  </a:lnTo>
                  <a:lnTo>
                    <a:pt x="117" y="76"/>
                  </a:lnTo>
                  <a:lnTo>
                    <a:pt x="114" y="75"/>
                  </a:lnTo>
                  <a:lnTo>
                    <a:pt x="107" y="76"/>
                  </a:lnTo>
                  <a:lnTo>
                    <a:pt x="105" y="83"/>
                  </a:lnTo>
                  <a:lnTo>
                    <a:pt x="109" y="82"/>
                  </a:lnTo>
                  <a:lnTo>
                    <a:pt x="112" y="89"/>
                  </a:lnTo>
                  <a:lnTo>
                    <a:pt x="117" y="85"/>
                  </a:lnTo>
                  <a:lnTo>
                    <a:pt x="118" y="94"/>
                  </a:lnTo>
                  <a:lnTo>
                    <a:pt x="120" y="103"/>
                  </a:lnTo>
                  <a:lnTo>
                    <a:pt x="125" y="99"/>
                  </a:lnTo>
                  <a:lnTo>
                    <a:pt x="132" y="96"/>
                  </a:lnTo>
                  <a:lnTo>
                    <a:pt x="130" y="88"/>
                  </a:lnTo>
                  <a:lnTo>
                    <a:pt x="128" y="82"/>
                  </a:lnTo>
                  <a:lnTo>
                    <a:pt x="123" y="80"/>
                  </a:lnTo>
                  <a:lnTo>
                    <a:pt x="121" y="71"/>
                  </a:lnTo>
                  <a:lnTo>
                    <a:pt x="126" y="57"/>
                  </a:lnTo>
                  <a:lnTo>
                    <a:pt x="128" y="73"/>
                  </a:lnTo>
                  <a:lnTo>
                    <a:pt x="132" y="80"/>
                  </a:lnTo>
                  <a:lnTo>
                    <a:pt x="132" y="71"/>
                  </a:lnTo>
                  <a:lnTo>
                    <a:pt x="139" y="61"/>
                  </a:lnTo>
                  <a:lnTo>
                    <a:pt x="141" y="78"/>
                  </a:lnTo>
                  <a:lnTo>
                    <a:pt x="148" y="80"/>
                  </a:lnTo>
                  <a:lnTo>
                    <a:pt x="139" y="86"/>
                  </a:lnTo>
                  <a:lnTo>
                    <a:pt x="137" y="93"/>
                  </a:lnTo>
                  <a:lnTo>
                    <a:pt x="144" y="93"/>
                  </a:lnTo>
                  <a:lnTo>
                    <a:pt x="139" y="100"/>
                  </a:lnTo>
                  <a:lnTo>
                    <a:pt x="140" y="112"/>
                  </a:lnTo>
                  <a:lnTo>
                    <a:pt x="133" y="115"/>
                  </a:lnTo>
                  <a:lnTo>
                    <a:pt x="134" y="125"/>
                  </a:lnTo>
                  <a:lnTo>
                    <a:pt x="131" y="140"/>
                  </a:lnTo>
                  <a:lnTo>
                    <a:pt x="127" y="136"/>
                  </a:lnTo>
                  <a:lnTo>
                    <a:pt x="126" y="147"/>
                  </a:lnTo>
                  <a:lnTo>
                    <a:pt x="129" y="159"/>
                  </a:lnTo>
                  <a:lnTo>
                    <a:pt x="138" y="157"/>
                  </a:lnTo>
                  <a:lnTo>
                    <a:pt x="140" y="161"/>
                  </a:lnTo>
                  <a:lnTo>
                    <a:pt x="146" y="160"/>
                  </a:lnTo>
                  <a:lnTo>
                    <a:pt x="152" y="160"/>
                  </a:lnTo>
                  <a:lnTo>
                    <a:pt x="154" y="162"/>
                  </a:lnTo>
                  <a:lnTo>
                    <a:pt x="153" y="170"/>
                  </a:lnTo>
                  <a:lnTo>
                    <a:pt x="146" y="170"/>
                  </a:lnTo>
                  <a:lnTo>
                    <a:pt x="146" y="177"/>
                  </a:lnTo>
                  <a:lnTo>
                    <a:pt x="141" y="176"/>
                  </a:lnTo>
                  <a:lnTo>
                    <a:pt x="138" y="178"/>
                  </a:lnTo>
                  <a:lnTo>
                    <a:pt x="134" y="185"/>
                  </a:lnTo>
                  <a:lnTo>
                    <a:pt x="131" y="189"/>
                  </a:lnTo>
                  <a:lnTo>
                    <a:pt x="127" y="185"/>
                  </a:lnTo>
                  <a:lnTo>
                    <a:pt x="123" y="178"/>
                  </a:lnTo>
                  <a:lnTo>
                    <a:pt x="113" y="172"/>
                  </a:lnTo>
                  <a:lnTo>
                    <a:pt x="119" y="170"/>
                  </a:lnTo>
                  <a:lnTo>
                    <a:pt x="123" y="162"/>
                  </a:lnTo>
                  <a:lnTo>
                    <a:pt x="120" y="154"/>
                  </a:lnTo>
                  <a:lnTo>
                    <a:pt x="119" y="147"/>
                  </a:lnTo>
                  <a:lnTo>
                    <a:pt x="121" y="139"/>
                  </a:lnTo>
                  <a:lnTo>
                    <a:pt x="117" y="133"/>
                  </a:lnTo>
                  <a:lnTo>
                    <a:pt x="121" y="122"/>
                  </a:lnTo>
                  <a:lnTo>
                    <a:pt x="114" y="125"/>
                  </a:lnTo>
                  <a:lnTo>
                    <a:pt x="117" y="118"/>
                  </a:lnTo>
                  <a:lnTo>
                    <a:pt x="118" y="111"/>
                  </a:lnTo>
                  <a:lnTo>
                    <a:pt x="116" y="103"/>
                  </a:lnTo>
                  <a:lnTo>
                    <a:pt x="113" y="100"/>
                  </a:lnTo>
                  <a:lnTo>
                    <a:pt x="108" y="100"/>
                  </a:lnTo>
                  <a:lnTo>
                    <a:pt x="103" y="103"/>
                  </a:lnTo>
                  <a:lnTo>
                    <a:pt x="103" y="93"/>
                  </a:lnTo>
                  <a:lnTo>
                    <a:pt x="103" y="85"/>
                  </a:lnTo>
                  <a:lnTo>
                    <a:pt x="100" y="80"/>
                  </a:lnTo>
                  <a:lnTo>
                    <a:pt x="97" y="91"/>
                  </a:lnTo>
                  <a:lnTo>
                    <a:pt x="95" y="80"/>
                  </a:lnTo>
                  <a:lnTo>
                    <a:pt x="96" y="73"/>
                  </a:lnTo>
                  <a:lnTo>
                    <a:pt x="101" y="69"/>
                  </a:lnTo>
                  <a:lnTo>
                    <a:pt x="103" y="63"/>
                  </a:lnTo>
                  <a:lnTo>
                    <a:pt x="103" y="56"/>
                  </a:lnTo>
                  <a:lnTo>
                    <a:pt x="100" y="52"/>
                  </a:lnTo>
                  <a:lnTo>
                    <a:pt x="95" y="56"/>
                  </a:lnTo>
                  <a:lnTo>
                    <a:pt x="91" y="59"/>
                  </a:lnTo>
                  <a:lnTo>
                    <a:pt x="87" y="61"/>
                  </a:lnTo>
                  <a:lnTo>
                    <a:pt x="85" y="58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91" y="43"/>
                  </a:lnTo>
                  <a:lnTo>
                    <a:pt x="97" y="44"/>
                  </a:lnTo>
                  <a:lnTo>
                    <a:pt x="102" y="50"/>
                  </a:lnTo>
                  <a:lnTo>
                    <a:pt x="104" y="42"/>
                  </a:lnTo>
                  <a:lnTo>
                    <a:pt x="108" y="37"/>
                  </a:lnTo>
                  <a:lnTo>
                    <a:pt x="111" y="35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06" y="5"/>
                  </a:lnTo>
                  <a:lnTo>
                    <a:pt x="103" y="0"/>
                  </a:lnTo>
                  <a:lnTo>
                    <a:pt x="97" y="5"/>
                  </a:lnTo>
                  <a:lnTo>
                    <a:pt x="96" y="6"/>
                  </a:lnTo>
                  <a:lnTo>
                    <a:pt x="94" y="13"/>
                  </a:lnTo>
                  <a:lnTo>
                    <a:pt x="91" y="7"/>
                  </a:lnTo>
                  <a:lnTo>
                    <a:pt x="85" y="7"/>
                  </a:lnTo>
                  <a:lnTo>
                    <a:pt x="83" y="11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23"/>
                  </a:lnTo>
                </a:path>
              </a:pathLst>
            </a:custGeom>
            <a:solidFill>
              <a:srgbClr val="5FB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5554579" y="5984054"/>
              <a:ext cx="306388" cy="38417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5" y="50"/>
                </a:cxn>
                <a:cxn ang="0">
                  <a:pos x="55" y="89"/>
                </a:cxn>
                <a:cxn ang="0">
                  <a:pos x="35" y="111"/>
                </a:cxn>
                <a:cxn ang="0">
                  <a:pos x="25" y="141"/>
                </a:cxn>
                <a:cxn ang="0">
                  <a:pos x="4" y="161"/>
                </a:cxn>
                <a:cxn ang="0">
                  <a:pos x="7" y="189"/>
                </a:cxn>
                <a:cxn ang="0">
                  <a:pos x="23" y="198"/>
                </a:cxn>
                <a:cxn ang="0">
                  <a:pos x="46" y="187"/>
                </a:cxn>
                <a:cxn ang="0">
                  <a:pos x="57" y="169"/>
                </a:cxn>
                <a:cxn ang="0">
                  <a:pos x="46" y="160"/>
                </a:cxn>
                <a:cxn ang="0">
                  <a:pos x="33" y="160"/>
                </a:cxn>
                <a:cxn ang="0">
                  <a:pos x="35" y="151"/>
                </a:cxn>
                <a:cxn ang="0">
                  <a:pos x="48" y="157"/>
                </a:cxn>
                <a:cxn ang="0">
                  <a:pos x="64" y="125"/>
                </a:cxn>
                <a:cxn ang="0">
                  <a:pos x="88" y="131"/>
                </a:cxn>
                <a:cxn ang="0">
                  <a:pos x="72" y="143"/>
                </a:cxn>
                <a:cxn ang="0">
                  <a:pos x="82" y="165"/>
                </a:cxn>
                <a:cxn ang="0">
                  <a:pos x="58" y="166"/>
                </a:cxn>
                <a:cxn ang="0">
                  <a:pos x="50" y="195"/>
                </a:cxn>
                <a:cxn ang="0">
                  <a:pos x="42" y="230"/>
                </a:cxn>
                <a:cxn ang="0">
                  <a:pos x="56" y="248"/>
                </a:cxn>
                <a:cxn ang="0">
                  <a:pos x="65" y="224"/>
                </a:cxn>
                <a:cxn ang="0">
                  <a:pos x="80" y="225"/>
                </a:cxn>
                <a:cxn ang="0">
                  <a:pos x="92" y="195"/>
                </a:cxn>
                <a:cxn ang="0">
                  <a:pos x="97" y="191"/>
                </a:cxn>
                <a:cxn ang="0">
                  <a:pos x="108" y="220"/>
                </a:cxn>
                <a:cxn ang="0">
                  <a:pos x="127" y="248"/>
                </a:cxn>
                <a:cxn ang="0">
                  <a:pos x="145" y="229"/>
                </a:cxn>
                <a:cxn ang="0">
                  <a:pos x="160" y="195"/>
                </a:cxn>
                <a:cxn ang="0">
                  <a:pos x="170" y="185"/>
                </a:cxn>
                <a:cxn ang="0">
                  <a:pos x="199" y="215"/>
                </a:cxn>
                <a:cxn ang="0">
                  <a:pos x="200" y="154"/>
                </a:cxn>
                <a:cxn ang="0">
                  <a:pos x="165" y="139"/>
                </a:cxn>
                <a:cxn ang="0">
                  <a:pos x="175" y="107"/>
                </a:cxn>
                <a:cxn ang="0">
                  <a:pos x="157" y="101"/>
                </a:cxn>
                <a:cxn ang="0">
                  <a:pos x="169" y="65"/>
                </a:cxn>
                <a:cxn ang="0">
                  <a:pos x="155" y="20"/>
                </a:cxn>
                <a:cxn ang="0">
                  <a:pos x="126" y="8"/>
                </a:cxn>
                <a:cxn ang="0">
                  <a:pos x="124" y="37"/>
                </a:cxn>
                <a:cxn ang="0">
                  <a:pos x="117" y="76"/>
                </a:cxn>
                <a:cxn ang="0">
                  <a:pos x="117" y="85"/>
                </a:cxn>
                <a:cxn ang="0">
                  <a:pos x="128" y="82"/>
                </a:cxn>
                <a:cxn ang="0">
                  <a:pos x="132" y="71"/>
                </a:cxn>
                <a:cxn ang="0">
                  <a:pos x="144" y="93"/>
                </a:cxn>
                <a:cxn ang="0">
                  <a:pos x="127" y="136"/>
                </a:cxn>
                <a:cxn ang="0">
                  <a:pos x="152" y="160"/>
                </a:cxn>
                <a:cxn ang="0">
                  <a:pos x="138" y="178"/>
                </a:cxn>
                <a:cxn ang="0">
                  <a:pos x="119" y="170"/>
                </a:cxn>
                <a:cxn ang="0">
                  <a:pos x="121" y="122"/>
                </a:cxn>
                <a:cxn ang="0">
                  <a:pos x="108" y="100"/>
                </a:cxn>
                <a:cxn ang="0">
                  <a:pos x="95" y="80"/>
                </a:cxn>
                <a:cxn ang="0">
                  <a:pos x="95" y="56"/>
                </a:cxn>
                <a:cxn ang="0">
                  <a:pos x="91" y="43"/>
                </a:cxn>
                <a:cxn ang="0">
                  <a:pos x="113" y="29"/>
                </a:cxn>
                <a:cxn ang="0">
                  <a:pos x="96" y="6"/>
                </a:cxn>
                <a:cxn ang="0">
                  <a:pos x="81" y="16"/>
                </a:cxn>
              </a:cxnLst>
              <a:rect l="0" t="0" r="r" b="b"/>
              <a:pathLst>
                <a:path w="210" h="255">
                  <a:moveTo>
                    <a:pt x="80" y="23"/>
                  </a:moveTo>
                  <a:lnTo>
                    <a:pt x="77" y="21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5" y="37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7" y="48"/>
                  </a:lnTo>
                  <a:lnTo>
                    <a:pt x="65" y="50"/>
                  </a:lnTo>
                  <a:lnTo>
                    <a:pt x="63" y="52"/>
                  </a:lnTo>
                  <a:lnTo>
                    <a:pt x="62" y="59"/>
                  </a:lnTo>
                  <a:lnTo>
                    <a:pt x="62" y="6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55" y="89"/>
                  </a:lnTo>
                  <a:lnTo>
                    <a:pt x="46" y="80"/>
                  </a:lnTo>
                  <a:lnTo>
                    <a:pt x="44" y="88"/>
                  </a:lnTo>
                  <a:lnTo>
                    <a:pt x="39" y="91"/>
                  </a:lnTo>
                  <a:lnTo>
                    <a:pt x="39" y="97"/>
                  </a:lnTo>
                  <a:lnTo>
                    <a:pt x="40" y="106"/>
                  </a:lnTo>
                  <a:lnTo>
                    <a:pt x="35" y="111"/>
                  </a:lnTo>
                  <a:lnTo>
                    <a:pt x="32" y="112"/>
                  </a:lnTo>
                  <a:lnTo>
                    <a:pt x="29" y="118"/>
                  </a:lnTo>
                  <a:lnTo>
                    <a:pt x="28" y="121"/>
                  </a:lnTo>
                  <a:lnTo>
                    <a:pt x="25" y="127"/>
                  </a:lnTo>
                  <a:lnTo>
                    <a:pt x="25" y="134"/>
                  </a:lnTo>
                  <a:lnTo>
                    <a:pt x="25" y="141"/>
                  </a:lnTo>
                  <a:lnTo>
                    <a:pt x="21" y="146"/>
                  </a:lnTo>
                  <a:lnTo>
                    <a:pt x="21" y="151"/>
                  </a:lnTo>
                  <a:lnTo>
                    <a:pt x="15" y="149"/>
                  </a:lnTo>
                  <a:lnTo>
                    <a:pt x="10" y="153"/>
                  </a:lnTo>
                  <a:lnTo>
                    <a:pt x="6" y="156"/>
                  </a:lnTo>
                  <a:lnTo>
                    <a:pt x="4" y="161"/>
                  </a:lnTo>
                  <a:lnTo>
                    <a:pt x="1" y="166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4" y="179"/>
                  </a:lnTo>
                  <a:lnTo>
                    <a:pt x="4" y="185"/>
                  </a:lnTo>
                  <a:lnTo>
                    <a:pt x="7" y="189"/>
                  </a:lnTo>
                  <a:lnTo>
                    <a:pt x="8" y="197"/>
                  </a:lnTo>
                  <a:lnTo>
                    <a:pt x="11" y="206"/>
                  </a:lnTo>
                  <a:lnTo>
                    <a:pt x="16" y="204"/>
                  </a:lnTo>
                  <a:lnTo>
                    <a:pt x="19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7" y="206"/>
                  </a:lnTo>
                  <a:lnTo>
                    <a:pt x="30" y="200"/>
                  </a:lnTo>
                  <a:lnTo>
                    <a:pt x="33" y="192"/>
                  </a:lnTo>
                  <a:lnTo>
                    <a:pt x="38" y="191"/>
                  </a:lnTo>
                  <a:lnTo>
                    <a:pt x="42" y="192"/>
                  </a:lnTo>
                  <a:lnTo>
                    <a:pt x="46" y="187"/>
                  </a:lnTo>
                  <a:lnTo>
                    <a:pt x="48" y="180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58" y="168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4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2" y="154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2" y="165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1" y="154"/>
                  </a:lnTo>
                  <a:lnTo>
                    <a:pt x="33" y="150"/>
                  </a:lnTo>
                  <a:lnTo>
                    <a:pt x="35" y="151"/>
                  </a:lnTo>
                  <a:lnTo>
                    <a:pt x="39" y="146"/>
                  </a:lnTo>
                  <a:lnTo>
                    <a:pt x="42" y="143"/>
                  </a:lnTo>
                  <a:lnTo>
                    <a:pt x="44" y="144"/>
                  </a:lnTo>
                  <a:lnTo>
                    <a:pt x="47" y="148"/>
                  </a:lnTo>
                  <a:lnTo>
                    <a:pt x="50" y="151"/>
                  </a:lnTo>
                  <a:lnTo>
                    <a:pt x="48" y="157"/>
                  </a:lnTo>
                  <a:lnTo>
                    <a:pt x="51" y="150"/>
                  </a:lnTo>
                  <a:lnTo>
                    <a:pt x="55" y="150"/>
                  </a:lnTo>
                  <a:lnTo>
                    <a:pt x="54" y="138"/>
                  </a:lnTo>
                  <a:lnTo>
                    <a:pt x="60" y="140"/>
                  </a:lnTo>
                  <a:lnTo>
                    <a:pt x="65" y="141"/>
                  </a:lnTo>
                  <a:lnTo>
                    <a:pt x="64" y="125"/>
                  </a:lnTo>
                  <a:lnTo>
                    <a:pt x="68" y="117"/>
                  </a:lnTo>
                  <a:lnTo>
                    <a:pt x="71" y="118"/>
                  </a:lnTo>
                  <a:lnTo>
                    <a:pt x="77" y="116"/>
                  </a:lnTo>
                  <a:lnTo>
                    <a:pt x="79" y="122"/>
                  </a:lnTo>
                  <a:lnTo>
                    <a:pt x="84" y="122"/>
                  </a:lnTo>
                  <a:lnTo>
                    <a:pt x="88" y="131"/>
                  </a:lnTo>
                  <a:lnTo>
                    <a:pt x="91" y="139"/>
                  </a:lnTo>
                  <a:lnTo>
                    <a:pt x="91" y="144"/>
                  </a:lnTo>
                  <a:lnTo>
                    <a:pt x="85" y="136"/>
                  </a:lnTo>
                  <a:lnTo>
                    <a:pt x="79" y="132"/>
                  </a:lnTo>
                  <a:lnTo>
                    <a:pt x="75" y="134"/>
                  </a:lnTo>
                  <a:lnTo>
                    <a:pt x="72" y="143"/>
                  </a:lnTo>
                  <a:lnTo>
                    <a:pt x="67" y="154"/>
                  </a:lnTo>
                  <a:lnTo>
                    <a:pt x="72" y="149"/>
                  </a:lnTo>
                  <a:lnTo>
                    <a:pt x="78" y="149"/>
                  </a:lnTo>
                  <a:lnTo>
                    <a:pt x="82" y="152"/>
                  </a:lnTo>
                  <a:lnTo>
                    <a:pt x="87" y="159"/>
                  </a:lnTo>
                  <a:lnTo>
                    <a:pt x="82" y="165"/>
                  </a:lnTo>
                  <a:lnTo>
                    <a:pt x="77" y="162"/>
                  </a:lnTo>
                  <a:lnTo>
                    <a:pt x="68" y="159"/>
                  </a:lnTo>
                  <a:lnTo>
                    <a:pt x="65" y="161"/>
                  </a:lnTo>
                  <a:lnTo>
                    <a:pt x="60" y="167"/>
                  </a:lnTo>
                  <a:lnTo>
                    <a:pt x="59" y="164"/>
                  </a:lnTo>
                  <a:lnTo>
                    <a:pt x="58" y="166"/>
                  </a:lnTo>
                  <a:lnTo>
                    <a:pt x="59" y="172"/>
                  </a:lnTo>
                  <a:lnTo>
                    <a:pt x="63" y="179"/>
                  </a:lnTo>
                  <a:lnTo>
                    <a:pt x="62" y="189"/>
                  </a:lnTo>
                  <a:lnTo>
                    <a:pt x="58" y="191"/>
                  </a:lnTo>
                  <a:lnTo>
                    <a:pt x="53" y="191"/>
                  </a:lnTo>
                  <a:lnTo>
                    <a:pt x="50" y="195"/>
                  </a:lnTo>
                  <a:lnTo>
                    <a:pt x="50" y="20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38" y="215"/>
                  </a:lnTo>
                  <a:lnTo>
                    <a:pt x="39" y="223"/>
                  </a:lnTo>
                  <a:lnTo>
                    <a:pt x="42" y="230"/>
                  </a:lnTo>
                  <a:lnTo>
                    <a:pt x="41" y="234"/>
                  </a:lnTo>
                  <a:lnTo>
                    <a:pt x="41" y="238"/>
                  </a:lnTo>
                  <a:lnTo>
                    <a:pt x="45" y="244"/>
                  </a:lnTo>
                  <a:lnTo>
                    <a:pt x="46" y="250"/>
                  </a:lnTo>
                  <a:lnTo>
                    <a:pt x="52" y="254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63" y="252"/>
                  </a:lnTo>
                  <a:lnTo>
                    <a:pt x="69" y="248"/>
                  </a:lnTo>
                  <a:lnTo>
                    <a:pt x="71" y="241"/>
                  </a:lnTo>
                  <a:lnTo>
                    <a:pt x="69" y="232"/>
                  </a:lnTo>
                  <a:lnTo>
                    <a:pt x="65" y="224"/>
                  </a:lnTo>
                  <a:lnTo>
                    <a:pt x="66" y="215"/>
                  </a:lnTo>
                  <a:lnTo>
                    <a:pt x="67" y="207"/>
                  </a:lnTo>
                  <a:lnTo>
                    <a:pt x="71" y="208"/>
                  </a:lnTo>
                  <a:lnTo>
                    <a:pt x="72" y="219"/>
                  </a:lnTo>
                  <a:lnTo>
                    <a:pt x="76" y="227"/>
                  </a:lnTo>
                  <a:lnTo>
                    <a:pt x="80" y="225"/>
                  </a:lnTo>
                  <a:lnTo>
                    <a:pt x="83" y="227"/>
                  </a:lnTo>
                  <a:lnTo>
                    <a:pt x="87" y="220"/>
                  </a:lnTo>
                  <a:lnTo>
                    <a:pt x="85" y="208"/>
                  </a:lnTo>
                  <a:lnTo>
                    <a:pt x="85" y="201"/>
                  </a:lnTo>
                  <a:lnTo>
                    <a:pt x="89" y="201"/>
                  </a:lnTo>
                  <a:lnTo>
                    <a:pt x="92" y="195"/>
                  </a:lnTo>
                  <a:lnTo>
                    <a:pt x="93" y="183"/>
                  </a:lnTo>
                  <a:lnTo>
                    <a:pt x="92" y="174"/>
                  </a:lnTo>
                  <a:lnTo>
                    <a:pt x="96" y="169"/>
                  </a:lnTo>
                  <a:lnTo>
                    <a:pt x="97" y="172"/>
                  </a:lnTo>
                  <a:lnTo>
                    <a:pt x="96" y="179"/>
                  </a:lnTo>
                  <a:lnTo>
                    <a:pt x="97" y="191"/>
                  </a:lnTo>
                  <a:lnTo>
                    <a:pt x="97" y="204"/>
                  </a:lnTo>
                  <a:lnTo>
                    <a:pt x="97" y="212"/>
                  </a:lnTo>
                  <a:lnTo>
                    <a:pt x="101" y="209"/>
                  </a:lnTo>
                  <a:lnTo>
                    <a:pt x="103" y="211"/>
                  </a:lnTo>
                  <a:lnTo>
                    <a:pt x="104" y="219"/>
                  </a:lnTo>
                  <a:lnTo>
                    <a:pt x="108" y="220"/>
                  </a:lnTo>
                  <a:lnTo>
                    <a:pt x="108" y="227"/>
                  </a:lnTo>
                  <a:lnTo>
                    <a:pt x="111" y="237"/>
                  </a:lnTo>
                  <a:lnTo>
                    <a:pt x="116" y="234"/>
                  </a:lnTo>
                  <a:lnTo>
                    <a:pt x="119" y="242"/>
                  </a:lnTo>
                  <a:lnTo>
                    <a:pt x="124" y="252"/>
                  </a:lnTo>
                  <a:lnTo>
                    <a:pt x="127" y="248"/>
                  </a:lnTo>
                  <a:lnTo>
                    <a:pt x="129" y="248"/>
                  </a:lnTo>
                  <a:lnTo>
                    <a:pt x="134" y="252"/>
                  </a:lnTo>
                  <a:lnTo>
                    <a:pt x="139" y="247"/>
                  </a:lnTo>
                  <a:lnTo>
                    <a:pt x="140" y="238"/>
                  </a:lnTo>
                  <a:lnTo>
                    <a:pt x="140" y="229"/>
                  </a:lnTo>
                  <a:lnTo>
                    <a:pt x="145" y="229"/>
                  </a:lnTo>
                  <a:lnTo>
                    <a:pt x="151" y="227"/>
                  </a:lnTo>
                  <a:lnTo>
                    <a:pt x="154" y="227"/>
                  </a:lnTo>
                  <a:lnTo>
                    <a:pt x="157" y="226"/>
                  </a:lnTo>
                  <a:lnTo>
                    <a:pt x="158" y="214"/>
                  </a:lnTo>
                  <a:lnTo>
                    <a:pt x="162" y="206"/>
                  </a:lnTo>
                  <a:lnTo>
                    <a:pt x="160" y="195"/>
                  </a:lnTo>
                  <a:lnTo>
                    <a:pt x="156" y="195"/>
                  </a:lnTo>
                  <a:lnTo>
                    <a:pt x="156" y="185"/>
                  </a:lnTo>
                  <a:lnTo>
                    <a:pt x="153" y="184"/>
                  </a:lnTo>
                  <a:lnTo>
                    <a:pt x="161" y="182"/>
                  </a:lnTo>
                  <a:lnTo>
                    <a:pt x="164" y="187"/>
                  </a:lnTo>
                  <a:lnTo>
                    <a:pt x="170" y="185"/>
                  </a:lnTo>
                  <a:lnTo>
                    <a:pt x="176" y="189"/>
                  </a:lnTo>
                  <a:lnTo>
                    <a:pt x="182" y="190"/>
                  </a:lnTo>
                  <a:lnTo>
                    <a:pt x="183" y="207"/>
                  </a:lnTo>
                  <a:lnTo>
                    <a:pt x="188" y="208"/>
                  </a:lnTo>
                  <a:lnTo>
                    <a:pt x="193" y="213"/>
                  </a:lnTo>
                  <a:lnTo>
                    <a:pt x="199" y="215"/>
                  </a:lnTo>
                  <a:lnTo>
                    <a:pt x="204" y="208"/>
                  </a:lnTo>
                  <a:lnTo>
                    <a:pt x="209" y="200"/>
                  </a:lnTo>
                  <a:lnTo>
                    <a:pt x="205" y="185"/>
                  </a:lnTo>
                  <a:lnTo>
                    <a:pt x="201" y="176"/>
                  </a:lnTo>
                  <a:lnTo>
                    <a:pt x="203" y="170"/>
                  </a:lnTo>
                  <a:lnTo>
                    <a:pt x="200" y="154"/>
                  </a:lnTo>
                  <a:lnTo>
                    <a:pt x="200" y="144"/>
                  </a:lnTo>
                  <a:lnTo>
                    <a:pt x="195" y="134"/>
                  </a:lnTo>
                  <a:lnTo>
                    <a:pt x="189" y="132"/>
                  </a:lnTo>
                  <a:lnTo>
                    <a:pt x="181" y="141"/>
                  </a:lnTo>
                  <a:lnTo>
                    <a:pt x="174" y="137"/>
                  </a:lnTo>
                  <a:lnTo>
                    <a:pt x="165" y="139"/>
                  </a:lnTo>
                  <a:lnTo>
                    <a:pt x="166" y="134"/>
                  </a:lnTo>
                  <a:lnTo>
                    <a:pt x="163" y="128"/>
                  </a:lnTo>
                  <a:lnTo>
                    <a:pt x="169" y="125"/>
                  </a:lnTo>
                  <a:lnTo>
                    <a:pt x="174" y="120"/>
                  </a:lnTo>
                  <a:lnTo>
                    <a:pt x="176" y="114"/>
                  </a:lnTo>
                  <a:lnTo>
                    <a:pt x="175" y="107"/>
                  </a:lnTo>
                  <a:lnTo>
                    <a:pt x="169" y="105"/>
                  </a:lnTo>
                  <a:lnTo>
                    <a:pt x="166" y="110"/>
                  </a:lnTo>
                  <a:lnTo>
                    <a:pt x="163" y="116"/>
                  </a:lnTo>
                  <a:lnTo>
                    <a:pt x="160" y="115"/>
                  </a:lnTo>
                  <a:lnTo>
                    <a:pt x="155" y="112"/>
                  </a:lnTo>
                  <a:lnTo>
                    <a:pt x="157" y="101"/>
                  </a:lnTo>
                  <a:lnTo>
                    <a:pt x="162" y="97"/>
                  </a:lnTo>
                  <a:lnTo>
                    <a:pt x="164" y="92"/>
                  </a:lnTo>
                  <a:lnTo>
                    <a:pt x="168" y="86"/>
                  </a:lnTo>
                  <a:lnTo>
                    <a:pt x="169" y="78"/>
                  </a:lnTo>
                  <a:lnTo>
                    <a:pt x="164" y="76"/>
                  </a:lnTo>
                  <a:lnTo>
                    <a:pt x="169" y="65"/>
                  </a:lnTo>
                  <a:lnTo>
                    <a:pt x="165" y="65"/>
                  </a:lnTo>
                  <a:lnTo>
                    <a:pt x="165" y="53"/>
                  </a:lnTo>
                  <a:lnTo>
                    <a:pt x="165" y="44"/>
                  </a:lnTo>
                  <a:lnTo>
                    <a:pt x="162" y="29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1" y="20"/>
                  </a:lnTo>
                  <a:lnTo>
                    <a:pt x="144" y="9"/>
                  </a:lnTo>
                  <a:lnTo>
                    <a:pt x="138" y="9"/>
                  </a:lnTo>
                  <a:lnTo>
                    <a:pt x="133" y="8"/>
                  </a:lnTo>
                  <a:lnTo>
                    <a:pt x="129" y="5"/>
                  </a:lnTo>
                  <a:lnTo>
                    <a:pt x="126" y="8"/>
                  </a:lnTo>
                  <a:lnTo>
                    <a:pt x="124" y="9"/>
                  </a:lnTo>
                  <a:lnTo>
                    <a:pt x="120" y="15"/>
                  </a:lnTo>
                  <a:lnTo>
                    <a:pt x="118" y="22"/>
                  </a:lnTo>
                  <a:lnTo>
                    <a:pt x="117" y="29"/>
                  </a:lnTo>
                  <a:lnTo>
                    <a:pt x="123" y="33"/>
                  </a:lnTo>
                  <a:lnTo>
                    <a:pt x="124" y="37"/>
                  </a:lnTo>
                  <a:lnTo>
                    <a:pt x="125" y="43"/>
                  </a:lnTo>
                  <a:lnTo>
                    <a:pt x="118" y="46"/>
                  </a:lnTo>
                  <a:lnTo>
                    <a:pt x="115" y="51"/>
                  </a:lnTo>
                  <a:lnTo>
                    <a:pt x="114" y="59"/>
                  </a:lnTo>
                  <a:lnTo>
                    <a:pt x="117" y="68"/>
                  </a:lnTo>
                  <a:lnTo>
                    <a:pt x="117" y="76"/>
                  </a:lnTo>
                  <a:lnTo>
                    <a:pt x="114" y="75"/>
                  </a:lnTo>
                  <a:lnTo>
                    <a:pt x="107" y="76"/>
                  </a:lnTo>
                  <a:lnTo>
                    <a:pt x="105" y="83"/>
                  </a:lnTo>
                  <a:lnTo>
                    <a:pt x="109" y="82"/>
                  </a:lnTo>
                  <a:lnTo>
                    <a:pt x="112" y="89"/>
                  </a:lnTo>
                  <a:lnTo>
                    <a:pt x="117" y="85"/>
                  </a:lnTo>
                  <a:lnTo>
                    <a:pt x="118" y="94"/>
                  </a:lnTo>
                  <a:lnTo>
                    <a:pt x="120" y="103"/>
                  </a:lnTo>
                  <a:lnTo>
                    <a:pt x="125" y="99"/>
                  </a:lnTo>
                  <a:lnTo>
                    <a:pt x="132" y="96"/>
                  </a:lnTo>
                  <a:lnTo>
                    <a:pt x="130" y="88"/>
                  </a:lnTo>
                  <a:lnTo>
                    <a:pt x="128" y="82"/>
                  </a:lnTo>
                  <a:lnTo>
                    <a:pt x="123" y="80"/>
                  </a:lnTo>
                  <a:lnTo>
                    <a:pt x="121" y="71"/>
                  </a:lnTo>
                  <a:lnTo>
                    <a:pt x="126" y="57"/>
                  </a:lnTo>
                  <a:lnTo>
                    <a:pt x="128" y="73"/>
                  </a:lnTo>
                  <a:lnTo>
                    <a:pt x="132" y="80"/>
                  </a:lnTo>
                  <a:lnTo>
                    <a:pt x="132" y="71"/>
                  </a:lnTo>
                  <a:lnTo>
                    <a:pt x="139" y="61"/>
                  </a:lnTo>
                  <a:lnTo>
                    <a:pt x="141" y="78"/>
                  </a:lnTo>
                  <a:lnTo>
                    <a:pt x="148" y="80"/>
                  </a:lnTo>
                  <a:lnTo>
                    <a:pt x="139" y="86"/>
                  </a:lnTo>
                  <a:lnTo>
                    <a:pt x="137" y="93"/>
                  </a:lnTo>
                  <a:lnTo>
                    <a:pt x="144" y="93"/>
                  </a:lnTo>
                  <a:lnTo>
                    <a:pt x="139" y="100"/>
                  </a:lnTo>
                  <a:lnTo>
                    <a:pt x="140" y="112"/>
                  </a:lnTo>
                  <a:lnTo>
                    <a:pt x="133" y="115"/>
                  </a:lnTo>
                  <a:lnTo>
                    <a:pt x="134" y="125"/>
                  </a:lnTo>
                  <a:lnTo>
                    <a:pt x="131" y="140"/>
                  </a:lnTo>
                  <a:lnTo>
                    <a:pt x="127" y="136"/>
                  </a:lnTo>
                  <a:lnTo>
                    <a:pt x="126" y="147"/>
                  </a:lnTo>
                  <a:lnTo>
                    <a:pt x="129" y="159"/>
                  </a:lnTo>
                  <a:lnTo>
                    <a:pt x="138" y="157"/>
                  </a:lnTo>
                  <a:lnTo>
                    <a:pt x="140" y="161"/>
                  </a:lnTo>
                  <a:lnTo>
                    <a:pt x="146" y="160"/>
                  </a:lnTo>
                  <a:lnTo>
                    <a:pt x="152" y="160"/>
                  </a:lnTo>
                  <a:lnTo>
                    <a:pt x="154" y="162"/>
                  </a:lnTo>
                  <a:lnTo>
                    <a:pt x="153" y="170"/>
                  </a:lnTo>
                  <a:lnTo>
                    <a:pt x="146" y="170"/>
                  </a:lnTo>
                  <a:lnTo>
                    <a:pt x="146" y="177"/>
                  </a:lnTo>
                  <a:lnTo>
                    <a:pt x="141" y="176"/>
                  </a:lnTo>
                  <a:lnTo>
                    <a:pt x="138" y="178"/>
                  </a:lnTo>
                  <a:lnTo>
                    <a:pt x="134" y="185"/>
                  </a:lnTo>
                  <a:lnTo>
                    <a:pt x="131" y="189"/>
                  </a:lnTo>
                  <a:lnTo>
                    <a:pt x="127" y="185"/>
                  </a:lnTo>
                  <a:lnTo>
                    <a:pt x="123" y="178"/>
                  </a:lnTo>
                  <a:lnTo>
                    <a:pt x="113" y="172"/>
                  </a:lnTo>
                  <a:lnTo>
                    <a:pt x="119" y="170"/>
                  </a:lnTo>
                  <a:lnTo>
                    <a:pt x="123" y="162"/>
                  </a:lnTo>
                  <a:lnTo>
                    <a:pt x="120" y="154"/>
                  </a:lnTo>
                  <a:lnTo>
                    <a:pt x="119" y="147"/>
                  </a:lnTo>
                  <a:lnTo>
                    <a:pt x="121" y="139"/>
                  </a:lnTo>
                  <a:lnTo>
                    <a:pt x="117" y="133"/>
                  </a:lnTo>
                  <a:lnTo>
                    <a:pt x="121" y="122"/>
                  </a:lnTo>
                  <a:lnTo>
                    <a:pt x="114" y="125"/>
                  </a:lnTo>
                  <a:lnTo>
                    <a:pt x="117" y="118"/>
                  </a:lnTo>
                  <a:lnTo>
                    <a:pt x="118" y="111"/>
                  </a:lnTo>
                  <a:lnTo>
                    <a:pt x="116" y="103"/>
                  </a:lnTo>
                  <a:lnTo>
                    <a:pt x="113" y="100"/>
                  </a:lnTo>
                  <a:lnTo>
                    <a:pt x="108" y="100"/>
                  </a:lnTo>
                  <a:lnTo>
                    <a:pt x="103" y="103"/>
                  </a:lnTo>
                  <a:lnTo>
                    <a:pt x="103" y="93"/>
                  </a:lnTo>
                  <a:lnTo>
                    <a:pt x="103" y="85"/>
                  </a:lnTo>
                  <a:lnTo>
                    <a:pt x="100" y="80"/>
                  </a:lnTo>
                  <a:lnTo>
                    <a:pt x="97" y="91"/>
                  </a:lnTo>
                  <a:lnTo>
                    <a:pt x="95" y="80"/>
                  </a:lnTo>
                  <a:lnTo>
                    <a:pt x="96" y="73"/>
                  </a:lnTo>
                  <a:lnTo>
                    <a:pt x="101" y="69"/>
                  </a:lnTo>
                  <a:lnTo>
                    <a:pt x="103" y="63"/>
                  </a:lnTo>
                  <a:lnTo>
                    <a:pt x="103" y="56"/>
                  </a:lnTo>
                  <a:lnTo>
                    <a:pt x="100" y="52"/>
                  </a:lnTo>
                  <a:lnTo>
                    <a:pt x="95" y="56"/>
                  </a:lnTo>
                  <a:lnTo>
                    <a:pt x="91" y="59"/>
                  </a:lnTo>
                  <a:lnTo>
                    <a:pt x="87" y="61"/>
                  </a:lnTo>
                  <a:lnTo>
                    <a:pt x="85" y="58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91" y="43"/>
                  </a:lnTo>
                  <a:lnTo>
                    <a:pt x="97" y="44"/>
                  </a:lnTo>
                  <a:lnTo>
                    <a:pt x="102" y="50"/>
                  </a:lnTo>
                  <a:lnTo>
                    <a:pt x="104" y="42"/>
                  </a:lnTo>
                  <a:lnTo>
                    <a:pt x="108" y="37"/>
                  </a:lnTo>
                  <a:lnTo>
                    <a:pt x="111" y="35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06" y="5"/>
                  </a:lnTo>
                  <a:lnTo>
                    <a:pt x="103" y="0"/>
                  </a:lnTo>
                  <a:lnTo>
                    <a:pt x="97" y="5"/>
                  </a:lnTo>
                  <a:lnTo>
                    <a:pt x="96" y="6"/>
                  </a:lnTo>
                  <a:lnTo>
                    <a:pt x="94" y="13"/>
                  </a:lnTo>
                  <a:lnTo>
                    <a:pt x="91" y="7"/>
                  </a:lnTo>
                  <a:lnTo>
                    <a:pt x="85" y="7"/>
                  </a:lnTo>
                  <a:lnTo>
                    <a:pt x="83" y="11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23"/>
                  </a:lnTo>
                </a:path>
              </a:pathLst>
            </a:custGeom>
            <a:solidFill>
              <a:srgbClr val="5FB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5486400" y="6019800"/>
              <a:ext cx="306388" cy="38417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5" y="50"/>
                </a:cxn>
                <a:cxn ang="0">
                  <a:pos x="55" y="89"/>
                </a:cxn>
                <a:cxn ang="0">
                  <a:pos x="35" y="111"/>
                </a:cxn>
                <a:cxn ang="0">
                  <a:pos x="25" y="141"/>
                </a:cxn>
                <a:cxn ang="0">
                  <a:pos x="4" y="161"/>
                </a:cxn>
                <a:cxn ang="0">
                  <a:pos x="7" y="189"/>
                </a:cxn>
                <a:cxn ang="0">
                  <a:pos x="23" y="198"/>
                </a:cxn>
                <a:cxn ang="0">
                  <a:pos x="46" y="187"/>
                </a:cxn>
                <a:cxn ang="0">
                  <a:pos x="57" y="169"/>
                </a:cxn>
                <a:cxn ang="0">
                  <a:pos x="46" y="160"/>
                </a:cxn>
                <a:cxn ang="0">
                  <a:pos x="33" y="160"/>
                </a:cxn>
                <a:cxn ang="0">
                  <a:pos x="35" y="151"/>
                </a:cxn>
                <a:cxn ang="0">
                  <a:pos x="48" y="157"/>
                </a:cxn>
                <a:cxn ang="0">
                  <a:pos x="64" y="125"/>
                </a:cxn>
                <a:cxn ang="0">
                  <a:pos x="88" y="131"/>
                </a:cxn>
                <a:cxn ang="0">
                  <a:pos x="72" y="143"/>
                </a:cxn>
                <a:cxn ang="0">
                  <a:pos x="82" y="165"/>
                </a:cxn>
                <a:cxn ang="0">
                  <a:pos x="58" y="166"/>
                </a:cxn>
                <a:cxn ang="0">
                  <a:pos x="50" y="195"/>
                </a:cxn>
                <a:cxn ang="0">
                  <a:pos x="42" y="230"/>
                </a:cxn>
                <a:cxn ang="0">
                  <a:pos x="56" y="248"/>
                </a:cxn>
                <a:cxn ang="0">
                  <a:pos x="65" y="224"/>
                </a:cxn>
                <a:cxn ang="0">
                  <a:pos x="80" y="225"/>
                </a:cxn>
                <a:cxn ang="0">
                  <a:pos x="92" y="195"/>
                </a:cxn>
                <a:cxn ang="0">
                  <a:pos x="97" y="191"/>
                </a:cxn>
                <a:cxn ang="0">
                  <a:pos x="108" y="220"/>
                </a:cxn>
                <a:cxn ang="0">
                  <a:pos x="127" y="248"/>
                </a:cxn>
                <a:cxn ang="0">
                  <a:pos x="145" y="229"/>
                </a:cxn>
                <a:cxn ang="0">
                  <a:pos x="160" y="195"/>
                </a:cxn>
                <a:cxn ang="0">
                  <a:pos x="170" y="185"/>
                </a:cxn>
                <a:cxn ang="0">
                  <a:pos x="199" y="215"/>
                </a:cxn>
                <a:cxn ang="0">
                  <a:pos x="200" y="154"/>
                </a:cxn>
                <a:cxn ang="0">
                  <a:pos x="165" y="139"/>
                </a:cxn>
                <a:cxn ang="0">
                  <a:pos x="175" y="107"/>
                </a:cxn>
                <a:cxn ang="0">
                  <a:pos x="157" y="101"/>
                </a:cxn>
                <a:cxn ang="0">
                  <a:pos x="169" y="65"/>
                </a:cxn>
                <a:cxn ang="0">
                  <a:pos x="155" y="20"/>
                </a:cxn>
                <a:cxn ang="0">
                  <a:pos x="126" y="8"/>
                </a:cxn>
                <a:cxn ang="0">
                  <a:pos x="124" y="37"/>
                </a:cxn>
                <a:cxn ang="0">
                  <a:pos x="117" y="76"/>
                </a:cxn>
                <a:cxn ang="0">
                  <a:pos x="117" y="85"/>
                </a:cxn>
                <a:cxn ang="0">
                  <a:pos x="128" y="82"/>
                </a:cxn>
                <a:cxn ang="0">
                  <a:pos x="132" y="71"/>
                </a:cxn>
                <a:cxn ang="0">
                  <a:pos x="144" y="93"/>
                </a:cxn>
                <a:cxn ang="0">
                  <a:pos x="127" y="136"/>
                </a:cxn>
                <a:cxn ang="0">
                  <a:pos x="152" y="160"/>
                </a:cxn>
                <a:cxn ang="0">
                  <a:pos x="138" y="178"/>
                </a:cxn>
                <a:cxn ang="0">
                  <a:pos x="119" y="170"/>
                </a:cxn>
                <a:cxn ang="0">
                  <a:pos x="121" y="122"/>
                </a:cxn>
                <a:cxn ang="0">
                  <a:pos x="108" y="100"/>
                </a:cxn>
                <a:cxn ang="0">
                  <a:pos x="95" y="80"/>
                </a:cxn>
                <a:cxn ang="0">
                  <a:pos x="95" y="56"/>
                </a:cxn>
                <a:cxn ang="0">
                  <a:pos x="91" y="43"/>
                </a:cxn>
                <a:cxn ang="0">
                  <a:pos x="113" y="29"/>
                </a:cxn>
                <a:cxn ang="0">
                  <a:pos x="96" y="6"/>
                </a:cxn>
                <a:cxn ang="0">
                  <a:pos x="81" y="16"/>
                </a:cxn>
              </a:cxnLst>
              <a:rect l="0" t="0" r="r" b="b"/>
              <a:pathLst>
                <a:path w="210" h="255">
                  <a:moveTo>
                    <a:pt x="80" y="23"/>
                  </a:moveTo>
                  <a:lnTo>
                    <a:pt x="77" y="21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5" y="37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7" y="48"/>
                  </a:lnTo>
                  <a:lnTo>
                    <a:pt x="65" y="50"/>
                  </a:lnTo>
                  <a:lnTo>
                    <a:pt x="63" y="52"/>
                  </a:lnTo>
                  <a:lnTo>
                    <a:pt x="62" y="59"/>
                  </a:lnTo>
                  <a:lnTo>
                    <a:pt x="62" y="6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55" y="89"/>
                  </a:lnTo>
                  <a:lnTo>
                    <a:pt x="46" y="80"/>
                  </a:lnTo>
                  <a:lnTo>
                    <a:pt x="44" y="88"/>
                  </a:lnTo>
                  <a:lnTo>
                    <a:pt x="39" y="91"/>
                  </a:lnTo>
                  <a:lnTo>
                    <a:pt x="39" y="97"/>
                  </a:lnTo>
                  <a:lnTo>
                    <a:pt x="40" y="106"/>
                  </a:lnTo>
                  <a:lnTo>
                    <a:pt x="35" y="111"/>
                  </a:lnTo>
                  <a:lnTo>
                    <a:pt x="32" y="112"/>
                  </a:lnTo>
                  <a:lnTo>
                    <a:pt x="29" y="118"/>
                  </a:lnTo>
                  <a:lnTo>
                    <a:pt x="28" y="121"/>
                  </a:lnTo>
                  <a:lnTo>
                    <a:pt x="25" y="127"/>
                  </a:lnTo>
                  <a:lnTo>
                    <a:pt x="25" y="134"/>
                  </a:lnTo>
                  <a:lnTo>
                    <a:pt x="25" y="141"/>
                  </a:lnTo>
                  <a:lnTo>
                    <a:pt x="21" y="146"/>
                  </a:lnTo>
                  <a:lnTo>
                    <a:pt x="21" y="151"/>
                  </a:lnTo>
                  <a:lnTo>
                    <a:pt x="15" y="149"/>
                  </a:lnTo>
                  <a:lnTo>
                    <a:pt x="10" y="153"/>
                  </a:lnTo>
                  <a:lnTo>
                    <a:pt x="6" y="156"/>
                  </a:lnTo>
                  <a:lnTo>
                    <a:pt x="4" y="161"/>
                  </a:lnTo>
                  <a:lnTo>
                    <a:pt x="1" y="166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4" y="179"/>
                  </a:lnTo>
                  <a:lnTo>
                    <a:pt x="4" y="185"/>
                  </a:lnTo>
                  <a:lnTo>
                    <a:pt x="7" y="189"/>
                  </a:lnTo>
                  <a:lnTo>
                    <a:pt x="8" y="197"/>
                  </a:lnTo>
                  <a:lnTo>
                    <a:pt x="11" y="206"/>
                  </a:lnTo>
                  <a:lnTo>
                    <a:pt x="16" y="204"/>
                  </a:lnTo>
                  <a:lnTo>
                    <a:pt x="19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7" y="206"/>
                  </a:lnTo>
                  <a:lnTo>
                    <a:pt x="30" y="200"/>
                  </a:lnTo>
                  <a:lnTo>
                    <a:pt x="33" y="192"/>
                  </a:lnTo>
                  <a:lnTo>
                    <a:pt x="38" y="191"/>
                  </a:lnTo>
                  <a:lnTo>
                    <a:pt x="42" y="192"/>
                  </a:lnTo>
                  <a:lnTo>
                    <a:pt x="46" y="187"/>
                  </a:lnTo>
                  <a:lnTo>
                    <a:pt x="48" y="180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58" y="168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4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2" y="154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2" y="165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1" y="154"/>
                  </a:lnTo>
                  <a:lnTo>
                    <a:pt x="33" y="150"/>
                  </a:lnTo>
                  <a:lnTo>
                    <a:pt x="35" y="151"/>
                  </a:lnTo>
                  <a:lnTo>
                    <a:pt x="39" y="146"/>
                  </a:lnTo>
                  <a:lnTo>
                    <a:pt x="42" y="143"/>
                  </a:lnTo>
                  <a:lnTo>
                    <a:pt x="44" y="144"/>
                  </a:lnTo>
                  <a:lnTo>
                    <a:pt x="47" y="148"/>
                  </a:lnTo>
                  <a:lnTo>
                    <a:pt x="50" y="151"/>
                  </a:lnTo>
                  <a:lnTo>
                    <a:pt x="48" y="157"/>
                  </a:lnTo>
                  <a:lnTo>
                    <a:pt x="51" y="150"/>
                  </a:lnTo>
                  <a:lnTo>
                    <a:pt x="55" y="150"/>
                  </a:lnTo>
                  <a:lnTo>
                    <a:pt x="54" y="138"/>
                  </a:lnTo>
                  <a:lnTo>
                    <a:pt x="60" y="140"/>
                  </a:lnTo>
                  <a:lnTo>
                    <a:pt x="65" y="141"/>
                  </a:lnTo>
                  <a:lnTo>
                    <a:pt x="64" y="125"/>
                  </a:lnTo>
                  <a:lnTo>
                    <a:pt x="68" y="117"/>
                  </a:lnTo>
                  <a:lnTo>
                    <a:pt x="71" y="118"/>
                  </a:lnTo>
                  <a:lnTo>
                    <a:pt x="77" y="116"/>
                  </a:lnTo>
                  <a:lnTo>
                    <a:pt x="79" y="122"/>
                  </a:lnTo>
                  <a:lnTo>
                    <a:pt x="84" y="122"/>
                  </a:lnTo>
                  <a:lnTo>
                    <a:pt x="88" y="131"/>
                  </a:lnTo>
                  <a:lnTo>
                    <a:pt x="91" y="139"/>
                  </a:lnTo>
                  <a:lnTo>
                    <a:pt x="91" y="144"/>
                  </a:lnTo>
                  <a:lnTo>
                    <a:pt x="85" y="136"/>
                  </a:lnTo>
                  <a:lnTo>
                    <a:pt x="79" y="132"/>
                  </a:lnTo>
                  <a:lnTo>
                    <a:pt x="75" y="134"/>
                  </a:lnTo>
                  <a:lnTo>
                    <a:pt x="72" y="143"/>
                  </a:lnTo>
                  <a:lnTo>
                    <a:pt x="67" y="154"/>
                  </a:lnTo>
                  <a:lnTo>
                    <a:pt x="72" y="149"/>
                  </a:lnTo>
                  <a:lnTo>
                    <a:pt x="78" y="149"/>
                  </a:lnTo>
                  <a:lnTo>
                    <a:pt x="82" y="152"/>
                  </a:lnTo>
                  <a:lnTo>
                    <a:pt x="87" y="159"/>
                  </a:lnTo>
                  <a:lnTo>
                    <a:pt x="82" y="165"/>
                  </a:lnTo>
                  <a:lnTo>
                    <a:pt x="77" y="162"/>
                  </a:lnTo>
                  <a:lnTo>
                    <a:pt x="68" y="159"/>
                  </a:lnTo>
                  <a:lnTo>
                    <a:pt x="65" y="161"/>
                  </a:lnTo>
                  <a:lnTo>
                    <a:pt x="60" y="167"/>
                  </a:lnTo>
                  <a:lnTo>
                    <a:pt x="59" y="164"/>
                  </a:lnTo>
                  <a:lnTo>
                    <a:pt x="58" y="166"/>
                  </a:lnTo>
                  <a:lnTo>
                    <a:pt x="59" y="172"/>
                  </a:lnTo>
                  <a:lnTo>
                    <a:pt x="63" y="179"/>
                  </a:lnTo>
                  <a:lnTo>
                    <a:pt x="62" y="189"/>
                  </a:lnTo>
                  <a:lnTo>
                    <a:pt x="58" y="191"/>
                  </a:lnTo>
                  <a:lnTo>
                    <a:pt x="53" y="191"/>
                  </a:lnTo>
                  <a:lnTo>
                    <a:pt x="50" y="195"/>
                  </a:lnTo>
                  <a:lnTo>
                    <a:pt x="50" y="20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38" y="215"/>
                  </a:lnTo>
                  <a:lnTo>
                    <a:pt x="39" y="223"/>
                  </a:lnTo>
                  <a:lnTo>
                    <a:pt x="42" y="230"/>
                  </a:lnTo>
                  <a:lnTo>
                    <a:pt x="41" y="234"/>
                  </a:lnTo>
                  <a:lnTo>
                    <a:pt x="41" y="238"/>
                  </a:lnTo>
                  <a:lnTo>
                    <a:pt x="45" y="244"/>
                  </a:lnTo>
                  <a:lnTo>
                    <a:pt x="46" y="250"/>
                  </a:lnTo>
                  <a:lnTo>
                    <a:pt x="52" y="254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63" y="252"/>
                  </a:lnTo>
                  <a:lnTo>
                    <a:pt x="69" y="248"/>
                  </a:lnTo>
                  <a:lnTo>
                    <a:pt x="71" y="241"/>
                  </a:lnTo>
                  <a:lnTo>
                    <a:pt x="69" y="232"/>
                  </a:lnTo>
                  <a:lnTo>
                    <a:pt x="65" y="224"/>
                  </a:lnTo>
                  <a:lnTo>
                    <a:pt x="66" y="215"/>
                  </a:lnTo>
                  <a:lnTo>
                    <a:pt x="67" y="207"/>
                  </a:lnTo>
                  <a:lnTo>
                    <a:pt x="71" y="208"/>
                  </a:lnTo>
                  <a:lnTo>
                    <a:pt x="72" y="219"/>
                  </a:lnTo>
                  <a:lnTo>
                    <a:pt x="76" y="227"/>
                  </a:lnTo>
                  <a:lnTo>
                    <a:pt x="80" y="225"/>
                  </a:lnTo>
                  <a:lnTo>
                    <a:pt x="83" y="227"/>
                  </a:lnTo>
                  <a:lnTo>
                    <a:pt x="87" y="220"/>
                  </a:lnTo>
                  <a:lnTo>
                    <a:pt x="85" y="208"/>
                  </a:lnTo>
                  <a:lnTo>
                    <a:pt x="85" y="201"/>
                  </a:lnTo>
                  <a:lnTo>
                    <a:pt x="89" y="201"/>
                  </a:lnTo>
                  <a:lnTo>
                    <a:pt x="92" y="195"/>
                  </a:lnTo>
                  <a:lnTo>
                    <a:pt x="93" y="183"/>
                  </a:lnTo>
                  <a:lnTo>
                    <a:pt x="92" y="174"/>
                  </a:lnTo>
                  <a:lnTo>
                    <a:pt x="96" y="169"/>
                  </a:lnTo>
                  <a:lnTo>
                    <a:pt x="97" y="172"/>
                  </a:lnTo>
                  <a:lnTo>
                    <a:pt x="96" y="179"/>
                  </a:lnTo>
                  <a:lnTo>
                    <a:pt x="97" y="191"/>
                  </a:lnTo>
                  <a:lnTo>
                    <a:pt x="97" y="204"/>
                  </a:lnTo>
                  <a:lnTo>
                    <a:pt x="97" y="212"/>
                  </a:lnTo>
                  <a:lnTo>
                    <a:pt x="101" y="209"/>
                  </a:lnTo>
                  <a:lnTo>
                    <a:pt x="103" y="211"/>
                  </a:lnTo>
                  <a:lnTo>
                    <a:pt x="104" y="219"/>
                  </a:lnTo>
                  <a:lnTo>
                    <a:pt x="108" y="220"/>
                  </a:lnTo>
                  <a:lnTo>
                    <a:pt x="108" y="227"/>
                  </a:lnTo>
                  <a:lnTo>
                    <a:pt x="111" y="237"/>
                  </a:lnTo>
                  <a:lnTo>
                    <a:pt x="116" y="234"/>
                  </a:lnTo>
                  <a:lnTo>
                    <a:pt x="119" y="242"/>
                  </a:lnTo>
                  <a:lnTo>
                    <a:pt x="124" y="252"/>
                  </a:lnTo>
                  <a:lnTo>
                    <a:pt x="127" y="248"/>
                  </a:lnTo>
                  <a:lnTo>
                    <a:pt x="129" y="248"/>
                  </a:lnTo>
                  <a:lnTo>
                    <a:pt x="134" y="252"/>
                  </a:lnTo>
                  <a:lnTo>
                    <a:pt x="139" y="247"/>
                  </a:lnTo>
                  <a:lnTo>
                    <a:pt x="140" y="238"/>
                  </a:lnTo>
                  <a:lnTo>
                    <a:pt x="140" y="229"/>
                  </a:lnTo>
                  <a:lnTo>
                    <a:pt x="145" y="229"/>
                  </a:lnTo>
                  <a:lnTo>
                    <a:pt x="151" y="227"/>
                  </a:lnTo>
                  <a:lnTo>
                    <a:pt x="154" y="227"/>
                  </a:lnTo>
                  <a:lnTo>
                    <a:pt x="157" y="226"/>
                  </a:lnTo>
                  <a:lnTo>
                    <a:pt x="158" y="214"/>
                  </a:lnTo>
                  <a:lnTo>
                    <a:pt x="162" y="206"/>
                  </a:lnTo>
                  <a:lnTo>
                    <a:pt x="160" y="195"/>
                  </a:lnTo>
                  <a:lnTo>
                    <a:pt x="156" y="195"/>
                  </a:lnTo>
                  <a:lnTo>
                    <a:pt x="156" y="185"/>
                  </a:lnTo>
                  <a:lnTo>
                    <a:pt x="153" y="184"/>
                  </a:lnTo>
                  <a:lnTo>
                    <a:pt x="161" y="182"/>
                  </a:lnTo>
                  <a:lnTo>
                    <a:pt x="164" y="187"/>
                  </a:lnTo>
                  <a:lnTo>
                    <a:pt x="170" y="185"/>
                  </a:lnTo>
                  <a:lnTo>
                    <a:pt x="176" y="189"/>
                  </a:lnTo>
                  <a:lnTo>
                    <a:pt x="182" y="190"/>
                  </a:lnTo>
                  <a:lnTo>
                    <a:pt x="183" y="207"/>
                  </a:lnTo>
                  <a:lnTo>
                    <a:pt x="188" y="208"/>
                  </a:lnTo>
                  <a:lnTo>
                    <a:pt x="193" y="213"/>
                  </a:lnTo>
                  <a:lnTo>
                    <a:pt x="199" y="215"/>
                  </a:lnTo>
                  <a:lnTo>
                    <a:pt x="204" y="208"/>
                  </a:lnTo>
                  <a:lnTo>
                    <a:pt x="209" y="200"/>
                  </a:lnTo>
                  <a:lnTo>
                    <a:pt x="205" y="185"/>
                  </a:lnTo>
                  <a:lnTo>
                    <a:pt x="201" y="176"/>
                  </a:lnTo>
                  <a:lnTo>
                    <a:pt x="203" y="170"/>
                  </a:lnTo>
                  <a:lnTo>
                    <a:pt x="200" y="154"/>
                  </a:lnTo>
                  <a:lnTo>
                    <a:pt x="200" y="144"/>
                  </a:lnTo>
                  <a:lnTo>
                    <a:pt x="195" y="134"/>
                  </a:lnTo>
                  <a:lnTo>
                    <a:pt x="189" y="132"/>
                  </a:lnTo>
                  <a:lnTo>
                    <a:pt x="181" y="141"/>
                  </a:lnTo>
                  <a:lnTo>
                    <a:pt x="174" y="137"/>
                  </a:lnTo>
                  <a:lnTo>
                    <a:pt x="165" y="139"/>
                  </a:lnTo>
                  <a:lnTo>
                    <a:pt x="166" y="134"/>
                  </a:lnTo>
                  <a:lnTo>
                    <a:pt x="163" y="128"/>
                  </a:lnTo>
                  <a:lnTo>
                    <a:pt x="169" y="125"/>
                  </a:lnTo>
                  <a:lnTo>
                    <a:pt x="174" y="120"/>
                  </a:lnTo>
                  <a:lnTo>
                    <a:pt x="176" y="114"/>
                  </a:lnTo>
                  <a:lnTo>
                    <a:pt x="175" y="107"/>
                  </a:lnTo>
                  <a:lnTo>
                    <a:pt x="169" y="105"/>
                  </a:lnTo>
                  <a:lnTo>
                    <a:pt x="166" y="110"/>
                  </a:lnTo>
                  <a:lnTo>
                    <a:pt x="163" y="116"/>
                  </a:lnTo>
                  <a:lnTo>
                    <a:pt x="160" y="115"/>
                  </a:lnTo>
                  <a:lnTo>
                    <a:pt x="155" y="112"/>
                  </a:lnTo>
                  <a:lnTo>
                    <a:pt x="157" y="101"/>
                  </a:lnTo>
                  <a:lnTo>
                    <a:pt x="162" y="97"/>
                  </a:lnTo>
                  <a:lnTo>
                    <a:pt x="164" y="92"/>
                  </a:lnTo>
                  <a:lnTo>
                    <a:pt x="168" y="86"/>
                  </a:lnTo>
                  <a:lnTo>
                    <a:pt x="169" y="78"/>
                  </a:lnTo>
                  <a:lnTo>
                    <a:pt x="164" y="76"/>
                  </a:lnTo>
                  <a:lnTo>
                    <a:pt x="169" y="65"/>
                  </a:lnTo>
                  <a:lnTo>
                    <a:pt x="165" y="65"/>
                  </a:lnTo>
                  <a:lnTo>
                    <a:pt x="165" y="53"/>
                  </a:lnTo>
                  <a:lnTo>
                    <a:pt x="165" y="44"/>
                  </a:lnTo>
                  <a:lnTo>
                    <a:pt x="162" y="29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1" y="20"/>
                  </a:lnTo>
                  <a:lnTo>
                    <a:pt x="144" y="9"/>
                  </a:lnTo>
                  <a:lnTo>
                    <a:pt x="138" y="9"/>
                  </a:lnTo>
                  <a:lnTo>
                    <a:pt x="133" y="8"/>
                  </a:lnTo>
                  <a:lnTo>
                    <a:pt x="129" y="5"/>
                  </a:lnTo>
                  <a:lnTo>
                    <a:pt x="126" y="8"/>
                  </a:lnTo>
                  <a:lnTo>
                    <a:pt x="124" y="9"/>
                  </a:lnTo>
                  <a:lnTo>
                    <a:pt x="120" y="15"/>
                  </a:lnTo>
                  <a:lnTo>
                    <a:pt x="118" y="22"/>
                  </a:lnTo>
                  <a:lnTo>
                    <a:pt x="117" y="29"/>
                  </a:lnTo>
                  <a:lnTo>
                    <a:pt x="123" y="33"/>
                  </a:lnTo>
                  <a:lnTo>
                    <a:pt x="124" y="37"/>
                  </a:lnTo>
                  <a:lnTo>
                    <a:pt x="125" y="43"/>
                  </a:lnTo>
                  <a:lnTo>
                    <a:pt x="118" y="46"/>
                  </a:lnTo>
                  <a:lnTo>
                    <a:pt x="115" y="51"/>
                  </a:lnTo>
                  <a:lnTo>
                    <a:pt x="114" y="59"/>
                  </a:lnTo>
                  <a:lnTo>
                    <a:pt x="117" y="68"/>
                  </a:lnTo>
                  <a:lnTo>
                    <a:pt x="117" y="76"/>
                  </a:lnTo>
                  <a:lnTo>
                    <a:pt x="114" y="75"/>
                  </a:lnTo>
                  <a:lnTo>
                    <a:pt x="107" y="76"/>
                  </a:lnTo>
                  <a:lnTo>
                    <a:pt x="105" y="83"/>
                  </a:lnTo>
                  <a:lnTo>
                    <a:pt x="109" y="82"/>
                  </a:lnTo>
                  <a:lnTo>
                    <a:pt x="112" y="89"/>
                  </a:lnTo>
                  <a:lnTo>
                    <a:pt x="117" y="85"/>
                  </a:lnTo>
                  <a:lnTo>
                    <a:pt x="118" y="94"/>
                  </a:lnTo>
                  <a:lnTo>
                    <a:pt x="120" y="103"/>
                  </a:lnTo>
                  <a:lnTo>
                    <a:pt x="125" y="99"/>
                  </a:lnTo>
                  <a:lnTo>
                    <a:pt x="132" y="96"/>
                  </a:lnTo>
                  <a:lnTo>
                    <a:pt x="130" y="88"/>
                  </a:lnTo>
                  <a:lnTo>
                    <a:pt x="128" y="82"/>
                  </a:lnTo>
                  <a:lnTo>
                    <a:pt x="123" y="80"/>
                  </a:lnTo>
                  <a:lnTo>
                    <a:pt x="121" y="71"/>
                  </a:lnTo>
                  <a:lnTo>
                    <a:pt x="126" y="57"/>
                  </a:lnTo>
                  <a:lnTo>
                    <a:pt x="128" y="73"/>
                  </a:lnTo>
                  <a:lnTo>
                    <a:pt x="132" y="80"/>
                  </a:lnTo>
                  <a:lnTo>
                    <a:pt x="132" y="71"/>
                  </a:lnTo>
                  <a:lnTo>
                    <a:pt x="139" y="61"/>
                  </a:lnTo>
                  <a:lnTo>
                    <a:pt x="141" y="78"/>
                  </a:lnTo>
                  <a:lnTo>
                    <a:pt x="148" y="80"/>
                  </a:lnTo>
                  <a:lnTo>
                    <a:pt x="139" y="86"/>
                  </a:lnTo>
                  <a:lnTo>
                    <a:pt x="137" y="93"/>
                  </a:lnTo>
                  <a:lnTo>
                    <a:pt x="144" y="93"/>
                  </a:lnTo>
                  <a:lnTo>
                    <a:pt x="139" y="100"/>
                  </a:lnTo>
                  <a:lnTo>
                    <a:pt x="140" y="112"/>
                  </a:lnTo>
                  <a:lnTo>
                    <a:pt x="133" y="115"/>
                  </a:lnTo>
                  <a:lnTo>
                    <a:pt x="134" y="125"/>
                  </a:lnTo>
                  <a:lnTo>
                    <a:pt x="131" y="140"/>
                  </a:lnTo>
                  <a:lnTo>
                    <a:pt x="127" y="136"/>
                  </a:lnTo>
                  <a:lnTo>
                    <a:pt x="126" y="147"/>
                  </a:lnTo>
                  <a:lnTo>
                    <a:pt x="129" y="159"/>
                  </a:lnTo>
                  <a:lnTo>
                    <a:pt x="138" y="157"/>
                  </a:lnTo>
                  <a:lnTo>
                    <a:pt x="140" y="161"/>
                  </a:lnTo>
                  <a:lnTo>
                    <a:pt x="146" y="160"/>
                  </a:lnTo>
                  <a:lnTo>
                    <a:pt x="152" y="160"/>
                  </a:lnTo>
                  <a:lnTo>
                    <a:pt x="154" y="162"/>
                  </a:lnTo>
                  <a:lnTo>
                    <a:pt x="153" y="170"/>
                  </a:lnTo>
                  <a:lnTo>
                    <a:pt x="146" y="170"/>
                  </a:lnTo>
                  <a:lnTo>
                    <a:pt x="146" y="177"/>
                  </a:lnTo>
                  <a:lnTo>
                    <a:pt x="141" y="176"/>
                  </a:lnTo>
                  <a:lnTo>
                    <a:pt x="138" y="178"/>
                  </a:lnTo>
                  <a:lnTo>
                    <a:pt x="134" y="185"/>
                  </a:lnTo>
                  <a:lnTo>
                    <a:pt x="131" y="189"/>
                  </a:lnTo>
                  <a:lnTo>
                    <a:pt x="127" y="185"/>
                  </a:lnTo>
                  <a:lnTo>
                    <a:pt x="123" y="178"/>
                  </a:lnTo>
                  <a:lnTo>
                    <a:pt x="113" y="172"/>
                  </a:lnTo>
                  <a:lnTo>
                    <a:pt x="119" y="170"/>
                  </a:lnTo>
                  <a:lnTo>
                    <a:pt x="123" y="162"/>
                  </a:lnTo>
                  <a:lnTo>
                    <a:pt x="120" y="154"/>
                  </a:lnTo>
                  <a:lnTo>
                    <a:pt x="119" y="147"/>
                  </a:lnTo>
                  <a:lnTo>
                    <a:pt x="121" y="139"/>
                  </a:lnTo>
                  <a:lnTo>
                    <a:pt x="117" y="133"/>
                  </a:lnTo>
                  <a:lnTo>
                    <a:pt x="121" y="122"/>
                  </a:lnTo>
                  <a:lnTo>
                    <a:pt x="114" y="125"/>
                  </a:lnTo>
                  <a:lnTo>
                    <a:pt x="117" y="118"/>
                  </a:lnTo>
                  <a:lnTo>
                    <a:pt x="118" y="111"/>
                  </a:lnTo>
                  <a:lnTo>
                    <a:pt x="116" y="103"/>
                  </a:lnTo>
                  <a:lnTo>
                    <a:pt x="113" y="100"/>
                  </a:lnTo>
                  <a:lnTo>
                    <a:pt x="108" y="100"/>
                  </a:lnTo>
                  <a:lnTo>
                    <a:pt x="103" y="103"/>
                  </a:lnTo>
                  <a:lnTo>
                    <a:pt x="103" y="93"/>
                  </a:lnTo>
                  <a:lnTo>
                    <a:pt x="103" y="85"/>
                  </a:lnTo>
                  <a:lnTo>
                    <a:pt x="100" y="80"/>
                  </a:lnTo>
                  <a:lnTo>
                    <a:pt x="97" y="91"/>
                  </a:lnTo>
                  <a:lnTo>
                    <a:pt x="95" y="80"/>
                  </a:lnTo>
                  <a:lnTo>
                    <a:pt x="96" y="73"/>
                  </a:lnTo>
                  <a:lnTo>
                    <a:pt x="101" y="69"/>
                  </a:lnTo>
                  <a:lnTo>
                    <a:pt x="103" y="63"/>
                  </a:lnTo>
                  <a:lnTo>
                    <a:pt x="103" y="56"/>
                  </a:lnTo>
                  <a:lnTo>
                    <a:pt x="100" y="52"/>
                  </a:lnTo>
                  <a:lnTo>
                    <a:pt x="95" y="56"/>
                  </a:lnTo>
                  <a:lnTo>
                    <a:pt x="91" y="59"/>
                  </a:lnTo>
                  <a:lnTo>
                    <a:pt x="87" y="61"/>
                  </a:lnTo>
                  <a:lnTo>
                    <a:pt x="85" y="58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91" y="43"/>
                  </a:lnTo>
                  <a:lnTo>
                    <a:pt x="97" y="44"/>
                  </a:lnTo>
                  <a:lnTo>
                    <a:pt x="102" y="50"/>
                  </a:lnTo>
                  <a:lnTo>
                    <a:pt x="104" y="42"/>
                  </a:lnTo>
                  <a:lnTo>
                    <a:pt x="108" y="37"/>
                  </a:lnTo>
                  <a:lnTo>
                    <a:pt x="111" y="35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06" y="5"/>
                  </a:lnTo>
                  <a:lnTo>
                    <a:pt x="103" y="0"/>
                  </a:lnTo>
                  <a:lnTo>
                    <a:pt x="97" y="5"/>
                  </a:lnTo>
                  <a:lnTo>
                    <a:pt x="96" y="6"/>
                  </a:lnTo>
                  <a:lnTo>
                    <a:pt x="94" y="13"/>
                  </a:lnTo>
                  <a:lnTo>
                    <a:pt x="91" y="7"/>
                  </a:lnTo>
                  <a:lnTo>
                    <a:pt x="85" y="7"/>
                  </a:lnTo>
                  <a:lnTo>
                    <a:pt x="83" y="11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23"/>
                  </a:lnTo>
                </a:path>
              </a:pathLst>
            </a:custGeom>
            <a:solidFill>
              <a:srgbClr val="5FB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4427984" y="6348314"/>
            <a:ext cx="4716016" cy="5096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2589" y="162112"/>
            <a:ext cx="8229600" cy="1143000"/>
          </a:xfrm>
        </p:spPr>
        <p:txBody>
          <a:bodyPr/>
          <a:lstStyle/>
          <a:p>
            <a:r>
              <a:rPr lang="en-US" dirty="0" smtClean="0"/>
              <a:t>Sampling methodology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6050" y="3152388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atto picsSept2013\DSCN05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58744"/>
            <a:ext cx="3332341" cy="24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tto picsSept2013\2013-09-24_Anke\P92391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495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412776"/>
            <a:ext cx="23495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8316416" y="5391364"/>
            <a:ext cx="216024" cy="111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316416" y="4462445"/>
            <a:ext cx="216024" cy="111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8311262" y="3551411"/>
            <a:ext cx="216024" cy="111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23 Grupo"/>
          <p:cNvGrpSpPr/>
          <p:nvPr/>
        </p:nvGrpSpPr>
        <p:grpSpPr>
          <a:xfrm>
            <a:off x="5781473" y="5721168"/>
            <a:ext cx="864096" cy="802863"/>
            <a:chOff x="5796136" y="5947150"/>
            <a:chExt cx="864096" cy="802863"/>
          </a:xfrm>
        </p:grpSpPr>
        <p:sp>
          <p:nvSpPr>
            <p:cNvPr id="7" name="6 Elipse"/>
            <p:cNvSpPr/>
            <p:nvPr/>
          </p:nvSpPr>
          <p:spPr>
            <a:xfrm>
              <a:off x="6310064" y="6639011"/>
              <a:ext cx="216024" cy="1110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6094040" y="6525344"/>
              <a:ext cx="216024" cy="1110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Elipse"/>
            <p:cNvSpPr/>
            <p:nvPr/>
          </p:nvSpPr>
          <p:spPr>
            <a:xfrm>
              <a:off x="6228184" y="5947150"/>
              <a:ext cx="216024" cy="1110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8 Conector recto"/>
            <p:cNvCxnSpPr>
              <a:stCxn id="13" idx="1"/>
            </p:cNvCxnSpPr>
            <p:nvPr/>
          </p:nvCxnSpPr>
          <p:spPr>
            <a:xfrm flipH="1">
              <a:off x="6228184" y="5963406"/>
              <a:ext cx="31636" cy="56193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H="1">
              <a:off x="5796136" y="6237312"/>
              <a:ext cx="432048" cy="4572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6228184" y="6292813"/>
              <a:ext cx="432048" cy="40169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Elipse"/>
          <p:cNvSpPr/>
          <p:nvPr/>
        </p:nvSpPr>
        <p:spPr>
          <a:xfrm>
            <a:off x="8316416" y="1434277"/>
            <a:ext cx="216024" cy="111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8381165" y="2636912"/>
            <a:ext cx="216024" cy="111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4427984" y="5608372"/>
            <a:ext cx="1152128" cy="739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2047 Conector recto"/>
          <p:cNvCxnSpPr>
            <a:stCxn id="30" idx="5"/>
          </p:cNvCxnSpPr>
          <p:nvPr/>
        </p:nvCxnSpPr>
        <p:spPr>
          <a:xfrm>
            <a:off x="8500804" y="1529023"/>
            <a:ext cx="48192" cy="39733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26" idx="3"/>
          </p:cNvCxnSpPr>
          <p:nvPr/>
        </p:nvCxnSpPr>
        <p:spPr>
          <a:xfrm flipV="1">
            <a:off x="5580112" y="5502367"/>
            <a:ext cx="2844316" cy="4759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26" idx="3"/>
            <a:endCxn id="13" idx="2"/>
          </p:cNvCxnSpPr>
          <p:nvPr/>
        </p:nvCxnSpPr>
        <p:spPr>
          <a:xfrm flipV="1">
            <a:off x="5580112" y="5776669"/>
            <a:ext cx="633409" cy="201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2061 CuadroTexto"/>
          <p:cNvSpPr txBox="1"/>
          <p:nvPr/>
        </p:nvSpPr>
        <p:spPr>
          <a:xfrm>
            <a:off x="4427984" y="58384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2063" name="2062 CuadroTexto"/>
          <p:cNvSpPr txBox="1"/>
          <p:nvPr/>
        </p:nvSpPr>
        <p:spPr>
          <a:xfrm>
            <a:off x="7812360" y="1305112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79m</a:t>
            </a:r>
            <a:endParaRPr lang="en-U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810797" y="3419875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38m</a:t>
            </a:r>
            <a:endParaRPr lang="en-US" dirty="0"/>
          </a:p>
        </p:txBody>
      </p:sp>
      <p:sp>
        <p:nvSpPr>
          <p:cNvPr id="51" name="50 CuadroTexto"/>
          <p:cNvSpPr txBox="1"/>
          <p:nvPr/>
        </p:nvSpPr>
        <p:spPr>
          <a:xfrm>
            <a:off x="8627492" y="4333280"/>
            <a:ext cx="6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24m</a:t>
            </a:r>
            <a:endParaRPr lang="en-US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988750" y="5502367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12m</a:t>
            </a:r>
            <a:endParaRPr lang="en-US" dirty="0"/>
          </a:p>
        </p:txBody>
      </p:sp>
      <p:sp>
        <p:nvSpPr>
          <p:cNvPr id="53" name="52 CuadroTexto"/>
          <p:cNvSpPr txBox="1"/>
          <p:nvPr/>
        </p:nvSpPr>
        <p:spPr>
          <a:xfrm>
            <a:off x="7845895" y="2507747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53m</a:t>
            </a:r>
            <a:endParaRPr lang="en-US" dirty="0"/>
          </a:p>
        </p:txBody>
      </p:sp>
      <p:sp>
        <p:nvSpPr>
          <p:cNvPr id="54" name="53 CuadroTexto"/>
          <p:cNvSpPr txBox="1"/>
          <p:nvPr/>
        </p:nvSpPr>
        <p:spPr>
          <a:xfrm>
            <a:off x="5781473" y="6339365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0,5m</a:t>
            </a:r>
            <a:endParaRPr lang="en-US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393577" y="6510895"/>
            <a:ext cx="7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0,05m</a:t>
            </a:r>
            <a:endParaRPr lang="en-U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5698975" y="5916277"/>
            <a:ext cx="6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4m</a:t>
            </a:r>
            <a:endParaRPr lang="en-US" dirty="0"/>
          </a:p>
        </p:txBody>
      </p:sp>
      <p:sp>
        <p:nvSpPr>
          <p:cNvPr id="2071" name="2070 CuadroTexto"/>
          <p:cNvSpPr txBox="1"/>
          <p:nvPr/>
        </p:nvSpPr>
        <p:spPr>
          <a:xfrm>
            <a:off x="3464091" y="1333217"/>
            <a:ext cx="421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Insulated heated Teflon </a:t>
            </a:r>
            <a:r>
              <a:rPr lang="en-US" sz="3200" dirty="0"/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Flushing at all times </a:t>
            </a:r>
          </a:p>
        </p:txBody>
      </p:sp>
    </p:spTree>
    <p:extLst>
      <p:ext uri="{BB962C8B-B14F-4D97-AF65-F5344CB8AC3E}">
        <p14:creationId xmlns:p14="http://schemas.microsoft.com/office/powerpoint/2010/main" val="21680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1"/>
    </mc:Choice>
    <mc:Fallback xmlns="">
      <p:transition spd="slow" advTm="420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ibk.ac.at/ionen-angewandte-physik/umwelt/research/pics/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2452"/>
            <a:ext cx="5461500" cy="35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PTR-MS </a:t>
            </a:r>
            <a:r>
              <a:rPr lang="es-ES" sz="4000" dirty="0" err="1" smtClean="0"/>
              <a:t>Proton</a:t>
            </a:r>
            <a:r>
              <a:rPr lang="es-ES" sz="4000" dirty="0" smtClean="0"/>
              <a:t> Transfer </a:t>
            </a:r>
            <a:r>
              <a:rPr lang="es-ES" sz="4000" dirty="0" err="1" smtClean="0"/>
              <a:t>Reaction</a:t>
            </a:r>
            <a:r>
              <a:rPr lang="es-ES" sz="4000" dirty="0" smtClean="0"/>
              <a:t> </a:t>
            </a:r>
            <a:r>
              <a:rPr lang="es-ES" sz="4000" dirty="0" err="1" smtClean="0"/>
              <a:t>Mass</a:t>
            </a:r>
            <a:r>
              <a:rPr lang="es-ES" sz="4000" dirty="0" smtClean="0"/>
              <a:t> </a:t>
            </a:r>
            <a:r>
              <a:rPr lang="es-ES" sz="4000" dirty="0" err="1" smtClean="0"/>
              <a:t>Spectrometer</a:t>
            </a:r>
            <a:endParaRPr lang="pt-BR" sz="4000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3384376" cy="4776511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Measures</a:t>
            </a:r>
            <a:r>
              <a:rPr lang="es-ES" dirty="0" smtClean="0"/>
              <a:t> online </a:t>
            </a:r>
            <a:r>
              <a:rPr lang="es-ES" dirty="0" err="1" smtClean="0"/>
              <a:t>VOCs</a:t>
            </a:r>
            <a:r>
              <a:rPr lang="es-ES" dirty="0" smtClean="0"/>
              <a:t> at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concentrations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err="1" smtClean="0"/>
              <a:t>Soft</a:t>
            </a:r>
            <a:r>
              <a:rPr lang="es-ES" dirty="0" smtClean="0"/>
              <a:t>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ionization</a:t>
            </a:r>
            <a:r>
              <a:rPr lang="es-ES" dirty="0" smtClean="0"/>
              <a:t> </a:t>
            </a:r>
            <a:r>
              <a:rPr lang="es-ES" dirty="0" err="1" smtClean="0"/>
              <a:t>technique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protonized</a:t>
            </a:r>
            <a:r>
              <a:rPr lang="es-ES" dirty="0" smtClean="0"/>
              <a:t> and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spectrometer</a:t>
            </a:r>
            <a:r>
              <a:rPr lang="es-ES" dirty="0" smtClean="0"/>
              <a:t> </a:t>
            </a:r>
            <a:r>
              <a:rPr lang="es-ES" dirty="0" err="1" smtClean="0"/>
              <a:t>detects</a:t>
            </a:r>
            <a:r>
              <a:rPr lang="es-ES" dirty="0" smtClean="0"/>
              <a:t> </a:t>
            </a:r>
            <a:r>
              <a:rPr lang="es-ES" dirty="0" err="1" smtClean="0"/>
              <a:t>selected</a:t>
            </a:r>
            <a:r>
              <a:rPr lang="es-ES" dirty="0" smtClean="0"/>
              <a:t> </a:t>
            </a:r>
            <a:r>
              <a:rPr lang="es-ES" dirty="0" err="1" smtClean="0"/>
              <a:t>masses</a:t>
            </a:r>
            <a:r>
              <a:rPr lang="es-ES" dirty="0" smtClean="0"/>
              <a:t> +1.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8"/>
    </mc:Choice>
    <mc:Fallback xmlns="">
      <p:transition spd="slow" advTm="288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6450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of measurements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9944" y="485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Calibrated Compounds</a:t>
            </a:r>
            <a:endParaRPr lang="en-U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5157192"/>
            <a:ext cx="8229600" cy="149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February/March 2013 – WET SEASON </a:t>
            </a:r>
          </a:p>
          <a:p>
            <a:r>
              <a:rPr lang="en-GB" dirty="0" smtClean="0"/>
              <a:t>September 2013 -  DRY SEASON</a:t>
            </a:r>
            <a:endParaRPr lang="en-U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44414"/>
              </p:ext>
            </p:extLst>
          </p:nvPr>
        </p:nvGraphicFramePr>
        <p:xfrm>
          <a:off x="619944" y="1484784"/>
          <a:ext cx="7696471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63"/>
                <a:gridCol w="2430520"/>
                <a:gridCol w="920497"/>
                <a:gridCol w="3528391"/>
              </a:tblGrid>
              <a:tr h="468052">
                <a:tc>
                  <a:txBody>
                    <a:bodyPr/>
                    <a:lstStyle/>
                    <a:p>
                      <a:r>
                        <a:rPr lang="pt-BR" dirty="0" smtClean="0"/>
                        <a:t>m/z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Compoun</a:t>
                      </a:r>
                      <a:r>
                        <a:rPr lang="pt-BR" baseline="0" dirty="0" err="1" smtClean="0"/>
                        <a:t>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m/z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Compound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t-BR" dirty="0" smtClean="0"/>
                        <a:t>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Acetaldehyde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Methyl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vinyl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ketone</a:t>
                      </a:r>
                      <a:r>
                        <a:rPr lang="pt-BR" baseline="0" dirty="0" smtClean="0"/>
                        <a:t> + </a:t>
                      </a:r>
                      <a:r>
                        <a:rPr lang="pt-BR" baseline="0" dirty="0" err="1" smtClean="0"/>
                        <a:t>Methacrolein</a:t>
                      </a:r>
                      <a:endParaRPr lang="pt-B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t-BR" dirty="0" smtClean="0"/>
                        <a:t>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Acetone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Methyl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ethyl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ketone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t-BR" dirty="0" smtClean="0"/>
                        <a:t>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Isoprene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81+137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Monoterpenes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23"/>
    </mc:Choice>
    <mc:Fallback xmlns="">
      <p:transition spd="slow" advTm="672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Isoprene light &amp; temperature dependence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" y="2037606"/>
            <a:ext cx="8884295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1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01"/>
    </mc:Choice>
    <mc:Fallback xmlns="">
      <p:transition spd="slow" advTm="5310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Monoterpenes</a:t>
            </a:r>
            <a:r>
              <a:rPr lang="pt-BR" dirty="0" smtClean="0"/>
              <a:t> light &amp; </a:t>
            </a:r>
            <a:r>
              <a:rPr lang="pt-BR" dirty="0" err="1" smtClean="0"/>
              <a:t>temperature</a:t>
            </a:r>
            <a:r>
              <a:rPr lang="pt-BR" dirty="0" smtClean="0"/>
              <a:t> </a:t>
            </a:r>
            <a:r>
              <a:rPr lang="pt-BR" dirty="0" err="1" smtClean="0"/>
              <a:t>dependence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472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4|17.4|11.6|22.6|16.9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425</Words>
  <Application>Microsoft Office PowerPoint</Application>
  <PresentationFormat>On-screen Show (4:3)</PresentationFormat>
  <Paragraphs>119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Tema de Office</vt:lpstr>
      <vt:lpstr>Clip</vt:lpstr>
      <vt:lpstr> BVOC profiles at the Amazonian Tall Tower Observatory site.</vt:lpstr>
      <vt:lpstr>The Amazon Rainforest</vt:lpstr>
      <vt:lpstr>PowerPoint Presentation</vt:lpstr>
      <vt:lpstr>ATTO: Amazonian Tall Tower Observatory</vt:lpstr>
      <vt:lpstr>Sampling methodology</vt:lpstr>
      <vt:lpstr>PTR-MS Proton Transfer Reaction Mass Spectrometer</vt:lpstr>
      <vt:lpstr>Time of measurements</vt:lpstr>
      <vt:lpstr>Isoprene light &amp; temperature dependence</vt:lpstr>
      <vt:lpstr>PowerPoint Presentation</vt:lpstr>
      <vt:lpstr>Isoprene – Monoterpene comparison to light and temperature driven emission algorithms</vt:lpstr>
      <vt:lpstr>Isoprene typical day- height profile</vt:lpstr>
      <vt:lpstr>MVK+MACR: typical day</vt:lpstr>
      <vt:lpstr>Oxygenated Compounds: houly medians WET SEASON</vt:lpstr>
      <vt:lpstr>PowerPoint Presentation</vt:lpstr>
      <vt:lpstr>Acetaldehyde typical day  height profiles at noon</vt:lpstr>
      <vt:lpstr>Conclusions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Yanez</dc:creator>
  <cp:lastModifiedBy>Paulo Artaxo</cp:lastModifiedBy>
  <cp:revision>101</cp:revision>
  <cp:lastPrinted>2013-11-29T21:41:05Z</cp:lastPrinted>
  <dcterms:created xsi:type="dcterms:W3CDTF">2013-11-21T11:39:49Z</dcterms:created>
  <dcterms:modified xsi:type="dcterms:W3CDTF">2013-12-06T08:53:15Z</dcterms:modified>
</cp:coreProperties>
</file>