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8" r:id="rId2"/>
  </p:sldMasterIdLst>
  <p:notesMasterIdLst>
    <p:notesMasterId r:id="rId4"/>
  </p:notesMasterIdLst>
  <p:sldIdLst>
    <p:sldId id="257" r:id="rId3"/>
  </p:sldIdLst>
  <p:sldSz cx="50406300" cy="32548513"/>
  <p:notesSz cx="31943675" cy="42741850"/>
  <p:defaultTextStyle>
    <a:defPPr>
      <a:defRPr lang="pt-BR"/>
    </a:defPPr>
    <a:lvl1pPr marL="0" algn="l" defTabSz="4107642" rtl="0" eaLnBrk="1" latinLnBrk="0" hangingPunct="1">
      <a:defRPr sz="7900" kern="1200">
        <a:solidFill>
          <a:schemeClr val="tx1"/>
        </a:solidFill>
        <a:latin typeface="+mn-lt"/>
        <a:ea typeface="+mn-ea"/>
        <a:cs typeface="+mn-cs"/>
      </a:defRPr>
    </a:lvl1pPr>
    <a:lvl2pPr marL="2053821" algn="l" defTabSz="4107642" rtl="0" eaLnBrk="1" latinLnBrk="0" hangingPunct="1">
      <a:defRPr sz="7900" kern="1200">
        <a:solidFill>
          <a:schemeClr val="tx1"/>
        </a:solidFill>
        <a:latin typeface="+mn-lt"/>
        <a:ea typeface="+mn-ea"/>
        <a:cs typeface="+mn-cs"/>
      </a:defRPr>
    </a:lvl2pPr>
    <a:lvl3pPr marL="4107642" algn="l" defTabSz="4107642" rtl="0" eaLnBrk="1" latinLnBrk="0" hangingPunct="1">
      <a:defRPr sz="7900" kern="1200">
        <a:solidFill>
          <a:schemeClr val="tx1"/>
        </a:solidFill>
        <a:latin typeface="+mn-lt"/>
        <a:ea typeface="+mn-ea"/>
        <a:cs typeface="+mn-cs"/>
      </a:defRPr>
    </a:lvl3pPr>
    <a:lvl4pPr marL="6161464" algn="l" defTabSz="4107642" rtl="0" eaLnBrk="1" latinLnBrk="0" hangingPunct="1">
      <a:defRPr sz="7900" kern="1200">
        <a:solidFill>
          <a:schemeClr val="tx1"/>
        </a:solidFill>
        <a:latin typeface="+mn-lt"/>
        <a:ea typeface="+mn-ea"/>
        <a:cs typeface="+mn-cs"/>
      </a:defRPr>
    </a:lvl4pPr>
    <a:lvl5pPr marL="8215285" algn="l" defTabSz="4107642" rtl="0" eaLnBrk="1" latinLnBrk="0" hangingPunct="1">
      <a:defRPr sz="7900" kern="1200">
        <a:solidFill>
          <a:schemeClr val="tx1"/>
        </a:solidFill>
        <a:latin typeface="+mn-lt"/>
        <a:ea typeface="+mn-ea"/>
        <a:cs typeface="+mn-cs"/>
      </a:defRPr>
    </a:lvl5pPr>
    <a:lvl6pPr marL="10269106" algn="l" defTabSz="4107642" rtl="0" eaLnBrk="1" latinLnBrk="0" hangingPunct="1">
      <a:defRPr sz="7900" kern="1200">
        <a:solidFill>
          <a:schemeClr val="tx1"/>
        </a:solidFill>
        <a:latin typeface="+mn-lt"/>
        <a:ea typeface="+mn-ea"/>
        <a:cs typeface="+mn-cs"/>
      </a:defRPr>
    </a:lvl6pPr>
    <a:lvl7pPr marL="12322927" algn="l" defTabSz="4107642" rtl="0" eaLnBrk="1" latinLnBrk="0" hangingPunct="1">
      <a:defRPr sz="7900" kern="1200">
        <a:solidFill>
          <a:schemeClr val="tx1"/>
        </a:solidFill>
        <a:latin typeface="+mn-lt"/>
        <a:ea typeface="+mn-ea"/>
        <a:cs typeface="+mn-cs"/>
      </a:defRPr>
    </a:lvl7pPr>
    <a:lvl8pPr marL="14376749" algn="l" defTabSz="4107642" rtl="0" eaLnBrk="1" latinLnBrk="0" hangingPunct="1">
      <a:defRPr sz="7900" kern="1200">
        <a:solidFill>
          <a:schemeClr val="tx1"/>
        </a:solidFill>
        <a:latin typeface="+mn-lt"/>
        <a:ea typeface="+mn-ea"/>
        <a:cs typeface="+mn-cs"/>
      </a:defRPr>
    </a:lvl8pPr>
    <a:lvl9pPr marL="16430570" algn="l" defTabSz="4107642" rtl="0" eaLnBrk="1" latinLnBrk="0" hangingPunct="1">
      <a:defRPr sz="7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o Artaxo" initials="P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66"/>
    <a:srgbClr val="FF3399"/>
    <a:srgbClr val="663300"/>
    <a:srgbClr val="00FFFF"/>
    <a:srgbClr val="FFCC00"/>
    <a:srgbClr val="DAA100"/>
    <a:srgbClr val="FEDBAC"/>
    <a:srgbClr val="EFDFBF"/>
    <a:srgbClr val="EAD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88" autoAdjust="0"/>
    <p:restoredTop sz="86353" autoAdjust="0"/>
  </p:normalViewPr>
  <p:slideViewPr>
    <p:cSldViewPr>
      <p:cViewPr varScale="1">
        <p:scale>
          <a:sx n="19" d="100"/>
          <a:sy n="19" d="100"/>
        </p:scale>
        <p:origin x="-1806" y="-162"/>
      </p:cViewPr>
      <p:guideLst>
        <p:guide orient="horz" pos="10252"/>
        <p:guide pos="15877"/>
      </p:guideLst>
    </p:cSldViewPr>
  </p:slideViewPr>
  <p:outlineViewPr>
    <p:cViewPr>
      <p:scale>
        <a:sx n="33" d="100"/>
        <a:sy n="33" d="100"/>
      </p:scale>
      <p:origin x="21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842259" cy="2137093"/>
          </a:xfrm>
          <a:prstGeom prst="rect">
            <a:avLst/>
          </a:prstGeom>
        </p:spPr>
        <p:txBody>
          <a:bodyPr vert="horz" lIns="426749" tIns="213377" rIns="426749" bIns="213377" rtlCol="0"/>
          <a:lstStyle>
            <a:lvl1pPr algn="l">
              <a:defRPr sz="5700"/>
            </a:lvl1pPr>
          </a:lstStyle>
          <a:p>
            <a:endParaRPr lang="en-US"/>
          </a:p>
        </p:txBody>
      </p:sp>
      <p:sp>
        <p:nvSpPr>
          <p:cNvPr id="3" name="Date Placeholder 2"/>
          <p:cNvSpPr>
            <a:spLocks noGrp="1"/>
          </p:cNvSpPr>
          <p:nvPr>
            <p:ph type="dt" idx="1"/>
          </p:nvPr>
        </p:nvSpPr>
        <p:spPr>
          <a:xfrm>
            <a:off x="18094023" y="0"/>
            <a:ext cx="13842259" cy="2137093"/>
          </a:xfrm>
          <a:prstGeom prst="rect">
            <a:avLst/>
          </a:prstGeom>
        </p:spPr>
        <p:txBody>
          <a:bodyPr vert="horz" lIns="426749" tIns="213377" rIns="426749" bIns="213377" rtlCol="0"/>
          <a:lstStyle>
            <a:lvl1pPr algn="r">
              <a:defRPr sz="5700"/>
            </a:lvl1pPr>
          </a:lstStyle>
          <a:p>
            <a:fld id="{A0AC78D1-A765-4493-AAD8-C80506B35384}" type="datetimeFigureOut">
              <a:rPr lang="en-US" smtClean="0"/>
              <a:t>12/9/2013</a:t>
            </a:fld>
            <a:endParaRPr lang="en-US"/>
          </a:p>
        </p:txBody>
      </p:sp>
      <p:sp>
        <p:nvSpPr>
          <p:cNvPr id="4" name="Slide Image Placeholder 3"/>
          <p:cNvSpPr>
            <a:spLocks noGrp="1" noRot="1" noChangeAspect="1"/>
          </p:cNvSpPr>
          <p:nvPr>
            <p:ph type="sldImg" idx="2"/>
          </p:nvPr>
        </p:nvSpPr>
        <p:spPr>
          <a:xfrm>
            <a:off x="3560763" y="3208338"/>
            <a:ext cx="24822150" cy="16028987"/>
          </a:xfrm>
          <a:prstGeom prst="rect">
            <a:avLst/>
          </a:prstGeom>
          <a:noFill/>
          <a:ln w="12700">
            <a:solidFill>
              <a:prstClr val="black"/>
            </a:solidFill>
          </a:ln>
        </p:spPr>
        <p:txBody>
          <a:bodyPr vert="horz" lIns="426749" tIns="213377" rIns="426749" bIns="213377" rtlCol="0" anchor="ctr"/>
          <a:lstStyle/>
          <a:p>
            <a:endParaRPr lang="en-US"/>
          </a:p>
        </p:txBody>
      </p:sp>
      <p:sp>
        <p:nvSpPr>
          <p:cNvPr id="5" name="Notes Placeholder 4"/>
          <p:cNvSpPr>
            <a:spLocks noGrp="1"/>
          </p:cNvSpPr>
          <p:nvPr>
            <p:ph type="body" sz="quarter" idx="3"/>
          </p:nvPr>
        </p:nvSpPr>
        <p:spPr>
          <a:xfrm>
            <a:off x="3194368" y="20302378"/>
            <a:ext cx="25554940" cy="19233833"/>
          </a:xfrm>
          <a:prstGeom prst="rect">
            <a:avLst/>
          </a:prstGeom>
        </p:spPr>
        <p:txBody>
          <a:bodyPr vert="horz" lIns="426749" tIns="213377" rIns="426749" bIns="2133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0597341"/>
            <a:ext cx="13842259" cy="2137093"/>
          </a:xfrm>
          <a:prstGeom prst="rect">
            <a:avLst/>
          </a:prstGeom>
        </p:spPr>
        <p:txBody>
          <a:bodyPr vert="horz" lIns="426749" tIns="213377" rIns="426749" bIns="213377" rtlCol="0" anchor="b"/>
          <a:lstStyle>
            <a:lvl1pPr algn="l">
              <a:defRPr sz="5700"/>
            </a:lvl1pPr>
          </a:lstStyle>
          <a:p>
            <a:endParaRPr lang="en-US"/>
          </a:p>
        </p:txBody>
      </p:sp>
      <p:sp>
        <p:nvSpPr>
          <p:cNvPr id="7" name="Slide Number Placeholder 6"/>
          <p:cNvSpPr>
            <a:spLocks noGrp="1"/>
          </p:cNvSpPr>
          <p:nvPr>
            <p:ph type="sldNum" sz="quarter" idx="5"/>
          </p:nvPr>
        </p:nvSpPr>
        <p:spPr>
          <a:xfrm>
            <a:off x="18094023" y="40597341"/>
            <a:ext cx="13842259" cy="2137093"/>
          </a:xfrm>
          <a:prstGeom prst="rect">
            <a:avLst/>
          </a:prstGeom>
        </p:spPr>
        <p:txBody>
          <a:bodyPr vert="horz" lIns="426749" tIns="213377" rIns="426749" bIns="213377" rtlCol="0" anchor="b"/>
          <a:lstStyle>
            <a:lvl1pPr algn="r">
              <a:defRPr sz="5700"/>
            </a:lvl1pPr>
          </a:lstStyle>
          <a:p>
            <a:fld id="{5CD08C01-3E15-4173-92B6-94E1F6A21909}" type="slidenum">
              <a:rPr lang="en-US" smtClean="0"/>
              <a:t>‹#›</a:t>
            </a:fld>
            <a:endParaRPr lang="en-US"/>
          </a:p>
        </p:txBody>
      </p:sp>
    </p:spTree>
    <p:extLst>
      <p:ext uri="{BB962C8B-B14F-4D97-AF65-F5344CB8AC3E}">
        <p14:creationId xmlns:p14="http://schemas.microsoft.com/office/powerpoint/2010/main" val="3451979684"/>
      </p:ext>
    </p:extLst>
  </p:cSld>
  <p:clrMap bg1="lt1" tx1="dk1" bg2="lt2" tx2="dk2" accent1="accent1" accent2="accent2" accent3="accent3" accent4="accent4" accent5="accent5" accent6="accent6" hlink="hlink" folHlink="folHlink"/>
  <p:notesStyle>
    <a:lvl1pPr marL="0" algn="l" defTabSz="914328" rtl="0" eaLnBrk="1" latinLnBrk="0" hangingPunct="1">
      <a:defRPr sz="1000" kern="1200">
        <a:solidFill>
          <a:schemeClr val="tx1"/>
        </a:solidFill>
        <a:latin typeface="+mn-lt"/>
        <a:ea typeface="+mn-ea"/>
        <a:cs typeface="+mn-cs"/>
      </a:defRPr>
    </a:lvl1pPr>
    <a:lvl2pPr marL="457162" algn="l" defTabSz="914328" rtl="0" eaLnBrk="1" latinLnBrk="0" hangingPunct="1">
      <a:defRPr sz="1000" kern="1200">
        <a:solidFill>
          <a:schemeClr val="tx1"/>
        </a:solidFill>
        <a:latin typeface="+mn-lt"/>
        <a:ea typeface="+mn-ea"/>
        <a:cs typeface="+mn-cs"/>
      </a:defRPr>
    </a:lvl2pPr>
    <a:lvl3pPr marL="914328" algn="l" defTabSz="914328" rtl="0" eaLnBrk="1" latinLnBrk="0" hangingPunct="1">
      <a:defRPr sz="1000" kern="1200">
        <a:solidFill>
          <a:schemeClr val="tx1"/>
        </a:solidFill>
        <a:latin typeface="+mn-lt"/>
        <a:ea typeface="+mn-ea"/>
        <a:cs typeface="+mn-cs"/>
      </a:defRPr>
    </a:lvl3pPr>
    <a:lvl4pPr marL="1371490" algn="l" defTabSz="914328" rtl="0" eaLnBrk="1" latinLnBrk="0" hangingPunct="1">
      <a:defRPr sz="1000" kern="1200">
        <a:solidFill>
          <a:schemeClr val="tx1"/>
        </a:solidFill>
        <a:latin typeface="+mn-lt"/>
        <a:ea typeface="+mn-ea"/>
        <a:cs typeface="+mn-cs"/>
      </a:defRPr>
    </a:lvl4pPr>
    <a:lvl5pPr marL="1828656" algn="l" defTabSz="914328" rtl="0" eaLnBrk="1" latinLnBrk="0" hangingPunct="1">
      <a:defRPr sz="1000" kern="1200">
        <a:solidFill>
          <a:schemeClr val="tx1"/>
        </a:solidFill>
        <a:latin typeface="+mn-lt"/>
        <a:ea typeface="+mn-ea"/>
        <a:cs typeface="+mn-cs"/>
      </a:defRPr>
    </a:lvl5pPr>
    <a:lvl6pPr marL="2285818" algn="l" defTabSz="914328" rtl="0" eaLnBrk="1" latinLnBrk="0" hangingPunct="1">
      <a:defRPr sz="1000" kern="1200">
        <a:solidFill>
          <a:schemeClr val="tx1"/>
        </a:solidFill>
        <a:latin typeface="+mn-lt"/>
        <a:ea typeface="+mn-ea"/>
        <a:cs typeface="+mn-cs"/>
      </a:defRPr>
    </a:lvl6pPr>
    <a:lvl7pPr marL="2742979" algn="l" defTabSz="914328" rtl="0" eaLnBrk="1" latinLnBrk="0" hangingPunct="1">
      <a:defRPr sz="1000" kern="1200">
        <a:solidFill>
          <a:schemeClr val="tx1"/>
        </a:solidFill>
        <a:latin typeface="+mn-lt"/>
        <a:ea typeface="+mn-ea"/>
        <a:cs typeface="+mn-cs"/>
      </a:defRPr>
    </a:lvl7pPr>
    <a:lvl8pPr marL="3200146" algn="l" defTabSz="914328" rtl="0" eaLnBrk="1" latinLnBrk="0" hangingPunct="1">
      <a:defRPr sz="1000" kern="1200">
        <a:solidFill>
          <a:schemeClr val="tx1"/>
        </a:solidFill>
        <a:latin typeface="+mn-lt"/>
        <a:ea typeface="+mn-ea"/>
        <a:cs typeface="+mn-cs"/>
      </a:defRPr>
    </a:lvl8pPr>
    <a:lvl9pPr marL="3657307" algn="l" defTabSz="914328"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2"/>
            <a:ext cx="50406300" cy="325485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a:spLocks noChangeAspect="1"/>
          </p:cNvSpPr>
          <p:nvPr userDrawn="1"/>
        </p:nvSpPr>
        <p:spPr>
          <a:xfrm>
            <a:off x="2801448" y="1119908"/>
            <a:ext cx="44803404" cy="29594828"/>
          </a:xfrm>
          <a:prstGeom prst="roundRect">
            <a:avLst>
              <a:gd name="adj" fmla="val 49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94" descr="Papel de carta_rodapé"/>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35666" y="30714738"/>
            <a:ext cx="19648552" cy="1826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A9418-38AC-41E4-808E-C49ADD3186A4}" type="datetimeFigureOut">
              <a:rPr lang="pt-BR" smtClean="0"/>
              <a:pPr/>
              <a:t>09/12/2013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EE11E81-53D9-4E45-A519-6651ACDD7AEA}"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4575" y="1303452"/>
            <a:ext cx="11341418" cy="277717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20315" y="1303452"/>
            <a:ext cx="33184148" cy="277717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A9418-38AC-41E4-808E-C49ADD3186A4}" type="datetimeFigureOut">
              <a:rPr lang="pt-BR" smtClean="0"/>
              <a:pPr/>
              <a:t>09/12/2013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EE11E81-53D9-4E45-A519-6651ACDD7AEA}" type="slidenum">
              <a:rPr lang="pt-BR" smtClean="0"/>
              <a:pPr/>
              <a:t>‹#›</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0535" y="10110628"/>
            <a:ext cx="42845230" cy="6977756"/>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7561069" y="18443973"/>
            <a:ext cx="35284163" cy="8317892"/>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2521180" y="30167399"/>
            <a:ext cx="11761387" cy="1733124"/>
          </a:xfrm>
          <a:prstGeom prst="rect">
            <a:avLst/>
          </a:prstGeom>
        </p:spPr>
        <p:txBody>
          <a:bodyPr/>
          <a:lstStyle/>
          <a:p>
            <a:fld id="{DC8CD9A5-F604-4ED5-A747-E42F4051B715}" type="datetimeFigureOut">
              <a:rPr lang="en-US" smtClean="0"/>
              <a:t>12/9/2013</a:t>
            </a:fld>
            <a:endParaRPr lang="en-US"/>
          </a:p>
        </p:txBody>
      </p:sp>
      <p:sp>
        <p:nvSpPr>
          <p:cNvPr id="5" name="Footer Placeholder 4"/>
          <p:cNvSpPr>
            <a:spLocks noGrp="1"/>
          </p:cNvSpPr>
          <p:nvPr>
            <p:ph type="ftr" sz="quarter" idx="11"/>
          </p:nvPr>
        </p:nvSpPr>
        <p:spPr>
          <a:xfrm>
            <a:off x="17221062" y="30167399"/>
            <a:ext cx="15964177" cy="1733124"/>
          </a:xfrm>
          <a:prstGeom prst="rect">
            <a:avLst/>
          </a:prstGeom>
        </p:spPr>
        <p:txBody>
          <a:bodyPr/>
          <a:lstStyle/>
          <a:p>
            <a:endParaRPr lang="en-US"/>
          </a:p>
        </p:txBody>
      </p:sp>
      <p:sp>
        <p:nvSpPr>
          <p:cNvPr id="6" name="Slide Number Placeholder 5"/>
          <p:cNvSpPr>
            <a:spLocks noGrp="1"/>
          </p:cNvSpPr>
          <p:nvPr>
            <p:ph type="sldNum" sz="quarter" idx="12"/>
          </p:nvPr>
        </p:nvSpPr>
        <p:spPr>
          <a:xfrm>
            <a:off x="36123733" y="30167399"/>
            <a:ext cx="11761387" cy="1733124"/>
          </a:xfrm>
          <a:prstGeom prst="rect">
            <a:avLst/>
          </a:prstGeom>
        </p:spPr>
        <p:txBody>
          <a:bodyPr/>
          <a:lstStyle/>
          <a:p>
            <a:fld id="{31BF9D30-AEE5-4343-9BF6-AD09F6A52721}" type="slidenum">
              <a:rPr lang="en-US" smtClean="0"/>
              <a:t>‹#›</a:t>
            </a:fld>
            <a:endParaRPr lang="en-US"/>
          </a:p>
        </p:txBody>
      </p:sp>
    </p:spTree>
    <p:extLst>
      <p:ext uri="{BB962C8B-B14F-4D97-AF65-F5344CB8AC3E}">
        <p14:creationId xmlns:p14="http://schemas.microsoft.com/office/powerpoint/2010/main" val="2083532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1180" y="1303710"/>
            <a:ext cx="45363940" cy="542456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521180" y="7594837"/>
            <a:ext cx="45363940" cy="2148080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521180" y="30167399"/>
            <a:ext cx="11761387" cy="1733124"/>
          </a:xfrm>
          <a:prstGeom prst="rect">
            <a:avLst/>
          </a:prstGeom>
        </p:spPr>
        <p:txBody>
          <a:bodyPr/>
          <a:lstStyle/>
          <a:p>
            <a:fld id="{DC8CD9A5-F604-4ED5-A747-E42F4051B715}" type="datetimeFigureOut">
              <a:rPr lang="en-US" smtClean="0"/>
              <a:t>12/9/2013</a:t>
            </a:fld>
            <a:endParaRPr lang="en-US"/>
          </a:p>
        </p:txBody>
      </p:sp>
      <p:sp>
        <p:nvSpPr>
          <p:cNvPr id="5" name="Footer Placeholder 4"/>
          <p:cNvSpPr>
            <a:spLocks noGrp="1"/>
          </p:cNvSpPr>
          <p:nvPr>
            <p:ph type="ftr" sz="quarter" idx="11"/>
          </p:nvPr>
        </p:nvSpPr>
        <p:spPr>
          <a:xfrm>
            <a:off x="17221062" y="30167399"/>
            <a:ext cx="15964177" cy="1733124"/>
          </a:xfrm>
          <a:prstGeom prst="rect">
            <a:avLst/>
          </a:prstGeom>
        </p:spPr>
        <p:txBody>
          <a:bodyPr/>
          <a:lstStyle/>
          <a:p>
            <a:endParaRPr lang="en-US"/>
          </a:p>
        </p:txBody>
      </p:sp>
      <p:sp>
        <p:nvSpPr>
          <p:cNvPr id="6" name="Slide Number Placeholder 5"/>
          <p:cNvSpPr>
            <a:spLocks noGrp="1"/>
          </p:cNvSpPr>
          <p:nvPr>
            <p:ph type="sldNum" sz="quarter" idx="12"/>
          </p:nvPr>
        </p:nvSpPr>
        <p:spPr>
          <a:xfrm>
            <a:off x="36123733" y="30167399"/>
            <a:ext cx="11761387" cy="1733124"/>
          </a:xfrm>
          <a:prstGeom prst="rect">
            <a:avLst/>
          </a:prstGeom>
        </p:spPr>
        <p:txBody>
          <a:bodyPr/>
          <a:lstStyle/>
          <a:p>
            <a:fld id="{31BF9D30-AEE5-4343-9BF6-AD09F6A52721}" type="slidenum">
              <a:rPr lang="en-US" smtClean="0"/>
              <a:t>‹#›</a:t>
            </a:fld>
            <a:endParaRPr lang="en-US"/>
          </a:p>
        </p:txBody>
      </p:sp>
    </p:spTree>
    <p:extLst>
      <p:ext uri="{BB962C8B-B14F-4D97-AF65-F5344CB8AC3E}">
        <p14:creationId xmlns:p14="http://schemas.microsoft.com/office/powerpoint/2010/main" val="2098649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0549" y="20915608"/>
            <a:ext cx="42847700" cy="6464443"/>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980549" y="13795450"/>
            <a:ext cx="42847700" cy="712016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521180" y="30167399"/>
            <a:ext cx="11761387" cy="1733124"/>
          </a:xfrm>
          <a:prstGeom prst="rect">
            <a:avLst/>
          </a:prstGeom>
        </p:spPr>
        <p:txBody>
          <a:bodyPr/>
          <a:lstStyle/>
          <a:p>
            <a:fld id="{DC8CD9A5-F604-4ED5-A747-E42F4051B715}" type="datetimeFigureOut">
              <a:rPr lang="en-US" smtClean="0"/>
              <a:t>12/9/2013</a:t>
            </a:fld>
            <a:endParaRPr lang="en-US"/>
          </a:p>
        </p:txBody>
      </p:sp>
      <p:sp>
        <p:nvSpPr>
          <p:cNvPr id="5" name="Footer Placeholder 4"/>
          <p:cNvSpPr>
            <a:spLocks noGrp="1"/>
          </p:cNvSpPr>
          <p:nvPr>
            <p:ph type="ftr" sz="quarter" idx="11"/>
          </p:nvPr>
        </p:nvSpPr>
        <p:spPr>
          <a:xfrm>
            <a:off x="17221062" y="30167399"/>
            <a:ext cx="15964177" cy="1733124"/>
          </a:xfrm>
          <a:prstGeom prst="rect">
            <a:avLst/>
          </a:prstGeom>
        </p:spPr>
        <p:txBody>
          <a:bodyPr/>
          <a:lstStyle/>
          <a:p>
            <a:endParaRPr lang="en-US"/>
          </a:p>
        </p:txBody>
      </p:sp>
      <p:sp>
        <p:nvSpPr>
          <p:cNvPr id="6" name="Slide Number Placeholder 5"/>
          <p:cNvSpPr>
            <a:spLocks noGrp="1"/>
          </p:cNvSpPr>
          <p:nvPr>
            <p:ph type="sldNum" sz="quarter" idx="12"/>
          </p:nvPr>
        </p:nvSpPr>
        <p:spPr>
          <a:xfrm>
            <a:off x="36123733" y="30167399"/>
            <a:ext cx="11761387" cy="1733124"/>
          </a:xfrm>
          <a:prstGeom prst="rect">
            <a:avLst/>
          </a:prstGeom>
        </p:spPr>
        <p:txBody>
          <a:bodyPr/>
          <a:lstStyle/>
          <a:p>
            <a:fld id="{31BF9D30-AEE5-4343-9BF6-AD09F6A52721}" type="slidenum">
              <a:rPr lang="en-US" smtClean="0"/>
              <a:t>‹#›</a:t>
            </a:fld>
            <a:endParaRPr lang="en-US"/>
          </a:p>
        </p:txBody>
      </p:sp>
    </p:spTree>
    <p:extLst>
      <p:ext uri="{BB962C8B-B14F-4D97-AF65-F5344CB8AC3E}">
        <p14:creationId xmlns:p14="http://schemas.microsoft.com/office/powerpoint/2010/main" val="548856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21180" y="1303710"/>
            <a:ext cx="45363940" cy="542456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521181" y="7594837"/>
            <a:ext cx="22562207" cy="214808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320451" y="7594837"/>
            <a:ext cx="22564678" cy="214808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521180" y="30167399"/>
            <a:ext cx="11761387" cy="1733124"/>
          </a:xfrm>
          <a:prstGeom prst="rect">
            <a:avLst/>
          </a:prstGeom>
        </p:spPr>
        <p:txBody>
          <a:bodyPr/>
          <a:lstStyle/>
          <a:p>
            <a:fld id="{DC8CD9A5-F604-4ED5-A747-E42F4051B715}" type="datetimeFigureOut">
              <a:rPr lang="en-US" smtClean="0"/>
              <a:t>12/9/2013</a:t>
            </a:fld>
            <a:endParaRPr lang="en-US"/>
          </a:p>
        </p:txBody>
      </p:sp>
      <p:sp>
        <p:nvSpPr>
          <p:cNvPr id="6" name="Footer Placeholder 5"/>
          <p:cNvSpPr>
            <a:spLocks noGrp="1"/>
          </p:cNvSpPr>
          <p:nvPr>
            <p:ph type="ftr" sz="quarter" idx="11"/>
          </p:nvPr>
        </p:nvSpPr>
        <p:spPr>
          <a:xfrm>
            <a:off x="17221062" y="30167399"/>
            <a:ext cx="15964177" cy="1733124"/>
          </a:xfrm>
          <a:prstGeom prst="rect">
            <a:avLst/>
          </a:prstGeom>
        </p:spPr>
        <p:txBody>
          <a:bodyPr/>
          <a:lstStyle/>
          <a:p>
            <a:endParaRPr lang="en-US"/>
          </a:p>
        </p:txBody>
      </p:sp>
      <p:sp>
        <p:nvSpPr>
          <p:cNvPr id="7" name="Slide Number Placeholder 6"/>
          <p:cNvSpPr>
            <a:spLocks noGrp="1"/>
          </p:cNvSpPr>
          <p:nvPr>
            <p:ph type="sldNum" sz="quarter" idx="12"/>
          </p:nvPr>
        </p:nvSpPr>
        <p:spPr>
          <a:xfrm>
            <a:off x="36123733" y="30167399"/>
            <a:ext cx="11761387" cy="1733124"/>
          </a:xfrm>
          <a:prstGeom prst="rect">
            <a:avLst/>
          </a:prstGeom>
        </p:spPr>
        <p:txBody>
          <a:bodyPr/>
          <a:lstStyle/>
          <a:p>
            <a:fld id="{31BF9D30-AEE5-4343-9BF6-AD09F6A52721}" type="slidenum">
              <a:rPr lang="en-US" smtClean="0"/>
              <a:t>‹#›</a:t>
            </a:fld>
            <a:endParaRPr lang="en-US"/>
          </a:p>
        </p:txBody>
      </p:sp>
    </p:spTree>
    <p:extLst>
      <p:ext uri="{BB962C8B-B14F-4D97-AF65-F5344CB8AC3E}">
        <p14:creationId xmlns:p14="http://schemas.microsoft.com/office/powerpoint/2010/main" val="2631895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21180" y="1303710"/>
            <a:ext cx="45363940" cy="542456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21180" y="7285747"/>
            <a:ext cx="22270827" cy="303683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21180" y="10322578"/>
            <a:ext cx="22270827" cy="187530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606893" y="7285747"/>
            <a:ext cx="22278236" cy="303683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5606893" y="10322578"/>
            <a:ext cx="22278236" cy="187530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521180" y="30167399"/>
            <a:ext cx="11761387" cy="1733124"/>
          </a:xfrm>
          <a:prstGeom prst="rect">
            <a:avLst/>
          </a:prstGeom>
        </p:spPr>
        <p:txBody>
          <a:bodyPr/>
          <a:lstStyle/>
          <a:p>
            <a:fld id="{DC8CD9A5-F604-4ED5-A747-E42F4051B715}" type="datetimeFigureOut">
              <a:rPr lang="en-US" smtClean="0"/>
              <a:t>12/9/2013</a:t>
            </a:fld>
            <a:endParaRPr lang="en-US"/>
          </a:p>
        </p:txBody>
      </p:sp>
      <p:sp>
        <p:nvSpPr>
          <p:cNvPr id="8" name="Footer Placeholder 7"/>
          <p:cNvSpPr>
            <a:spLocks noGrp="1"/>
          </p:cNvSpPr>
          <p:nvPr>
            <p:ph type="ftr" sz="quarter" idx="11"/>
          </p:nvPr>
        </p:nvSpPr>
        <p:spPr>
          <a:xfrm>
            <a:off x="17221062" y="30167399"/>
            <a:ext cx="15964177" cy="1733124"/>
          </a:xfrm>
          <a:prstGeom prst="rect">
            <a:avLst/>
          </a:prstGeom>
        </p:spPr>
        <p:txBody>
          <a:bodyPr/>
          <a:lstStyle/>
          <a:p>
            <a:endParaRPr lang="en-US"/>
          </a:p>
        </p:txBody>
      </p:sp>
      <p:sp>
        <p:nvSpPr>
          <p:cNvPr id="9" name="Slide Number Placeholder 8"/>
          <p:cNvSpPr>
            <a:spLocks noGrp="1"/>
          </p:cNvSpPr>
          <p:nvPr>
            <p:ph type="sldNum" sz="quarter" idx="12"/>
          </p:nvPr>
        </p:nvSpPr>
        <p:spPr>
          <a:xfrm>
            <a:off x="36123733" y="30167399"/>
            <a:ext cx="11761387" cy="1733124"/>
          </a:xfrm>
          <a:prstGeom prst="rect">
            <a:avLst/>
          </a:prstGeom>
        </p:spPr>
        <p:txBody>
          <a:bodyPr/>
          <a:lstStyle/>
          <a:p>
            <a:fld id="{31BF9D30-AEE5-4343-9BF6-AD09F6A52721}" type="slidenum">
              <a:rPr lang="en-US" smtClean="0"/>
              <a:t>‹#›</a:t>
            </a:fld>
            <a:endParaRPr lang="en-US"/>
          </a:p>
        </p:txBody>
      </p:sp>
    </p:spTree>
    <p:extLst>
      <p:ext uri="{BB962C8B-B14F-4D97-AF65-F5344CB8AC3E}">
        <p14:creationId xmlns:p14="http://schemas.microsoft.com/office/powerpoint/2010/main" val="1616282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21180" y="1303710"/>
            <a:ext cx="45363940" cy="5424568"/>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521180" y="30167399"/>
            <a:ext cx="11761387" cy="1733124"/>
          </a:xfrm>
          <a:prstGeom prst="rect">
            <a:avLst/>
          </a:prstGeom>
        </p:spPr>
        <p:txBody>
          <a:bodyPr/>
          <a:lstStyle/>
          <a:p>
            <a:fld id="{DC8CD9A5-F604-4ED5-A747-E42F4051B715}" type="datetimeFigureOut">
              <a:rPr lang="en-US" smtClean="0"/>
              <a:t>12/9/2013</a:t>
            </a:fld>
            <a:endParaRPr lang="en-US"/>
          </a:p>
        </p:txBody>
      </p:sp>
      <p:sp>
        <p:nvSpPr>
          <p:cNvPr id="4" name="Footer Placeholder 3"/>
          <p:cNvSpPr>
            <a:spLocks noGrp="1"/>
          </p:cNvSpPr>
          <p:nvPr>
            <p:ph type="ftr" sz="quarter" idx="11"/>
          </p:nvPr>
        </p:nvSpPr>
        <p:spPr>
          <a:xfrm>
            <a:off x="17221062" y="30167399"/>
            <a:ext cx="15964177" cy="1733124"/>
          </a:xfrm>
          <a:prstGeom prst="rect">
            <a:avLst/>
          </a:prstGeom>
        </p:spPr>
        <p:txBody>
          <a:bodyPr/>
          <a:lstStyle/>
          <a:p>
            <a:endParaRPr lang="en-US"/>
          </a:p>
        </p:txBody>
      </p:sp>
      <p:sp>
        <p:nvSpPr>
          <p:cNvPr id="5" name="Slide Number Placeholder 4"/>
          <p:cNvSpPr>
            <a:spLocks noGrp="1"/>
          </p:cNvSpPr>
          <p:nvPr>
            <p:ph type="sldNum" sz="quarter" idx="12"/>
          </p:nvPr>
        </p:nvSpPr>
        <p:spPr>
          <a:xfrm>
            <a:off x="36123733" y="30167399"/>
            <a:ext cx="11761387" cy="1733124"/>
          </a:xfrm>
          <a:prstGeom prst="rect">
            <a:avLst/>
          </a:prstGeom>
        </p:spPr>
        <p:txBody>
          <a:bodyPr/>
          <a:lstStyle/>
          <a:p>
            <a:fld id="{31BF9D30-AEE5-4343-9BF6-AD09F6A52721}" type="slidenum">
              <a:rPr lang="en-US" smtClean="0"/>
              <a:t>‹#›</a:t>
            </a:fld>
            <a:endParaRPr lang="en-US"/>
          </a:p>
        </p:txBody>
      </p:sp>
    </p:spTree>
    <p:extLst>
      <p:ext uri="{BB962C8B-B14F-4D97-AF65-F5344CB8AC3E}">
        <p14:creationId xmlns:p14="http://schemas.microsoft.com/office/powerpoint/2010/main" val="125223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521180" y="30167399"/>
            <a:ext cx="11761387" cy="1733124"/>
          </a:xfrm>
          <a:prstGeom prst="rect">
            <a:avLst/>
          </a:prstGeom>
        </p:spPr>
        <p:txBody>
          <a:bodyPr/>
          <a:lstStyle/>
          <a:p>
            <a:fld id="{DC8CD9A5-F604-4ED5-A747-E42F4051B715}" type="datetimeFigureOut">
              <a:rPr lang="en-US" smtClean="0"/>
              <a:t>12/9/2013</a:t>
            </a:fld>
            <a:endParaRPr lang="en-US"/>
          </a:p>
        </p:txBody>
      </p:sp>
      <p:sp>
        <p:nvSpPr>
          <p:cNvPr id="3" name="Footer Placeholder 2"/>
          <p:cNvSpPr>
            <a:spLocks noGrp="1"/>
          </p:cNvSpPr>
          <p:nvPr>
            <p:ph type="ftr" sz="quarter" idx="11"/>
          </p:nvPr>
        </p:nvSpPr>
        <p:spPr>
          <a:xfrm>
            <a:off x="17221062" y="30167399"/>
            <a:ext cx="15964177" cy="1733124"/>
          </a:xfrm>
          <a:prstGeom prst="rect">
            <a:avLst/>
          </a:prstGeom>
        </p:spPr>
        <p:txBody>
          <a:bodyPr/>
          <a:lstStyle/>
          <a:p>
            <a:endParaRPr lang="en-US"/>
          </a:p>
        </p:txBody>
      </p:sp>
      <p:sp>
        <p:nvSpPr>
          <p:cNvPr id="4" name="Slide Number Placeholder 3"/>
          <p:cNvSpPr>
            <a:spLocks noGrp="1"/>
          </p:cNvSpPr>
          <p:nvPr>
            <p:ph type="sldNum" sz="quarter" idx="12"/>
          </p:nvPr>
        </p:nvSpPr>
        <p:spPr>
          <a:xfrm>
            <a:off x="36123733" y="30167399"/>
            <a:ext cx="11761387" cy="1733124"/>
          </a:xfrm>
          <a:prstGeom prst="rect">
            <a:avLst/>
          </a:prstGeom>
        </p:spPr>
        <p:txBody>
          <a:bodyPr/>
          <a:lstStyle/>
          <a:p>
            <a:fld id="{31BF9D30-AEE5-4343-9BF6-AD09F6A52721}" type="slidenum">
              <a:rPr lang="en-US" smtClean="0"/>
              <a:t>‹#›</a:t>
            </a:fld>
            <a:endParaRPr lang="en-US"/>
          </a:p>
        </p:txBody>
      </p:sp>
    </p:spTree>
    <p:extLst>
      <p:ext uri="{BB962C8B-B14F-4D97-AF65-F5344CB8AC3E}">
        <p14:creationId xmlns:p14="http://schemas.microsoft.com/office/powerpoint/2010/main" val="3118532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1180" y="1295982"/>
            <a:ext cx="16581506" cy="551508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9707671" y="1295980"/>
            <a:ext cx="28177449" cy="277796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21180" y="6811068"/>
            <a:ext cx="16581506" cy="2226457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521180" y="30167399"/>
            <a:ext cx="11761387" cy="1733124"/>
          </a:xfrm>
          <a:prstGeom prst="rect">
            <a:avLst/>
          </a:prstGeom>
        </p:spPr>
        <p:txBody>
          <a:bodyPr/>
          <a:lstStyle/>
          <a:p>
            <a:fld id="{DC8CD9A5-F604-4ED5-A747-E42F4051B715}" type="datetimeFigureOut">
              <a:rPr lang="en-US" smtClean="0"/>
              <a:t>12/9/2013</a:t>
            </a:fld>
            <a:endParaRPr lang="en-US"/>
          </a:p>
        </p:txBody>
      </p:sp>
      <p:sp>
        <p:nvSpPr>
          <p:cNvPr id="6" name="Footer Placeholder 5"/>
          <p:cNvSpPr>
            <a:spLocks noGrp="1"/>
          </p:cNvSpPr>
          <p:nvPr>
            <p:ph type="ftr" sz="quarter" idx="11"/>
          </p:nvPr>
        </p:nvSpPr>
        <p:spPr>
          <a:xfrm>
            <a:off x="17221062" y="30167399"/>
            <a:ext cx="15964177" cy="1733124"/>
          </a:xfrm>
          <a:prstGeom prst="rect">
            <a:avLst/>
          </a:prstGeom>
        </p:spPr>
        <p:txBody>
          <a:bodyPr/>
          <a:lstStyle/>
          <a:p>
            <a:endParaRPr lang="en-US"/>
          </a:p>
        </p:txBody>
      </p:sp>
      <p:sp>
        <p:nvSpPr>
          <p:cNvPr id="7" name="Slide Number Placeholder 6"/>
          <p:cNvSpPr>
            <a:spLocks noGrp="1"/>
          </p:cNvSpPr>
          <p:nvPr>
            <p:ph type="sldNum" sz="quarter" idx="12"/>
          </p:nvPr>
        </p:nvSpPr>
        <p:spPr>
          <a:xfrm>
            <a:off x="36123733" y="30167399"/>
            <a:ext cx="11761387" cy="1733124"/>
          </a:xfrm>
          <a:prstGeom prst="rect">
            <a:avLst/>
          </a:prstGeom>
        </p:spPr>
        <p:txBody>
          <a:bodyPr/>
          <a:lstStyle/>
          <a:p>
            <a:fld id="{31BF9D30-AEE5-4343-9BF6-AD09F6A52721}" type="slidenum">
              <a:rPr lang="en-US" smtClean="0"/>
              <a:t>‹#›</a:t>
            </a:fld>
            <a:endParaRPr lang="en-US"/>
          </a:p>
        </p:txBody>
      </p:sp>
    </p:spTree>
    <p:extLst>
      <p:ext uri="{BB962C8B-B14F-4D97-AF65-F5344CB8AC3E}">
        <p14:creationId xmlns:p14="http://schemas.microsoft.com/office/powerpoint/2010/main" val="369209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2"/>
            <a:ext cx="50406300" cy="325485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a:spLocks/>
          </p:cNvSpPr>
          <p:nvPr userDrawn="1"/>
        </p:nvSpPr>
        <p:spPr>
          <a:xfrm>
            <a:off x="2239890" y="1339056"/>
            <a:ext cx="45917750" cy="28612968"/>
          </a:xfrm>
          <a:prstGeom prst="roundRect">
            <a:avLst>
              <a:gd name="adj" fmla="val 49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4" descr="Papel de carta_rodapé"/>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992352" y="30218856"/>
            <a:ext cx="10412826"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apel de carta_horizontal_cabeçalh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78259"/>
          <a:stretch/>
        </p:blipFill>
        <p:spPr bwMode="auto">
          <a:xfrm>
            <a:off x="12519421" y="30895586"/>
            <a:ext cx="3588543" cy="80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9764" y="22784511"/>
            <a:ext cx="30244273" cy="2689102"/>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9879764" y="2908779"/>
            <a:ext cx="30244273" cy="1952910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879764" y="25473615"/>
            <a:ext cx="30244273" cy="382060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521180" y="30167399"/>
            <a:ext cx="11761387" cy="1733124"/>
          </a:xfrm>
          <a:prstGeom prst="rect">
            <a:avLst/>
          </a:prstGeom>
        </p:spPr>
        <p:txBody>
          <a:bodyPr/>
          <a:lstStyle/>
          <a:p>
            <a:fld id="{DC8CD9A5-F604-4ED5-A747-E42F4051B715}" type="datetimeFigureOut">
              <a:rPr lang="en-US" smtClean="0"/>
              <a:t>12/9/2013</a:t>
            </a:fld>
            <a:endParaRPr lang="en-US"/>
          </a:p>
        </p:txBody>
      </p:sp>
      <p:sp>
        <p:nvSpPr>
          <p:cNvPr id="6" name="Footer Placeholder 5"/>
          <p:cNvSpPr>
            <a:spLocks noGrp="1"/>
          </p:cNvSpPr>
          <p:nvPr>
            <p:ph type="ftr" sz="quarter" idx="11"/>
          </p:nvPr>
        </p:nvSpPr>
        <p:spPr>
          <a:xfrm>
            <a:off x="17221062" y="30167399"/>
            <a:ext cx="15964177" cy="1733124"/>
          </a:xfrm>
          <a:prstGeom prst="rect">
            <a:avLst/>
          </a:prstGeom>
        </p:spPr>
        <p:txBody>
          <a:bodyPr/>
          <a:lstStyle/>
          <a:p>
            <a:endParaRPr lang="en-US"/>
          </a:p>
        </p:txBody>
      </p:sp>
      <p:sp>
        <p:nvSpPr>
          <p:cNvPr id="7" name="Slide Number Placeholder 6"/>
          <p:cNvSpPr>
            <a:spLocks noGrp="1"/>
          </p:cNvSpPr>
          <p:nvPr>
            <p:ph type="sldNum" sz="quarter" idx="12"/>
          </p:nvPr>
        </p:nvSpPr>
        <p:spPr>
          <a:xfrm>
            <a:off x="36123733" y="30167399"/>
            <a:ext cx="11761387" cy="1733124"/>
          </a:xfrm>
          <a:prstGeom prst="rect">
            <a:avLst/>
          </a:prstGeom>
        </p:spPr>
        <p:txBody>
          <a:bodyPr/>
          <a:lstStyle/>
          <a:p>
            <a:fld id="{31BF9D30-AEE5-4343-9BF6-AD09F6A52721}" type="slidenum">
              <a:rPr lang="en-US" smtClean="0"/>
              <a:t>‹#›</a:t>
            </a:fld>
            <a:endParaRPr lang="en-US"/>
          </a:p>
        </p:txBody>
      </p:sp>
    </p:spTree>
    <p:extLst>
      <p:ext uri="{BB962C8B-B14F-4D97-AF65-F5344CB8AC3E}">
        <p14:creationId xmlns:p14="http://schemas.microsoft.com/office/powerpoint/2010/main" val="2670752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21180" y="1303710"/>
            <a:ext cx="45363940" cy="5424568"/>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21180" y="7594837"/>
            <a:ext cx="45363940" cy="2148080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521180" y="30167399"/>
            <a:ext cx="11761387" cy="1733124"/>
          </a:xfrm>
          <a:prstGeom prst="rect">
            <a:avLst/>
          </a:prstGeom>
        </p:spPr>
        <p:txBody>
          <a:bodyPr/>
          <a:lstStyle/>
          <a:p>
            <a:fld id="{DC8CD9A5-F604-4ED5-A747-E42F4051B715}" type="datetimeFigureOut">
              <a:rPr lang="en-US" smtClean="0"/>
              <a:t>12/9/2013</a:t>
            </a:fld>
            <a:endParaRPr lang="en-US"/>
          </a:p>
        </p:txBody>
      </p:sp>
      <p:sp>
        <p:nvSpPr>
          <p:cNvPr id="5" name="Footer Placeholder 4"/>
          <p:cNvSpPr>
            <a:spLocks noGrp="1"/>
          </p:cNvSpPr>
          <p:nvPr>
            <p:ph type="ftr" sz="quarter" idx="11"/>
          </p:nvPr>
        </p:nvSpPr>
        <p:spPr>
          <a:xfrm>
            <a:off x="17221062" y="30167399"/>
            <a:ext cx="15964177" cy="1733124"/>
          </a:xfrm>
          <a:prstGeom prst="rect">
            <a:avLst/>
          </a:prstGeom>
        </p:spPr>
        <p:txBody>
          <a:bodyPr/>
          <a:lstStyle/>
          <a:p>
            <a:endParaRPr lang="en-US"/>
          </a:p>
        </p:txBody>
      </p:sp>
      <p:sp>
        <p:nvSpPr>
          <p:cNvPr id="6" name="Slide Number Placeholder 5"/>
          <p:cNvSpPr>
            <a:spLocks noGrp="1"/>
          </p:cNvSpPr>
          <p:nvPr>
            <p:ph type="sldNum" sz="quarter" idx="12"/>
          </p:nvPr>
        </p:nvSpPr>
        <p:spPr>
          <a:xfrm>
            <a:off x="36123733" y="30167399"/>
            <a:ext cx="11761387" cy="1733124"/>
          </a:xfrm>
          <a:prstGeom prst="rect">
            <a:avLst/>
          </a:prstGeom>
        </p:spPr>
        <p:txBody>
          <a:bodyPr/>
          <a:lstStyle/>
          <a:p>
            <a:fld id="{31BF9D30-AEE5-4343-9BF6-AD09F6A52721}" type="slidenum">
              <a:rPr lang="en-US" smtClean="0"/>
              <a:t>‹#›</a:t>
            </a:fld>
            <a:endParaRPr lang="en-US"/>
          </a:p>
        </p:txBody>
      </p:sp>
    </p:spTree>
    <p:extLst>
      <p:ext uri="{BB962C8B-B14F-4D97-AF65-F5344CB8AC3E}">
        <p14:creationId xmlns:p14="http://schemas.microsoft.com/office/powerpoint/2010/main" val="142415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5987" y="1303708"/>
            <a:ext cx="11339133" cy="2777193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21180" y="1303708"/>
            <a:ext cx="33787752" cy="2777193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521180" y="30167399"/>
            <a:ext cx="11761387" cy="1733124"/>
          </a:xfrm>
          <a:prstGeom prst="rect">
            <a:avLst/>
          </a:prstGeom>
        </p:spPr>
        <p:txBody>
          <a:bodyPr/>
          <a:lstStyle/>
          <a:p>
            <a:fld id="{DC8CD9A5-F604-4ED5-A747-E42F4051B715}" type="datetimeFigureOut">
              <a:rPr lang="en-US" smtClean="0"/>
              <a:t>12/9/2013</a:t>
            </a:fld>
            <a:endParaRPr lang="en-US"/>
          </a:p>
        </p:txBody>
      </p:sp>
      <p:sp>
        <p:nvSpPr>
          <p:cNvPr id="5" name="Footer Placeholder 4"/>
          <p:cNvSpPr>
            <a:spLocks noGrp="1"/>
          </p:cNvSpPr>
          <p:nvPr>
            <p:ph type="ftr" sz="quarter" idx="11"/>
          </p:nvPr>
        </p:nvSpPr>
        <p:spPr>
          <a:xfrm>
            <a:off x="17221062" y="30167399"/>
            <a:ext cx="15964177" cy="1733124"/>
          </a:xfrm>
          <a:prstGeom prst="rect">
            <a:avLst/>
          </a:prstGeom>
        </p:spPr>
        <p:txBody>
          <a:bodyPr/>
          <a:lstStyle/>
          <a:p>
            <a:endParaRPr lang="en-US"/>
          </a:p>
        </p:txBody>
      </p:sp>
      <p:sp>
        <p:nvSpPr>
          <p:cNvPr id="6" name="Slide Number Placeholder 5"/>
          <p:cNvSpPr>
            <a:spLocks noGrp="1"/>
          </p:cNvSpPr>
          <p:nvPr>
            <p:ph type="sldNum" sz="quarter" idx="12"/>
          </p:nvPr>
        </p:nvSpPr>
        <p:spPr>
          <a:xfrm>
            <a:off x="36123733" y="30167399"/>
            <a:ext cx="11761387" cy="1733124"/>
          </a:xfrm>
          <a:prstGeom prst="rect">
            <a:avLst/>
          </a:prstGeom>
        </p:spPr>
        <p:txBody>
          <a:bodyPr/>
          <a:lstStyle/>
          <a:p>
            <a:fld id="{31BF9D30-AEE5-4343-9BF6-AD09F6A52721}" type="slidenum">
              <a:rPr lang="en-US" smtClean="0"/>
              <a:t>‹#›</a:t>
            </a:fld>
            <a:endParaRPr lang="en-US"/>
          </a:p>
        </p:txBody>
      </p:sp>
    </p:spTree>
    <p:extLst>
      <p:ext uri="{BB962C8B-B14F-4D97-AF65-F5344CB8AC3E}">
        <p14:creationId xmlns:p14="http://schemas.microsoft.com/office/powerpoint/2010/main" val="30062967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750" y="6509706"/>
            <a:ext cx="42845355" cy="11889248"/>
          </a:xfrm>
        </p:spPr>
        <p:txBody>
          <a:bodyPr anchor="b"/>
          <a:lstStyle>
            <a:lvl1pPr algn="ctr" defTabSz="4526371" rtl="0" eaLnBrk="1" latinLnBrk="0" hangingPunct="1">
              <a:lnSpc>
                <a:spcPct val="100000"/>
              </a:lnSpc>
              <a:spcBef>
                <a:spcPct val="0"/>
              </a:spcBef>
              <a:buNone/>
              <a:defRPr lang="en-US" sz="23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3981750" y="19310617"/>
            <a:ext cx="42845355" cy="5372009"/>
          </a:xfrm>
        </p:spPr>
        <p:txBody>
          <a:bodyPr anchor="t"/>
          <a:lstStyle>
            <a:lvl1pPr marL="0" indent="0" algn="ctr">
              <a:buNone/>
              <a:defRPr sz="9900">
                <a:solidFill>
                  <a:schemeClr val="tx1">
                    <a:tint val="75000"/>
                  </a:schemeClr>
                </a:solidFill>
              </a:defRPr>
            </a:lvl1pPr>
            <a:lvl2pPr marL="2263186" indent="0">
              <a:buNone/>
              <a:defRPr sz="8900">
                <a:solidFill>
                  <a:schemeClr val="tx1">
                    <a:tint val="75000"/>
                  </a:schemeClr>
                </a:solidFill>
              </a:defRPr>
            </a:lvl2pPr>
            <a:lvl3pPr marL="4526371" indent="0">
              <a:buNone/>
              <a:defRPr sz="7900">
                <a:solidFill>
                  <a:schemeClr val="tx1">
                    <a:tint val="75000"/>
                  </a:schemeClr>
                </a:solidFill>
              </a:defRPr>
            </a:lvl3pPr>
            <a:lvl4pPr marL="6789557" indent="0">
              <a:buNone/>
              <a:defRPr sz="6900">
                <a:solidFill>
                  <a:schemeClr val="tx1">
                    <a:tint val="75000"/>
                  </a:schemeClr>
                </a:solidFill>
              </a:defRPr>
            </a:lvl4pPr>
            <a:lvl5pPr marL="9052743" indent="0">
              <a:buNone/>
              <a:defRPr sz="6900">
                <a:solidFill>
                  <a:schemeClr val="tx1">
                    <a:tint val="75000"/>
                  </a:schemeClr>
                </a:solidFill>
              </a:defRPr>
            </a:lvl5pPr>
            <a:lvl6pPr marL="11315929" indent="0">
              <a:buNone/>
              <a:defRPr sz="6900">
                <a:solidFill>
                  <a:schemeClr val="tx1">
                    <a:tint val="75000"/>
                  </a:schemeClr>
                </a:solidFill>
              </a:defRPr>
            </a:lvl6pPr>
            <a:lvl7pPr marL="13579114" indent="0">
              <a:buNone/>
              <a:defRPr sz="6900">
                <a:solidFill>
                  <a:schemeClr val="tx1">
                    <a:tint val="75000"/>
                  </a:schemeClr>
                </a:solidFill>
              </a:defRPr>
            </a:lvl7pPr>
            <a:lvl8pPr marL="15842300" indent="0">
              <a:buNone/>
              <a:defRPr sz="6900">
                <a:solidFill>
                  <a:schemeClr val="tx1">
                    <a:tint val="75000"/>
                  </a:schemeClr>
                </a:solidFill>
              </a:defRPr>
            </a:lvl8pPr>
            <a:lvl9pPr marL="18105486" indent="0">
              <a:buNone/>
              <a:defRPr sz="6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8A9418-38AC-41E4-808E-C49ADD3186A4}" type="datetimeFigureOut">
              <a:rPr lang="pt-BR" smtClean="0"/>
              <a:pPr/>
              <a:t>09/12/2013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EE11E81-53D9-4E45-A519-6651ACDD7AEA}" type="slidenum">
              <a:rPr lang="pt-BR" smtClean="0"/>
              <a:pPr/>
              <a:t>‹#›</a:t>
            </a:fld>
            <a:endParaRPr lang="pt-BR"/>
          </a:p>
        </p:txBody>
      </p:sp>
      <p:sp>
        <p:nvSpPr>
          <p:cNvPr id="7" name="Oval 6"/>
          <p:cNvSpPr/>
          <p:nvPr/>
        </p:nvSpPr>
        <p:spPr>
          <a:xfrm>
            <a:off x="24783106" y="18624983"/>
            <a:ext cx="467305" cy="402334"/>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52637" tIns="226319" rIns="452637" bIns="226319" rtlCol="0" anchor="ctr"/>
          <a:lstStyle/>
          <a:p>
            <a:pPr algn="ctr"/>
            <a:endParaRPr lang="en-US"/>
          </a:p>
        </p:txBody>
      </p:sp>
      <p:sp>
        <p:nvSpPr>
          <p:cNvPr id="8" name="Oval 7"/>
          <p:cNvSpPr/>
          <p:nvPr/>
        </p:nvSpPr>
        <p:spPr>
          <a:xfrm>
            <a:off x="25885737" y="18624983"/>
            <a:ext cx="467305" cy="402334"/>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52637" tIns="226319" rIns="452637" bIns="226319" rtlCol="0" anchor="ctr"/>
          <a:lstStyle/>
          <a:p>
            <a:pPr algn="ctr"/>
            <a:endParaRPr lang="en-US"/>
          </a:p>
        </p:txBody>
      </p:sp>
      <p:sp>
        <p:nvSpPr>
          <p:cNvPr id="9" name="Oval 8"/>
          <p:cNvSpPr/>
          <p:nvPr/>
        </p:nvSpPr>
        <p:spPr>
          <a:xfrm>
            <a:off x="23685722" y="18624983"/>
            <a:ext cx="467305" cy="402334"/>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52637" tIns="226319" rIns="452637" bIns="226319"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25623203" y="7594655"/>
            <a:ext cx="22262782" cy="21480514"/>
          </a:xfrm>
        </p:spPr>
        <p:txBody>
          <a:bodyPr/>
          <a:lstStyle>
            <a:lvl1pPr>
              <a:defRPr sz="11900"/>
            </a:lvl1pPr>
            <a:lvl2pPr>
              <a:defRPr sz="7900"/>
            </a:lvl2pPr>
            <a:lvl3pPr>
              <a:defRPr sz="79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28A9418-38AC-41E4-808E-C49ADD3186A4}" type="datetimeFigureOut">
              <a:rPr lang="pt-BR" smtClean="0"/>
              <a:pPr/>
              <a:t>09/12/2013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EE11E81-53D9-4E45-A519-6651ACDD7AEA}" type="slidenum">
              <a:rPr lang="pt-BR" smtClean="0"/>
              <a:pPr/>
              <a:t>‹#›</a:t>
            </a:fld>
            <a:endParaRPr lang="pt-BR"/>
          </a:p>
        </p:txBody>
      </p:sp>
      <p:sp>
        <p:nvSpPr>
          <p:cNvPr id="9" name="Content Placeholder 8"/>
          <p:cNvSpPr>
            <a:spLocks noGrp="1"/>
          </p:cNvSpPr>
          <p:nvPr>
            <p:ph sz="quarter" idx="13"/>
          </p:nvPr>
        </p:nvSpPr>
        <p:spPr>
          <a:xfrm>
            <a:off x="2016253" y="7594656"/>
            <a:ext cx="22279585" cy="214820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20315" y="7594654"/>
            <a:ext cx="22271537" cy="2893201"/>
          </a:xfrm>
        </p:spPr>
        <p:txBody>
          <a:bodyPr anchor="b">
            <a:noAutofit/>
          </a:bodyPr>
          <a:lstStyle>
            <a:lvl1pPr marL="0" indent="0" algn="ctr">
              <a:buNone/>
              <a:defRPr sz="11900" b="0"/>
            </a:lvl1pPr>
            <a:lvl2pPr marL="2263186" indent="0">
              <a:buNone/>
              <a:defRPr sz="9900" b="1"/>
            </a:lvl2pPr>
            <a:lvl3pPr marL="4526371" indent="0">
              <a:buNone/>
              <a:defRPr sz="8900" b="1"/>
            </a:lvl3pPr>
            <a:lvl4pPr marL="6789557" indent="0">
              <a:buNone/>
              <a:defRPr sz="7900" b="1"/>
            </a:lvl4pPr>
            <a:lvl5pPr marL="9052743" indent="0">
              <a:buNone/>
              <a:defRPr sz="7900" b="1"/>
            </a:lvl5pPr>
            <a:lvl6pPr marL="11315929" indent="0">
              <a:buNone/>
              <a:defRPr sz="7900" b="1"/>
            </a:lvl6pPr>
            <a:lvl7pPr marL="13579114" indent="0">
              <a:buNone/>
              <a:defRPr sz="7900" b="1"/>
            </a:lvl7pPr>
            <a:lvl8pPr marL="15842300" indent="0">
              <a:buNone/>
              <a:defRPr sz="7900" b="1"/>
            </a:lvl8pPr>
            <a:lvl9pPr marL="18105486" indent="0">
              <a:buNone/>
              <a:defRPr sz="7900" b="1"/>
            </a:lvl9pPr>
          </a:lstStyle>
          <a:p>
            <a:pPr lvl="0"/>
            <a:r>
              <a:rPr lang="en-US" smtClean="0"/>
              <a:t>Click to edit Master text styles</a:t>
            </a:r>
          </a:p>
        </p:txBody>
      </p:sp>
      <p:sp>
        <p:nvSpPr>
          <p:cNvPr id="5" name="Text Placeholder 4"/>
          <p:cNvSpPr>
            <a:spLocks noGrp="1"/>
          </p:cNvSpPr>
          <p:nvPr>
            <p:ph type="body" sz="quarter" idx="3"/>
          </p:nvPr>
        </p:nvSpPr>
        <p:spPr>
          <a:xfrm>
            <a:off x="25623205" y="7594654"/>
            <a:ext cx="22280285" cy="2893201"/>
          </a:xfrm>
        </p:spPr>
        <p:txBody>
          <a:bodyPr anchor="b">
            <a:noAutofit/>
          </a:bodyPr>
          <a:lstStyle>
            <a:lvl1pPr marL="0" indent="0" algn="ctr">
              <a:buNone/>
              <a:defRPr sz="11900" b="0"/>
            </a:lvl1pPr>
            <a:lvl2pPr marL="2263186" indent="0">
              <a:buNone/>
              <a:defRPr sz="9900" b="1"/>
            </a:lvl2pPr>
            <a:lvl3pPr marL="4526371" indent="0">
              <a:buNone/>
              <a:defRPr sz="8900" b="1"/>
            </a:lvl3pPr>
            <a:lvl4pPr marL="6789557" indent="0">
              <a:buNone/>
              <a:defRPr sz="7900" b="1"/>
            </a:lvl4pPr>
            <a:lvl5pPr marL="9052743" indent="0">
              <a:buNone/>
              <a:defRPr sz="7900" b="1"/>
            </a:lvl5pPr>
            <a:lvl6pPr marL="11315929" indent="0">
              <a:buNone/>
              <a:defRPr sz="7900" b="1"/>
            </a:lvl6pPr>
            <a:lvl7pPr marL="13579114" indent="0">
              <a:buNone/>
              <a:defRPr sz="7900" b="1"/>
            </a:lvl7pPr>
            <a:lvl8pPr marL="15842300" indent="0">
              <a:buNone/>
              <a:defRPr sz="7900" b="1"/>
            </a:lvl8pPr>
            <a:lvl9pPr marL="18105486" indent="0">
              <a:buNone/>
              <a:defRPr sz="79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28A9418-38AC-41E4-808E-C49ADD3186A4}" type="datetimeFigureOut">
              <a:rPr lang="pt-BR" smtClean="0"/>
              <a:pPr/>
              <a:t>09/12/2013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EE11E81-53D9-4E45-A519-6651ACDD7AEA}" type="slidenum">
              <a:rPr lang="pt-BR" smtClean="0"/>
              <a:pPr/>
              <a:t>‹#›</a:t>
            </a:fld>
            <a:endParaRPr lang="pt-BR"/>
          </a:p>
        </p:txBody>
      </p:sp>
      <p:sp>
        <p:nvSpPr>
          <p:cNvPr id="11" name="Content Placeholder 10"/>
          <p:cNvSpPr>
            <a:spLocks noGrp="1"/>
          </p:cNvSpPr>
          <p:nvPr>
            <p:ph sz="quarter" idx="13"/>
          </p:nvPr>
        </p:nvSpPr>
        <p:spPr>
          <a:xfrm>
            <a:off x="2520315" y="10502320"/>
            <a:ext cx="22279585" cy="18574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25757619" y="10502324"/>
            <a:ext cx="22279585" cy="185722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8A9418-38AC-41E4-808E-C49ADD3186A4}" type="datetimeFigureOut">
              <a:rPr lang="pt-BR" smtClean="0"/>
              <a:pPr/>
              <a:t>09/12/2013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EE11E81-53D9-4E45-A519-6651ACDD7AEA}"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A9418-38AC-41E4-808E-C49ADD3186A4}" type="datetimeFigureOut">
              <a:rPr lang="pt-BR" smtClean="0"/>
              <a:pPr/>
              <a:t>09/12/2013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EE11E81-53D9-4E45-A519-6651ACDD7AEA}"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820" y="1265777"/>
            <a:ext cx="16583326" cy="9945379"/>
          </a:xfrm>
        </p:spPr>
        <p:txBody>
          <a:bodyPr anchor="b"/>
          <a:lstStyle>
            <a:lvl1pPr algn="ctr">
              <a:lnSpc>
                <a:spcPct val="100000"/>
              </a:lnSpc>
              <a:defRPr sz="139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964253" y="1295916"/>
            <a:ext cx="27539695" cy="27779254"/>
          </a:xfrm>
        </p:spPr>
        <p:txBody>
          <a:bodyPr/>
          <a:lstStyle>
            <a:lvl1pPr>
              <a:defRPr sz="15800"/>
            </a:lvl1pPr>
            <a:lvl2pPr>
              <a:defRPr sz="13900"/>
            </a:lvl2pPr>
            <a:lvl3pPr>
              <a:defRPr sz="119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2562820" y="11572807"/>
            <a:ext cx="16583326" cy="17502362"/>
          </a:xfrm>
        </p:spPr>
        <p:txBody>
          <a:bodyPr>
            <a:normAutofit/>
          </a:bodyPr>
          <a:lstStyle>
            <a:lvl1pPr marL="0" indent="0" algn="ctr">
              <a:lnSpc>
                <a:spcPct val="125000"/>
              </a:lnSpc>
              <a:buNone/>
              <a:defRPr sz="7900"/>
            </a:lvl1pPr>
            <a:lvl2pPr marL="2263186" indent="0">
              <a:buNone/>
              <a:defRPr sz="5900"/>
            </a:lvl2pPr>
            <a:lvl3pPr marL="4526371" indent="0">
              <a:buNone/>
              <a:defRPr sz="5000"/>
            </a:lvl3pPr>
            <a:lvl4pPr marL="6789557" indent="0">
              <a:buNone/>
              <a:defRPr sz="4500"/>
            </a:lvl4pPr>
            <a:lvl5pPr marL="9052743" indent="0">
              <a:buNone/>
              <a:defRPr sz="4500"/>
            </a:lvl5pPr>
            <a:lvl6pPr marL="11315929" indent="0">
              <a:buNone/>
              <a:defRPr sz="4500"/>
            </a:lvl6pPr>
            <a:lvl7pPr marL="13579114" indent="0">
              <a:buNone/>
              <a:defRPr sz="4500"/>
            </a:lvl7pPr>
            <a:lvl8pPr marL="15842300" indent="0">
              <a:buNone/>
              <a:defRPr sz="4500"/>
            </a:lvl8pPr>
            <a:lvl9pPr marL="18105486"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A9418-38AC-41E4-808E-C49ADD3186A4}" type="datetimeFigureOut">
              <a:rPr lang="pt-BR" smtClean="0"/>
              <a:pPr/>
              <a:t>09/12/2013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EE11E81-53D9-4E45-A519-6651ACDD7AEA}" type="slidenum">
              <a:rPr lang="pt-BR" smtClean="0"/>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8663" y="1084952"/>
            <a:ext cx="31486429" cy="4249389"/>
          </a:xfrm>
        </p:spPr>
        <p:txBody>
          <a:bodyPr anchor="b"/>
          <a:lstStyle>
            <a:lvl1pPr algn="ctr">
              <a:lnSpc>
                <a:spcPct val="100000"/>
              </a:lnSpc>
              <a:defRPr sz="13900" b="0"/>
            </a:lvl1pPr>
          </a:lstStyle>
          <a:p>
            <a:r>
              <a:rPr lang="en-US" smtClean="0"/>
              <a:t>Click to edit Master title style</a:t>
            </a:r>
            <a:endParaRPr lang="en-US" dirty="0"/>
          </a:p>
        </p:txBody>
      </p:sp>
      <p:sp>
        <p:nvSpPr>
          <p:cNvPr id="3" name="Picture Placeholder 2"/>
          <p:cNvSpPr>
            <a:spLocks noGrp="1"/>
          </p:cNvSpPr>
          <p:nvPr>
            <p:ph type="pic" idx="1"/>
          </p:nvPr>
        </p:nvSpPr>
        <p:spPr>
          <a:xfrm>
            <a:off x="8313544" y="5424753"/>
            <a:ext cx="33376667" cy="2155209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15800"/>
            </a:lvl1pPr>
            <a:lvl2pPr marL="2263186" indent="0">
              <a:buNone/>
              <a:defRPr sz="13900"/>
            </a:lvl2pPr>
            <a:lvl3pPr marL="4526371" indent="0">
              <a:buNone/>
              <a:defRPr sz="11900"/>
            </a:lvl3pPr>
            <a:lvl4pPr marL="6789557" indent="0">
              <a:buNone/>
              <a:defRPr sz="9900"/>
            </a:lvl4pPr>
            <a:lvl5pPr marL="9052743" indent="0">
              <a:buNone/>
              <a:defRPr sz="9900"/>
            </a:lvl5pPr>
            <a:lvl6pPr marL="11315929" indent="0">
              <a:buNone/>
              <a:defRPr sz="9900"/>
            </a:lvl6pPr>
            <a:lvl7pPr marL="13579114" indent="0">
              <a:buNone/>
              <a:defRPr sz="9900"/>
            </a:lvl7pPr>
            <a:lvl8pPr marL="15842300" indent="0">
              <a:buNone/>
              <a:defRPr sz="9900"/>
            </a:lvl8pPr>
            <a:lvl9pPr marL="18105486" indent="0">
              <a:buNone/>
              <a:defRPr sz="9900"/>
            </a:lvl9pPr>
          </a:lstStyle>
          <a:p>
            <a:r>
              <a:rPr lang="en-US" smtClean="0"/>
              <a:t>Click icon to add picture</a:t>
            </a:r>
            <a:endParaRPr lang="en-US" dirty="0"/>
          </a:p>
        </p:txBody>
      </p:sp>
      <p:sp>
        <p:nvSpPr>
          <p:cNvPr id="4" name="Text Placeholder 3"/>
          <p:cNvSpPr>
            <a:spLocks noGrp="1"/>
          </p:cNvSpPr>
          <p:nvPr>
            <p:ph type="body" sz="half" idx="2"/>
          </p:nvPr>
        </p:nvSpPr>
        <p:spPr>
          <a:xfrm>
            <a:off x="9258663" y="27575825"/>
            <a:ext cx="31486429" cy="2531551"/>
          </a:xfrm>
        </p:spPr>
        <p:txBody>
          <a:bodyPr>
            <a:normAutofit/>
          </a:bodyPr>
          <a:lstStyle>
            <a:lvl1pPr marL="0" indent="0" algn="ctr">
              <a:buNone/>
              <a:defRPr sz="7900"/>
            </a:lvl1pPr>
            <a:lvl2pPr marL="2263186" indent="0">
              <a:buNone/>
              <a:defRPr sz="5900"/>
            </a:lvl2pPr>
            <a:lvl3pPr marL="4526371" indent="0">
              <a:buNone/>
              <a:defRPr sz="5000"/>
            </a:lvl3pPr>
            <a:lvl4pPr marL="6789557" indent="0">
              <a:buNone/>
              <a:defRPr sz="4500"/>
            </a:lvl4pPr>
            <a:lvl5pPr marL="9052743" indent="0">
              <a:buNone/>
              <a:defRPr sz="4500"/>
            </a:lvl5pPr>
            <a:lvl6pPr marL="11315929" indent="0">
              <a:buNone/>
              <a:defRPr sz="4500"/>
            </a:lvl6pPr>
            <a:lvl7pPr marL="13579114" indent="0">
              <a:buNone/>
              <a:defRPr sz="4500"/>
            </a:lvl7pPr>
            <a:lvl8pPr marL="15842300" indent="0">
              <a:buNone/>
              <a:defRPr sz="4500"/>
            </a:lvl8pPr>
            <a:lvl9pPr marL="18105486"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A9418-38AC-41E4-808E-C49ADD3186A4}" type="datetimeFigureOut">
              <a:rPr lang="pt-BR" smtClean="0"/>
              <a:pPr/>
              <a:t>09/12/2013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EE11E81-53D9-4E45-A519-6651ACDD7AEA}" type="slidenum">
              <a:rPr lang="pt-BR" smtClean="0"/>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315" y="2"/>
            <a:ext cx="45365670" cy="7594653"/>
          </a:xfrm>
          <a:prstGeom prst="rect">
            <a:avLst/>
          </a:prstGeom>
        </p:spPr>
        <p:txBody>
          <a:bodyPr vert="horz" lIns="452637" tIns="226319" rIns="452637" bIns="226319"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520315" y="7594655"/>
            <a:ext cx="45365670" cy="21480514"/>
          </a:xfrm>
          <a:prstGeom prst="rect">
            <a:avLst/>
          </a:prstGeom>
        </p:spPr>
        <p:txBody>
          <a:bodyPr vert="horz" lIns="452637" tIns="226319" rIns="452637" bIns="2263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5077953" y="30167653"/>
            <a:ext cx="11498937" cy="1732907"/>
          </a:xfrm>
          <a:prstGeom prst="rect">
            <a:avLst/>
          </a:prstGeom>
        </p:spPr>
        <p:txBody>
          <a:bodyPr vert="horz" lIns="452637" tIns="226319" rIns="226319" bIns="226319" rtlCol="0" anchor="ctr"/>
          <a:lstStyle>
            <a:lvl1pPr algn="r">
              <a:defRPr sz="5900">
                <a:solidFill>
                  <a:schemeClr val="tx1">
                    <a:lumMod val="65000"/>
                    <a:lumOff val="35000"/>
                  </a:schemeClr>
                </a:solidFill>
                <a:latin typeface="Century Gothic" pitchFamily="34" charset="0"/>
              </a:defRPr>
            </a:lvl1pPr>
          </a:lstStyle>
          <a:p>
            <a:fld id="{728A9418-38AC-41E4-808E-C49ADD3186A4}" type="datetimeFigureOut">
              <a:rPr lang="pt-BR" smtClean="0"/>
              <a:pPr/>
              <a:t>09/12/2013</a:t>
            </a:fld>
            <a:endParaRPr lang="pt-BR"/>
          </a:p>
        </p:txBody>
      </p:sp>
      <p:sp>
        <p:nvSpPr>
          <p:cNvPr id="5" name="Footer Placeholder 4"/>
          <p:cNvSpPr>
            <a:spLocks noGrp="1"/>
          </p:cNvSpPr>
          <p:nvPr>
            <p:ph type="ftr" sz="quarter" idx="3"/>
          </p:nvPr>
        </p:nvSpPr>
        <p:spPr>
          <a:xfrm>
            <a:off x="3633650" y="30167653"/>
            <a:ext cx="15699462" cy="1732907"/>
          </a:xfrm>
          <a:prstGeom prst="rect">
            <a:avLst/>
          </a:prstGeom>
        </p:spPr>
        <p:txBody>
          <a:bodyPr vert="horz" lIns="226319" tIns="226319" rIns="452637" bIns="226319" rtlCol="0" anchor="ctr"/>
          <a:lstStyle>
            <a:lvl1pPr algn="l">
              <a:defRPr sz="5900">
                <a:solidFill>
                  <a:schemeClr val="tx1">
                    <a:lumMod val="65000"/>
                    <a:lumOff val="35000"/>
                  </a:schemeClr>
                </a:solidFill>
                <a:latin typeface="Century Gothic" pitchFamily="34" charset="0"/>
              </a:defRPr>
            </a:lvl1pPr>
          </a:lstStyle>
          <a:p>
            <a:endParaRPr lang="pt-BR"/>
          </a:p>
        </p:txBody>
      </p:sp>
      <p:sp>
        <p:nvSpPr>
          <p:cNvPr id="6" name="Slide Number Placeholder 5"/>
          <p:cNvSpPr>
            <a:spLocks noGrp="1"/>
          </p:cNvSpPr>
          <p:nvPr>
            <p:ph type="sldNum" sz="quarter" idx="4"/>
          </p:nvPr>
        </p:nvSpPr>
        <p:spPr>
          <a:xfrm>
            <a:off x="47094831" y="30167653"/>
            <a:ext cx="3097888" cy="1732907"/>
          </a:xfrm>
          <a:prstGeom prst="rect">
            <a:avLst/>
          </a:prstGeom>
        </p:spPr>
        <p:txBody>
          <a:bodyPr vert="horz" lIns="135791" tIns="226319" rIns="226319" bIns="226319" rtlCol="0" anchor="ctr"/>
          <a:lstStyle>
            <a:lvl1pPr algn="l">
              <a:defRPr sz="5900">
                <a:solidFill>
                  <a:schemeClr val="tx1">
                    <a:lumMod val="65000"/>
                    <a:lumOff val="35000"/>
                  </a:schemeClr>
                </a:solidFill>
                <a:latin typeface="Century Gothic" pitchFamily="34" charset="0"/>
              </a:defRPr>
            </a:lvl1pPr>
          </a:lstStyle>
          <a:p>
            <a:fld id="{7EE11E81-53D9-4E45-A519-6651ACDD7AEA}" type="slidenum">
              <a:rPr lang="pt-BR" smtClean="0"/>
              <a:pPr/>
              <a:t>‹#›</a:t>
            </a:fld>
            <a:endParaRPr lang="pt-BR"/>
          </a:p>
        </p:txBody>
      </p:sp>
      <p:sp>
        <p:nvSpPr>
          <p:cNvPr id="7" name="Oval 6"/>
          <p:cNvSpPr/>
          <p:nvPr/>
        </p:nvSpPr>
        <p:spPr>
          <a:xfrm>
            <a:off x="46623411" y="30846499"/>
            <a:ext cx="467305" cy="402334"/>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52637" tIns="226319" rIns="452637" bIns="226319" rtlCol="0" anchor="ctr"/>
          <a:lstStyle/>
          <a:p>
            <a:pPr marL="0" algn="ctr" defTabSz="4526371" rtl="0" eaLnBrk="1" latinLnBrk="0" hangingPunct="1"/>
            <a:endParaRPr lang="en-US" sz="8900" kern="1200">
              <a:solidFill>
                <a:schemeClr val="lt1"/>
              </a:solidFill>
              <a:latin typeface="+mn-lt"/>
              <a:ea typeface="+mn-ea"/>
              <a:cs typeface="+mn-cs"/>
            </a:endParaRPr>
          </a:p>
        </p:txBody>
      </p:sp>
      <p:sp>
        <p:nvSpPr>
          <p:cNvPr id="8" name="Oval 7"/>
          <p:cNvSpPr/>
          <p:nvPr/>
        </p:nvSpPr>
        <p:spPr>
          <a:xfrm>
            <a:off x="3137270" y="30846499"/>
            <a:ext cx="467305" cy="402334"/>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52637" tIns="226319" rIns="452637" bIns="226319"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ctr" defTabSz="4526371" rtl="0" eaLnBrk="1" latinLnBrk="0" hangingPunct="1">
        <a:lnSpc>
          <a:spcPts val="28711"/>
        </a:lnSpc>
        <a:spcBef>
          <a:spcPct val="0"/>
        </a:spcBef>
        <a:buNone/>
        <a:defRPr sz="267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1697389" indent="-1697389" algn="l" defTabSz="4526371" rtl="0" eaLnBrk="1" latinLnBrk="0" hangingPunct="1">
        <a:spcBef>
          <a:spcPct val="20000"/>
        </a:spcBef>
        <a:buFont typeface="Arial" pitchFamily="34" charset="0"/>
        <a:buChar char="•"/>
        <a:defRPr sz="11900" kern="1200">
          <a:solidFill>
            <a:schemeClr val="tx1">
              <a:lumMod val="50000"/>
              <a:lumOff val="50000"/>
            </a:schemeClr>
          </a:solidFill>
          <a:latin typeface="+mj-lt"/>
          <a:ea typeface="+mn-ea"/>
          <a:cs typeface="+mn-cs"/>
        </a:defRPr>
      </a:lvl1pPr>
      <a:lvl2pPr marL="3677677" indent="-1414491" algn="l" defTabSz="4526371" rtl="0" eaLnBrk="1" latinLnBrk="0" hangingPunct="1">
        <a:spcBef>
          <a:spcPct val="20000"/>
        </a:spcBef>
        <a:buFont typeface="Courier New" pitchFamily="49" charset="0"/>
        <a:buChar char="o"/>
        <a:defRPr sz="7900" kern="1200">
          <a:solidFill>
            <a:schemeClr val="tx1">
              <a:lumMod val="50000"/>
              <a:lumOff val="50000"/>
            </a:schemeClr>
          </a:solidFill>
          <a:latin typeface="+mj-lt"/>
          <a:ea typeface="+mn-ea"/>
          <a:cs typeface="+mn-cs"/>
        </a:defRPr>
      </a:lvl2pPr>
      <a:lvl3pPr marL="5657964" indent="-1131593" algn="l" defTabSz="4526371" rtl="0" eaLnBrk="1" latinLnBrk="0" hangingPunct="1">
        <a:spcBef>
          <a:spcPct val="20000"/>
        </a:spcBef>
        <a:buFont typeface="Arial" pitchFamily="34" charset="0"/>
        <a:buChar char="•"/>
        <a:defRPr sz="7900" kern="1200">
          <a:solidFill>
            <a:schemeClr val="tx1">
              <a:lumMod val="50000"/>
              <a:lumOff val="50000"/>
            </a:schemeClr>
          </a:solidFill>
          <a:latin typeface="+mj-lt"/>
          <a:ea typeface="+mn-ea"/>
          <a:cs typeface="+mn-cs"/>
        </a:defRPr>
      </a:lvl3pPr>
      <a:lvl4pPr marL="7921150" indent="-1131593" algn="l" defTabSz="4526371" rtl="0" eaLnBrk="1" latinLnBrk="0" hangingPunct="1">
        <a:spcBef>
          <a:spcPct val="20000"/>
        </a:spcBef>
        <a:buFont typeface="Courier New" pitchFamily="49" charset="0"/>
        <a:buChar char="o"/>
        <a:defRPr sz="7900" kern="1200">
          <a:solidFill>
            <a:schemeClr val="tx1">
              <a:lumMod val="50000"/>
              <a:lumOff val="50000"/>
            </a:schemeClr>
          </a:solidFill>
          <a:latin typeface="+mj-lt"/>
          <a:ea typeface="+mn-ea"/>
          <a:cs typeface="+mn-cs"/>
        </a:defRPr>
      </a:lvl4pPr>
      <a:lvl5pPr marL="10184336" indent="-1131593" algn="l" defTabSz="4526371" rtl="0" eaLnBrk="1" latinLnBrk="0" hangingPunct="1">
        <a:spcBef>
          <a:spcPct val="20000"/>
        </a:spcBef>
        <a:buFont typeface="Arial" pitchFamily="34" charset="0"/>
        <a:buChar char="•"/>
        <a:defRPr sz="7900" kern="1200">
          <a:solidFill>
            <a:schemeClr val="tx1">
              <a:lumMod val="50000"/>
              <a:lumOff val="50000"/>
            </a:schemeClr>
          </a:solidFill>
          <a:latin typeface="+mj-lt"/>
          <a:ea typeface="+mn-ea"/>
          <a:cs typeface="+mn-cs"/>
        </a:defRPr>
      </a:lvl5pPr>
      <a:lvl6pPr marL="12447521" indent="-1131593" algn="l" defTabSz="4526371" rtl="0" eaLnBrk="1" latinLnBrk="0" hangingPunct="1">
        <a:spcBef>
          <a:spcPct val="20000"/>
        </a:spcBef>
        <a:buFont typeface="Courier New" pitchFamily="49" charset="0"/>
        <a:buChar char="o"/>
        <a:defRPr sz="7900" kern="1200">
          <a:solidFill>
            <a:schemeClr val="tx1">
              <a:lumMod val="50000"/>
              <a:lumOff val="50000"/>
            </a:schemeClr>
          </a:solidFill>
          <a:latin typeface="+mj-lt"/>
          <a:ea typeface="+mn-ea"/>
          <a:cs typeface="+mn-cs"/>
        </a:defRPr>
      </a:lvl6pPr>
      <a:lvl7pPr marL="14710707" indent="-1131593" algn="l" defTabSz="4526371" rtl="0" eaLnBrk="1" latinLnBrk="0" hangingPunct="1">
        <a:spcBef>
          <a:spcPct val="20000"/>
        </a:spcBef>
        <a:buFont typeface="Arial" pitchFamily="34" charset="0"/>
        <a:buChar char="•"/>
        <a:defRPr sz="7900" kern="1200">
          <a:solidFill>
            <a:schemeClr val="tx1">
              <a:lumMod val="50000"/>
              <a:lumOff val="50000"/>
            </a:schemeClr>
          </a:solidFill>
          <a:latin typeface="+mj-lt"/>
          <a:ea typeface="+mn-ea"/>
          <a:cs typeface="+mn-cs"/>
        </a:defRPr>
      </a:lvl7pPr>
      <a:lvl8pPr marL="16973893" indent="-1131593" algn="l" defTabSz="4526371" rtl="0" eaLnBrk="1" latinLnBrk="0" hangingPunct="1">
        <a:spcBef>
          <a:spcPct val="20000"/>
        </a:spcBef>
        <a:buFont typeface="Courier New" pitchFamily="49" charset="0"/>
        <a:buChar char="o"/>
        <a:defRPr sz="7900" kern="1200">
          <a:solidFill>
            <a:schemeClr val="tx1">
              <a:lumMod val="50000"/>
              <a:lumOff val="50000"/>
            </a:schemeClr>
          </a:solidFill>
          <a:latin typeface="+mj-lt"/>
          <a:ea typeface="+mn-ea"/>
          <a:cs typeface="+mn-cs"/>
        </a:defRPr>
      </a:lvl8pPr>
      <a:lvl9pPr marL="19237079" indent="-1131593" algn="l" defTabSz="4526371" rtl="0" eaLnBrk="1" latinLnBrk="0" hangingPunct="1">
        <a:spcBef>
          <a:spcPct val="20000"/>
        </a:spcBef>
        <a:buFont typeface="Arial" pitchFamily="34" charset="0"/>
        <a:buChar char="•"/>
        <a:defRPr sz="7900" kern="1200">
          <a:solidFill>
            <a:schemeClr val="tx1">
              <a:lumMod val="50000"/>
              <a:lumOff val="50000"/>
            </a:schemeClr>
          </a:solidFill>
          <a:latin typeface="+mj-lt"/>
          <a:ea typeface="+mn-ea"/>
          <a:cs typeface="+mn-cs"/>
        </a:defRPr>
      </a:lvl9pPr>
    </p:bodyStyle>
    <p:otherStyle>
      <a:defPPr>
        <a:defRPr lang="en-US"/>
      </a:defPPr>
      <a:lvl1pPr marL="0" algn="l" defTabSz="4526371" rtl="0" eaLnBrk="1" latinLnBrk="0" hangingPunct="1">
        <a:defRPr sz="8900" kern="1200">
          <a:solidFill>
            <a:schemeClr val="tx1"/>
          </a:solidFill>
          <a:latin typeface="+mn-lt"/>
          <a:ea typeface="+mn-ea"/>
          <a:cs typeface="+mn-cs"/>
        </a:defRPr>
      </a:lvl1pPr>
      <a:lvl2pPr marL="2263186" algn="l" defTabSz="4526371" rtl="0" eaLnBrk="1" latinLnBrk="0" hangingPunct="1">
        <a:defRPr sz="8900" kern="1200">
          <a:solidFill>
            <a:schemeClr val="tx1"/>
          </a:solidFill>
          <a:latin typeface="+mn-lt"/>
          <a:ea typeface="+mn-ea"/>
          <a:cs typeface="+mn-cs"/>
        </a:defRPr>
      </a:lvl2pPr>
      <a:lvl3pPr marL="4526371" algn="l" defTabSz="4526371" rtl="0" eaLnBrk="1" latinLnBrk="0" hangingPunct="1">
        <a:defRPr sz="8900" kern="1200">
          <a:solidFill>
            <a:schemeClr val="tx1"/>
          </a:solidFill>
          <a:latin typeface="+mn-lt"/>
          <a:ea typeface="+mn-ea"/>
          <a:cs typeface="+mn-cs"/>
        </a:defRPr>
      </a:lvl3pPr>
      <a:lvl4pPr marL="6789557" algn="l" defTabSz="4526371" rtl="0" eaLnBrk="1" latinLnBrk="0" hangingPunct="1">
        <a:defRPr sz="8900" kern="1200">
          <a:solidFill>
            <a:schemeClr val="tx1"/>
          </a:solidFill>
          <a:latin typeface="+mn-lt"/>
          <a:ea typeface="+mn-ea"/>
          <a:cs typeface="+mn-cs"/>
        </a:defRPr>
      </a:lvl4pPr>
      <a:lvl5pPr marL="9052743" algn="l" defTabSz="4526371" rtl="0" eaLnBrk="1" latinLnBrk="0" hangingPunct="1">
        <a:defRPr sz="8900" kern="1200">
          <a:solidFill>
            <a:schemeClr val="tx1"/>
          </a:solidFill>
          <a:latin typeface="+mn-lt"/>
          <a:ea typeface="+mn-ea"/>
          <a:cs typeface="+mn-cs"/>
        </a:defRPr>
      </a:lvl5pPr>
      <a:lvl6pPr marL="11315929" algn="l" defTabSz="4526371" rtl="0" eaLnBrk="1" latinLnBrk="0" hangingPunct="1">
        <a:defRPr sz="8900" kern="1200">
          <a:solidFill>
            <a:schemeClr val="tx1"/>
          </a:solidFill>
          <a:latin typeface="+mn-lt"/>
          <a:ea typeface="+mn-ea"/>
          <a:cs typeface="+mn-cs"/>
        </a:defRPr>
      </a:lvl6pPr>
      <a:lvl7pPr marL="13579114" algn="l" defTabSz="4526371" rtl="0" eaLnBrk="1" latinLnBrk="0" hangingPunct="1">
        <a:defRPr sz="8900" kern="1200">
          <a:solidFill>
            <a:schemeClr val="tx1"/>
          </a:solidFill>
          <a:latin typeface="+mn-lt"/>
          <a:ea typeface="+mn-ea"/>
          <a:cs typeface="+mn-cs"/>
        </a:defRPr>
      </a:lvl7pPr>
      <a:lvl8pPr marL="15842300" algn="l" defTabSz="4526371" rtl="0" eaLnBrk="1" latinLnBrk="0" hangingPunct="1">
        <a:defRPr sz="8900" kern="1200">
          <a:solidFill>
            <a:schemeClr val="tx1"/>
          </a:solidFill>
          <a:latin typeface="+mn-lt"/>
          <a:ea typeface="+mn-ea"/>
          <a:cs typeface="+mn-cs"/>
        </a:defRPr>
      </a:lvl8pPr>
      <a:lvl9pPr marL="18105486" algn="l" defTabSz="4526371"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2"/>
            <a:ext cx="50406300" cy="325485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a:spLocks noChangeAspect="1"/>
          </p:cNvSpPr>
          <p:nvPr userDrawn="1"/>
        </p:nvSpPr>
        <p:spPr>
          <a:xfrm>
            <a:off x="2801448" y="1119908"/>
            <a:ext cx="44803404" cy="29594828"/>
          </a:xfrm>
          <a:prstGeom prst="roundRect">
            <a:avLst>
              <a:gd name="adj" fmla="val 49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4" descr="Papel de carta_rodapé"/>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335666" y="30714738"/>
            <a:ext cx="19648552" cy="182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7038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5.jpeg"/><Relationship Id="rId7" Type="http://schemas.openxmlformats.org/officeDocument/2006/relationships/image" Target="../media/image8.tiff"/><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6"/>
          <p:cNvSpPr txBox="1"/>
          <p:nvPr/>
        </p:nvSpPr>
        <p:spPr>
          <a:xfrm>
            <a:off x="33204150" y="5758656"/>
            <a:ext cx="14478000" cy="23774400"/>
          </a:xfrm>
          <a:prstGeom prst="rect">
            <a:avLst/>
          </a:prstGeom>
          <a:noFill/>
          <a:ln>
            <a:solidFill>
              <a:schemeClr val="tx1"/>
            </a:solidFill>
          </a:ln>
        </p:spPr>
        <p:txBody>
          <a:bodyPr wrap="square" rtlCol="0">
            <a:noAutofit/>
          </a:bodyPr>
          <a:lstStyle/>
          <a:p>
            <a:pPr indent="531813" algn="just"/>
            <a:r>
              <a:rPr lang="en-US" sz="3200" dirty="0" smtClean="0">
                <a:latin typeface="Arial" pitchFamily="34" charset="0"/>
                <a:cs typeface="Arial" pitchFamily="34" charset="0"/>
              </a:rPr>
              <a:t>The average organic aerosol spectrum is shown in Fig. 5, indicating that on both sites, especially at the University site, there is a large impact of CO</a:t>
            </a:r>
            <a:r>
              <a:rPr lang="en-US" sz="3200" baseline="-25000" dirty="0" smtClean="0">
                <a:latin typeface="Arial" pitchFamily="34" charset="0"/>
                <a:cs typeface="Arial" pitchFamily="34" charset="0"/>
              </a:rPr>
              <a:t>2</a:t>
            </a:r>
            <a:r>
              <a:rPr lang="en-US" sz="3200" baseline="30000" dirty="0" smtClean="0">
                <a:latin typeface="Arial" pitchFamily="34" charset="0"/>
                <a:cs typeface="Arial" pitchFamily="34" charset="0"/>
              </a:rPr>
              <a:t>+</a:t>
            </a:r>
            <a:r>
              <a:rPr lang="en-US" sz="3200" dirty="0" smtClean="0">
                <a:latin typeface="Arial" pitchFamily="34" charset="0"/>
                <a:cs typeface="Arial" pitchFamily="34" charset="0"/>
              </a:rPr>
              <a:t> ion (</a:t>
            </a:r>
            <a:r>
              <a:rPr lang="en-US" sz="3200" i="1" dirty="0" smtClean="0">
                <a:latin typeface="Arial" pitchFamily="34" charset="0"/>
                <a:cs typeface="Arial" pitchFamily="34" charset="0"/>
              </a:rPr>
              <a:t>m/z </a:t>
            </a:r>
            <a:r>
              <a:rPr lang="en-US" sz="3200" dirty="0" smtClean="0">
                <a:latin typeface="Arial" pitchFamily="34" charset="0"/>
                <a:cs typeface="Arial" pitchFamily="34" charset="0"/>
              </a:rPr>
              <a:t>44), associated with oxygenated aerosols. The average O:C ratio at the Downtown site was estimated to be 0.65 and at the University site 0.80.</a:t>
            </a:r>
          </a:p>
          <a:p>
            <a:pPr indent="531813" algn="just"/>
            <a:endParaRPr lang="en-US" sz="3200" dirty="0" smtClean="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indent="531813" algn="just"/>
            <a:r>
              <a:rPr lang="en-US" sz="3200" dirty="0" smtClean="0">
                <a:latin typeface="Arial" pitchFamily="34" charset="0"/>
                <a:cs typeface="Arial" pitchFamily="34" charset="0"/>
              </a:rPr>
              <a:t>Fig. 6 below shows the average aerosol number distribution, indicating ultrafine aerosol strongly dominates on both sites, as well as the diurnal variation of the respective number concentration of particles residing in the nucleation, Aitken and accumulation modes. Results show strong enhancement of nucleation mode during the morning hours, probably as a results of vehicular fresh emission as well as secondary aerosol production. </a:t>
            </a:r>
          </a:p>
          <a:p>
            <a:pPr indent="531813" algn="just"/>
            <a:endParaRPr lang="en-US" sz="3200" dirty="0" smtClean="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1600" dirty="0" smtClean="0">
              <a:latin typeface="Arial" pitchFamily="34" charset="0"/>
              <a:cs typeface="Arial" pitchFamily="34" charset="0"/>
            </a:endParaRPr>
          </a:p>
          <a:p>
            <a:pPr marL="630238" indent="531813" algn="just"/>
            <a:endParaRPr lang="en-US" sz="1600" dirty="0">
              <a:latin typeface="Arial" pitchFamily="34" charset="0"/>
              <a:cs typeface="Arial" pitchFamily="34" charset="0"/>
            </a:endParaRPr>
          </a:p>
          <a:p>
            <a:pPr marL="630238" indent="531813" algn="just"/>
            <a:endParaRPr lang="en-US" sz="16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indent="531813" algn="just"/>
            <a:r>
              <a:rPr lang="en-US" sz="3200" dirty="0" smtClean="0">
                <a:latin typeface="Arial" pitchFamily="34" charset="0"/>
                <a:cs typeface="Arial" pitchFamily="34" charset="0"/>
              </a:rPr>
              <a:t>Similar contribution of nucleation mode is considered to be biased by different sampling periods. Previous measurements at the University site during southern hemisphere summertime have observed weaker contribution of nucleation mode. Next steps include factor analysis, PMF and integration with gas and particulate measurements for an accurate source apportionment study.</a:t>
            </a: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p:txBody>
      </p:sp>
      <p:sp>
        <p:nvSpPr>
          <p:cNvPr id="62" name="TextBox 6"/>
          <p:cNvSpPr txBox="1"/>
          <p:nvPr/>
        </p:nvSpPr>
        <p:spPr>
          <a:xfrm>
            <a:off x="18192750" y="5743300"/>
            <a:ext cx="14479200" cy="23789756"/>
          </a:xfrm>
          <a:prstGeom prst="rect">
            <a:avLst/>
          </a:prstGeom>
          <a:noFill/>
          <a:ln>
            <a:solidFill>
              <a:schemeClr val="tx1"/>
            </a:solidFill>
          </a:ln>
        </p:spPr>
        <p:txBody>
          <a:bodyPr wrap="square" rtlCol="0">
            <a:noAutofit/>
          </a:bodyPr>
          <a:lstStyle/>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r>
              <a:rPr lang="en-US" sz="3200" dirty="0" smtClean="0">
                <a:latin typeface="Arial" pitchFamily="34" charset="0"/>
                <a:cs typeface="Arial" pitchFamily="34" charset="0"/>
              </a:rPr>
              <a:t>Among </a:t>
            </a:r>
            <a:r>
              <a:rPr lang="en-US" sz="3200" dirty="0">
                <a:latin typeface="Arial" pitchFamily="34" charset="0"/>
                <a:cs typeface="Arial" pitchFamily="34" charset="0"/>
              </a:rPr>
              <a:t>the instrumentation deployed, including long-term filter collection, an Aerosol Chemical Speciation Monitor (Aerodyne) has provided real-time (30min) submicron non-refractory  aerosol composition</a:t>
            </a:r>
            <a:r>
              <a:rPr lang="en-US" sz="3200" dirty="0" smtClean="0">
                <a:latin typeface="Arial" pitchFamily="34" charset="0"/>
                <a:cs typeface="Arial" pitchFamily="34" charset="0"/>
              </a:rPr>
              <a:t>.</a:t>
            </a:r>
          </a:p>
          <a:p>
            <a:pPr marL="630238" indent="531813" algn="just"/>
            <a:endParaRPr lang="en-US" sz="3200" dirty="0" smtClean="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b="1" dirty="0">
              <a:latin typeface="Arial" pitchFamily="34" charset="0"/>
              <a:cs typeface="Arial" pitchFamily="34" charset="0"/>
            </a:endParaRPr>
          </a:p>
          <a:p>
            <a:pPr marL="630238" indent="531813" algn="just"/>
            <a:endParaRPr lang="en-US" sz="3200" b="1" dirty="0" smtClean="0">
              <a:latin typeface="Arial" pitchFamily="34" charset="0"/>
              <a:cs typeface="Arial" pitchFamily="34" charset="0"/>
            </a:endParaRPr>
          </a:p>
          <a:p>
            <a:pPr marL="630238" indent="531813" algn="just"/>
            <a:endParaRPr lang="en-US" sz="3200" b="1" dirty="0">
              <a:latin typeface="Arial" pitchFamily="34" charset="0"/>
              <a:cs typeface="Arial" pitchFamily="34" charset="0"/>
            </a:endParaRPr>
          </a:p>
          <a:p>
            <a:pPr marL="630238" indent="531813" algn="just"/>
            <a:endParaRPr lang="en-US" sz="3200" b="1"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r>
              <a:rPr lang="en-US" sz="3200" dirty="0" smtClean="0">
                <a:latin typeface="Arial" pitchFamily="34" charset="0"/>
                <a:cs typeface="Arial" pitchFamily="34" charset="0"/>
              </a:rPr>
              <a:t>Fig</a:t>
            </a:r>
            <a:r>
              <a:rPr lang="en-US" sz="3200" dirty="0">
                <a:latin typeface="Arial" pitchFamily="34" charset="0"/>
                <a:cs typeface="Arial" pitchFamily="34" charset="0"/>
              </a:rPr>
              <a:t>. </a:t>
            </a:r>
            <a:r>
              <a:rPr lang="en-US" sz="3200" dirty="0" smtClean="0">
                <a:latin typeface="Arial" pitchFamily="34" charset="0"/>
                <a:cs typeface="Arial" pitchFamily="34" charset="0"/>
              </a:rPr>
              <a:t>4 </a:t>
            </a:r>
            <a:r>
              <a:rPr lang="en-US" sz="3200" dirty="0">
                <a:latin typeface="Arial" pitchFamily="34" charset="0"/>
                <a:cs typeface="Arial" pitchFamily="34" charset="0"/>
              </a:rPr>
              <a:t>indicates the average submicron non-refractory aerosol composition during the sampling period. </a:t>
            </a: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endParaRPr lang="en-US" sz="3200" dirty="0" smtClean="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indent="531813" algn="just"/>
            <a:endParaRPr lang="en-US" sz="3200" dirty="0" smtClean="0">
              <a:latin typeface="Arial" pitchFamily="34" charset="0"/>
              <a:cs typeface="Arial" pitchFamily="34" charset="0"/>
            </a:endParaRPr>
          </a:p>
          <a:p>
            <a:pPr marL="630238" indent="531813" algn="just"/>
            <a:endParaRPr lang="en-US" sz="3200" dirty="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pPr marL="630238"/>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sz="3200" dirty="0" smtClean="0">
              <a:latin typeface="Arial" pitchFamily="34" charset="0"/>
              <a:cs typeface="Arial" pitchFamily="34" charset="0"/>
            </a:endParaRPr>
          </a:p>
        </p:txBody>
      </p:sp>
      <p:sp>
        <p:nvSpPr>
          <p:cNvPr id="63" name="TextBox 62"/>
          <p:cNvSpPr txBox="1"/>
          <p:nvPr/>
        </p:nvSpPr>
        <p:spPr>
          <a:xfrm>
            <a:off x="3001165" y="12692856"/>
            <a:ext cx="14506984" cy="16840200"/>
          </a:xfrm>
          <a:prstGeom prst="rect">
            <a:avLst/>
          </a:prstGeom>
          <a:noFill/>
          <a:ln>
            <a:solidFill>
              <a:schemeClr val="tx1"/>
            </a:solidFill>
          </a:ln>
        </p:spPr>
        <p:txBody>
          <a:bodyPr wrap="square" rtlCol="0">
            <a:noAutofit/>
          </a:bodyPr>
          <a:lstStyle/>
          <a:p>
            <a:endParaRPr lang="en-US" sz="3600" b="1" i="1" u="sng" dirty="0" smtClean="0"/>
          </a:p>
          <a:p>
            <a:endParaRPr lang="en-US" sz="3600" b="1" i="1" u="sng" dirty="0" smtClean="0"/>
          </a:p>
          <a:p>
            <a:pPr marL="371475" algn="just"/>
            <a:r>
              <a:rPr lang="en-US" sz="3200" dirty="0" smtClean="0">
                <a:latin typeface="Arial" pitchFamily="34" charset="0"/>
                <a:cs typeface="Arial" pitchFamily="34" charset="0"/>
              </a:rPr>
              <a:t>A large suite of instruments for aerosol and gas-phase characterization were deployed on two different sampling sites in São Paulo, shown in Figs. 1 and 2</a:t>
            </a:r>
            <a:r>
              <a:rPr lang="en-US" sz="3600" dirty="0" smtClean="0">
                <a:latin typeface="Arial" pitchFamily="34" charset="0"/>
                <a:cs typeface="Arial" pitchFamily="34" charset="0"/>
              </a:rPr>
              <a:t>.</a:t>
            </a:r>
          </a:p>
          <a:p>
            <a:pPr marL="371475" algn="just"/>
            <a:endParaRPr lang="pt-BR" sz="3600" b="1" dirty="0">
              <a:latin typeface="Arial" pitchFamily="34" charset="0"/>
              <a:cs typeface="Arial" pitchFamily="34" charset="0"/>
            </a:endParaRPr>
          </a:p>
          <a:p>
            <a:pPr marL="371475" algn="just"/>
            <a:endParaRPr lang="pt-BR" sz="3600" b="1" dirty="0" smtClean="0">
              <a:latin typeface="Arial" pitchFamily="34" charset="0"/>
              <a:cs typeface="Arial" pitchFamily="34" charset="0"/>
            </a:endParaRPr>
          </a:p>
          <a:p>
            <a:pPr marL="371475" algn="just"/>
            <a:endParaRPr lang="pt-BR" sz="3600" b="1" dirty="0">
              <a:latin typeface="Arial" pitchFamily="34" charset="0"/>
              <a:cs typeface="Arial" pitchFamily="34" charset="0"/>
            </a:endParaRPr>
          </a:p>
          <a:p>
            <a:pPr marL="371475" algn="just"/>
            <a:endParaRPr lang="pt-BR" sz="3600" b="1" dirty="0" smtClean="0">
              <a:latin typeface="Arial" pitchFamily="34" charset="0"/>
              <a:cs typeface="Arial" pitchFamily="34" charset="0"/>
            </a:endParaRPr>
          </a:p>
          <a:p>
            <a:pPr marL="371475" algn="just"/>
            <a:endParaRPr lang="pt-BR" sz="3600" b="1" dirty="0">
              <a:latin typeface="Arial" pitchFamily="34" charset="0"/>
              <a:cs typeface="Arial" pitchFamily="34" charset="0"/>
            </a:endParaRPr>
          </a:p>
          <a:p>
            <a:pPr marL="371475" algn="just"/>
            <a:endParaRPr lang="pt-BR" sz="3600" b="1" dirty="0" smtClean="0">
              <a:latin typeface="Arial" pitchFamily="34" charset="0"/>
              <a:cs typeface="Arial" pitchFamily="34" charset="0"/>
            </a:endParaRPr>
          </a:p>
          <a:p>
            <a:pPr marL="371475" algn="just"/>
            <a:endParaRPr lang="pt-BR" sz="3600" b="1" dirty="0">
              <a:latin typeface="Arial" pitchFamily="34" charset="0"/>
              <a:cs typeface="Arial" pitchFamily="34" charset="0"/>
            </a:endParaRPr>
          </a:p>
          <a:p>
            <a:pPr marL="371475" algn="just"/>
            <a:endParaRPr lang="pt-BR" sz="3600" b="1" dirty="0" smtClean="0">
              <a:latin typeface="Arial" pitchFamily="34" charset="0"/>
              <a:cs typeface="Arial" pitchFamily="34" charset="0"/>
            </a:endParaRPr>
          </a:p>
          <a:p>
            <a:pPr marL="371475" algn="just"/>
            <a:endParaRPr lang="pt-BR" sz="3600" b="1" dirty="0">
              <a:latin typeface="Arial" pitchFamily="34" charset="0"/>
              <a:cs typeface="Arial" pitchFamily="34" charset="0"/>
            </a:endParaRPr>
          </a:p>
          <a:p>
            <a:pPr marL="371475" algn="just"/>
            <a:endParaRPr lang="pt-BR" sz="3600" b="1" dirty="0" smtClean="0">
              <a:latin typeface="Arial" pitchFamily="34" charset="0"/>
              <a:cs typeface="Arial" pitchFamily="34" charset="0"/>
            </a:endParaRPr>
          </a:p>
          <a:p>
            <a:pPr marL="371475" algn="just"/>
            <a:endParaRPr lang="pt-BR" sz="3600" b="1" dirty="0">
              <a:latin typeface="Arial" pitchFamily="34" charset="0"/>
              <a:cs typeface="Arial" pitchFamily="34" charset="0"/>
            </a:endParaRPr>
          </a:p>
          <a:p>
            <a:pPr marL="371475" algn="just"/>
            <a:endParaRPr lang="pt-BR" sz="3600" b="1" dirty="0" smtClean="0">
              <a:latin typeface="Arial" pitchFamily="34" charset="0"/>
              <a:cs typeface="Arial" pitchFamily="34" charset="0"/>
            </a:endParaRPr>
          </a:p>
          <a:p>
            <a:pPr marL="371475" algn="just"/>
            <a:endParaRPr lang="pt-BR" sz="3600" b="1" dirty="0">
              <a:latin typeface="Arial" pitchFamily="34" charset="0"/>
              <a:cs typeface="Arial" pitchFamily="34" charset="0"/>
            </a:endParaRPr>
          </a:p>
          <a:p>
            <a:pPr marL="371475" algn="just"/>
            <a:endParaRPr lang="pt-BR" sz="3600" b="1" dirty="0" smtClean="0">
              <a:latin typeface="Arial" pitchFamily="34" charset="0"/>
              <a:cs typeface="Arial" pitchFamily="34" charset="0"/>
            </a:endParaRPr>
          </a:p>
          <a:p>
            <a:pPr marL="371475" algn="just"/>
            <a:endParaRPr lang="pt-BR" sz="3600" b="1" dirty="0">
              <a:latin typeface="Arial" pitchFamily="34" charset="0"/>
              <a:cs typeface="Arial" pitchFamily="34" charset="0"/>
            </a:endParaRPr>
          </a:p>
          <a:p>
            <a:pPr marL="371475" algn="just"/>
            <a:endParaRPr lang="pt-BR" sz="3600" b="1" dirty="0" smtClean="0">
              <a:latin typeface="Arial" pitchFamily="34" charset="0"/>
              <a:cs typeface="Arial" pitchFamily="34" charset="0"/>
            </a:endParaRPr>
          </a:p>
          <a:p>
            <a:pPr marL="371475" algn="just"/>
            <a:endParaRPr lang="pt-BR" sz="3600" b="1" dirty="0">
              <a:latin typeface="Arial" pitchFamily="34" charset="0"/>
              <a:cs typeface="Arial" pitchFamily="34" charset="0"/>
            </a:endParaRPr>
          </a:p>
          <a:p>
            <a:pPr marL="371475" algn="just"/>
            <a:endParaRPr lang="pt-BR" sz="3600" b="1" dirty="0" smtClean="0">
              <a:latin typeface="Arial" pitchFamily="34" charset="0"/>
              <a:cs typeface="Arial" pitchFamily="34" charset="0"/>
            </a:endParaRPr>
          </a:p>
          <a:p>
            <a:pPr marL="371475" algn="just"/>
            <a:endParaRPr lang="pt-BR" sz="3600" b="1" dirty="0">
              <a:latin typeface="Arial" pitchFamily="34" charset="0"/>
              <a:cs typeface="Arial" pitchFamily="34" charset="0"/>
            </a:endParaRPr>
          </a:p>
          <a:p>
            <a:pPr marL="371475" algn="just"/>
            <a:endParaRPr lang="pt-BR" sz="3600" b="1" dirty="0" smtClean="0">
              <a:latin typeface="Arial" pitchFamily="34" charset="0"/>
              <a:cs typeface="Arial" pitchFamily="34" charset="0"/>
            </a:endParaRPr>
          </a:p>
          <a:p>
            <a:pPr marL="371475" algn="just"/>
            <a:endParaRPr lang="pt-BR" sz="3600" b="1" dirty="0">
              <a:latin typeface="Arial" pitchFamily="34" charset="0"/>
              <a:cs typeface="Arial" pitchFamily="34" charset="0"/>
            </a:endParaRPr>
          </a:p>
          <a:p>
            <a:pPr marL="371475" algn="just"/>
            <a:endParaRPr lang="pt-BR" sz="3600" b="1" dirty="0" smtClean="0">
              <a:latin typeface="Arial" pitchFamily="34" charset="0"/>
              <a:cs typeface="Arial" pitchFamily="34" charset="0"/>
            </a:endParaRPr>
          </a:p>
          <a:p>
            <a:pPr marL="371475" algn="just"/>
            <a:endParaRPr lang="pt-BR" sz="3600" b="1" dirty="0">
              <a:latin typeface="Arial" pitchFamily="34" charset="0"/>
              <a:cs typeface="Arial" pitchFamily="34" charset="0"/>
            </a:endParaRPr>
          </a:p>
          <a:p>
            <a:pPr marL="447675" indent="352425" algn="just"/>
            <a:r>
              <a:rPr lang="en-US" sz="3200" dirty="0" smtClean="0">
                <a:latin typeface="Arial" pitchFamily="34" charset="0"/>
                <a:cs typeface="Arial" pitchFamily="34" charset="0"/>
              </a:rPr>
              <a:t>   </a:t>
            </a:r>
            <a:endParaRPr lang="pt-BR" sz="3600" dirty="0" smtClean="0"/>
          </a:p>
          <a:p>
            <a:endParaRPr lang="pt-BR" sz="3600" dirty="0"/>
          </a:p>
          <a:p>
            <a:endParaRPr lang="pt-BR" sz="3600" dirty="0" smtClean="0"/>
          </a:p>
          <a:p>
            <a:endParaRPr lang="pt-BR" sz="3600" dirty="0"/>
          </a:p>
          <a:p>
            <a:endParaRPr lang="pt-BR" sz="3600" dirty="0" smtClean="0"/>
          </a:p>
          <a:p>
            <a:endParaRPr lang="pt-BR" sz="3600" dirty="0"/>
          </a:p>
          <a:p>
            <a:endParaRPr lang="pt-BR" sz="3600" dirty="0" smtClean="0"/>
          </a:p>
          <a:p>
            <a:endParaRPr lang="pt-BR" sz="3600" dirty="0"/>
          </a:p>
          <a:p>
            <a:endParaRPr lang="pt-BR" sz="3600" dirty="0" smtClean="0"/>
          </a:p>
          <a:p>
            <a:endParaRPr lang="pt-BR" sz="3600" dirty="0"/>
          </a:p>
          <a:p>
            <a:endParaRPr lang="pt-BR" sz="3600" dirty="0" smtClean="0"/>
          </a:p>
          <a:p>
            <a:endParaRPr lang="pt-BR" sz="3600" dirty="0"/>
          </a:p>
          <a:p>
            <a:endParaRPr lang="pt-BR" sz="3600" i="1" dirty="0" smtClean="0"/>
          </a:p>
          <a:p>
            <a:endParaRPr lang="pt-BR" sz="3600" i="1" dirty="0"/>
          </a:p>
          <a:p>
            <a:endParaRPr lang="pt-BR" sz="3600" dirty="0" smtClean="0"/>
          </a:p>
          <a:p>
            <a:endParaRPr lang="pt-BR" sz="3600" dirty="0"/>
          </a:p>
          <a:p>
            <a:endParaRPr lang="pt-BR" sz="3600" dirty="0" smtClean="0"/>
          </a:p>
          <a:p>
            <a:endParaRPr lang="pt-BR" sz="3600" dirty="0"/>
          </a:p>
          <a:p>
            <a:endParaRPr lang="pt-BR" sz="3600" dirty="0" smtClean="0"/>
          </a:p>
          <a:p>
            <a:endParaRPr lang="pt-BR" sz="3600" dirty="0"/>
          </a:p>
          <a:p>
            <a:endParaRPr lang="pt-BR" sz="3600" dirty="0" smtClean="0"/>
          </a:p>
          <a:p>
            <a:endParaRPr lang="pt-BR" sz="3600" dirty="0"/>
          </a:p>
          <a:p>
            <a:endParaRPr lang="pt-BR" sz="3600" dirty="0" smtClean="0"/>
          </a:p>
          <a:p>
            <a:endParaRPr lang="en-US" sz="3600" dirty="0" smtClean="0"/>
          </a:p>
        </p:txBody>
      </p:sp>
      <p:pic>
        <p:nvPicPr>
          <p:cNvPr id="64" name="Picture 8" descr="C:\Data\Dropbox\Data analysis\2011 - 11 - 09 - SP - Petrobras\B_FSP_Summer_2013\ACSM\Time_series_plot_FSP_v3.png"/>
          <p:cNvPicPr>
            <a:picLocks noChangeAspect="1" noChangeArrowheads="1"/>
          </p:cNvPicPr>
          <p:nvPr/>
        </p:nvPicPr>
        <p:blipFill rotWithShape="1">
          <a:blip r:embed="rId2">
            <a:extLst>
              <a:ext uri="{28A0092B-C50C-407E-A947-70E740481C1C}">
                <a14:useLocalDpi xmlns:a14="http://schemas.microsoft.com/office/drawing/2010/main" val="0"/>
              </a:ext>
            </a:extLst>
          </a:blip>
          <a:srcRect b="9978"/>
          <a:stretch/>
        </p:blipFill>
        <p:spPr bwMode="auto">
          <a:xfrm>
            <a:off x="18865227" y="18026856"/>
            <a:ext cx="12526918" cy="5069501"/>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10267950" y="1369596"/>
            <a:ext cx="29794199" cy="1107996"/>
          </a:xfrm>
          <a:prstGeom prst="rect">
            <a:avLst/>
          </a:prstGeom>
          <a:noFill/>
        </p:spPr>
        <p:txBody>
          <a:bodyPr wrap="square" rtlCol="0">
            <a:spAutoFit/>
          </a:bodyPr>
          <a:lstStyle/>
          <a:p>
            <a:pPr algn="ctr"/>
            <a:r>
              <a:rPr lang="en-GB" sz="6600" dirty="0" smtClean="0"/>
              <a:t>Chemical Characterization of Submicron Aerosol Particles in São Paulo, Brazil</a:t>
            </a:r>
            <a:endParaRPr lang="en-US" sz="5400" dirty="0">
              <a:latin typeface="Times New Roman" pitchFamily="18" charset="0"/>
              <a:cs typeface="Times New Roman" pitchFamily="18" charset="0"/>
            </a:endParaRPr>
          </a:p>
        </p:txBody>
      </p:sp>
      <p:sp>
        <p:nvSpPr>
          <p:cNvPr id="66" name="TextBox 65"/>
          <p:cNvSpPr txBox="1"/>
          <p:nvPr/>
        </p:nvSpPr>
        <p:spPr>
          <a:xfrm>
            <a:off x="3028949" y="2421751"/>
            <a:ext cx="44500801" cy="1508105"/>
          </a:xfrm>
          <a:prstGeom prst="rect">
            <a:avLst/>
          </a:prstGeom>
          <a:noFill/>
        </p:spPr>
        <p:txBody>
          <a:bodyPr wrap="square" rtlCol="0">
            <a:spAutoFit/>
          </a:bodyPr>
          <a:lstStyle/>
          <a:p>
            <a:r>
              <a:rPr lang="en-US" sz="3200" u="sng" dirty="0"/>
              <a:t>J. Brito</a:t>
            </a:r>
            <a:r>
              <a:rPr lang="en-US" sz="3200" baseline="30000" dirty="0"/>
              <a:t>1</a:t>
            </a:r>
            <a:r>
              <a:rPr lang="en-US" sz="3200" dirty="0"/>
              <a:t>, L-V. </a:t>
            </a:r>
            <a:r>
              <a:rPr lang="en-US" sz="3200" dirty="0" smtClean="0"/>
              <a:t>Rizzo</a:t>
            </a:r>
            <a:r>
              <a:rPr lang="en-US" sz="3200" baseline="30000" dirty="0" smtClean="0"/>
              <a:t>2</a:t>
            </a:r>
            <a:r>
              <a:rPr lang="en-US" sz="3200" dirty="0" smtClean="0"/>
              <a:t>, J-M</a:t>
            </a:r>
            <a:r>
              <a:rPr lang="en-US" sz="3200" dirty="0"/>
              <a:t>. Godoy</a:t>
            </a:r>
            <a:r>
              <a:rPr lang="en-US" sz="3200" baseline="30000" dirty="0"/>
              <a:t>3</a:t>
            </a:r>
            <a:r>
              <a:rPr lang="en-US" sz="3200" dirty="0"/>
              <a:t>, </a:t>
            </a:r>
            <a:r>
              <a:rPr lang="en-US" sz="3200" dirty="0" smtClean="0"/>
              <a:t>M-L. Godoy</a:t>
            </a:r>
            <a:r>
              <a:rPr lang="en-US" sz="3200" baseline="30000" dirty="0" smtClean="0"/>
              <a:t>4</a:t>
            </a:r>
            <a:r>
              <a:rPr lang="en-US" sz="3200" dirty="0" smtClean="0"/>
              <a:t>,</a:t>
            </a:r>
            <a:r>
              <a:rPr lang="en-US" sz="3200" dirty="0"/>
              <a:t> </a:t>
            </a:r>
            <a:r>
              <a:rPr lang="en-US" sz="3200" dirty="0" smtClean="0"/>
              <a:t>J. V. de Assunção</a:t>
            </a:r>
            <a:r>
              <a:rPr lang="en-US" sz="3200" baseline="30000" dirty="0" smtClean="0"/>
              <a:t>5</a:t>
            </a:r>
            <a:r>
              <a:rPr lang="en-US" sz="3200" dirty="0" smtClean="0"/>
              <a:t>, N. Alves</a:t>
            </a:r>
            <a:r>
              <a:rPr lang="en-US" sz="3200" baseline="30000" dirty="0" smtClean="0"/>
              <a:t>6</a:t>
            </a:r>
            <a:r>
              <a:rPr lang="en-US" sz="3200" dirty="0" smtClean="0"/>
              <a:t>, P</a:t>
            </a:r>
            <a:r>
              <a:rPr lang="en-US" sz="3200" dirty="0"/>
              <a:t>. Artaxo </a:t>
            </a:r>
            <a:r>
              <a:rPr lang="en-US" sz="3200" baseline="30000" dirty="0"/>
              <a:t>1</a:t>
            </a:r>
            <a:r>
              <a:rPr lang="en-US" sz="3000" dirty="0"/>
              <a:t> </a:t>
            </a:r>
            <a:br>
              <a:rPr lang="en-US" sz="3000" dirty="0"/>
            </a:br>
            <a:r>
              <a:rPr lang="en-US" sz="3000" i="1" baseline="30000" dirty="0"/>
              <a:t>1</a:t>
            </a:r>
            <a:r>
              <a:rPr lang="en-US" sz="3000" i="1" dirty="0"/>
              <a:t>University of São Paulo, Brazil,</a:t>
            </a:r>
            <a:r>
              <a:rPr lang="en-US" sz="3000" i="1" baseline="30000" dirty="0"/>
              <a:t> </a:t>
            </a:r>
            <a:r>
              <a:rPr lang="en-US" sz="3000" i="1" baseline="30000" dirty="0" smtClean="0"/>
              <a:t>2</a:t>
            </a:r>
            <a:r>
              <a:rPr lang="en-US" sz="3000" i="1" dirty="0" smtClean="0"/>
              <a:t>Federal </a:t>
            </a:r>
            <a:r>
              <a:rPr lang="en-US" sz="3000" i="1" dirty="0"/>
              <a:t>University of São Paulo, </a:t>
            </a:r>
            <a:r>
              <a:rPr lang="en-US" sz="3000" i="1" dirty="0" smtClean="0"/>
              <a:t>Brazil, </a:t>
            </a:r>
            <a:r>
              <a:rPr lang="en-US" sz="3000" i="1" baseline="30000" dirty="0"/>
              <a:t>3</a:t>
            </a:r>
            <a:r>
              <a:rPr lang="en-US" sz="3000" i="1" dirty="0"/>
              <a:t>Pontifical Catholic University of Rio de Janeiro, Brazil,</a:t>
            </a:r>
            <a:r>
              <a:rPr lang="en-US" sz="3000" i="1" baseline="30000" dirty="0"/>
              <a:t> </a:t>
            </a:r>
            <a:r>
              <a:rPr lang="en-US" sz="3000" i="1" baseline="30000" dirty="0" smtClean="0"/>
              <a:t>4</a:t>
            </a:r>
            <a:r>
              <a:rPr lang="en-US" sz="3000" i="1" dirty="0" smtClean="0"/>
              <a:t>Institute of Radiation Protection and </a:t>
            </a:r>
            <a:r>
              <a:rPr lang="en-US" sz="3000" i="1" dirty="0" err="1" smtClean="0"/>
              <a:t>Dosimetry</a:t>
            </a:r>
            <a:r>
              <a:rPr lang="en-US" sz="3000" i="1" dirty="0" smtClean="0"/>
              <a:t>, Brazilian </a:t>
            </a:r>
            <a:r>
              <a:rPr lang="en-US" sz="3000" i="1" dirty="0"/>
              <a:t>Nuclear Energy Commission, Brazil,</a:t>
            </a:r>
            <a:r>
              <a:rPr lang="en-US" sz="3000" i="1" baseline="30000" dirty="0"/>
              <a:t> </a:t>
            </a:r>
            <a:r>
              <a:rPr lang="en-US" sz="3000" i="1" dirty="0"/>
              <a:t> </a:t>
            </a:r>
            <a:r>
              <a:rPr lang="en-US" sz="3000" i="1" baseline="30000" dirty="0" smtClean="0"/>
              <a:t>4</a:t>
            </a:r>
            <a:r>
              <a:rPr lang="en-US" sz="3000" i="1" dirty="0" smtClean="0"/>
              <a:t>School of Public Health, University of São Paulo, Brazil,</a:t>
            </a:r>
            <a:r>
              <a:rPr lang="en-US" sz="3000" i="1" dirty="0"/>
              <a:t> </a:t>
            </a:r>
            <a:r>
              <a:rPr lang="en-US" sz="3000" i="1" baseline="30000" dirty="0"/>
              <a:t>6</a:t>
            </a:r>
            <a:r>
              <a:rPr lang="en-US" sz="3000" i="1" dirty="0" smtClean="0"/>
              <a:t>Petrobras, Brazil</a:t>
            </a:r>
          </a:p>
        </p:txBody>
      </p:sp>
      <p:sp>
        <p:nvSpPr>
          <p:cNvPr id="67" name="TextBox 66"/>
          <p:cNvSpPr txBox="1"/>
          <p:nvPr/>
        </p:nvSpPr>
        <p:spPr>
          <a:xfrm>
            <a:off x="3001165" y="5743300"/>
            <a:ext cx="14506984" cy="6617196"/>
          </a:xfrm>
          <a:prstGeom prst="rect">
            <a:avLst/>
          </a:prstGeom>
          <a:noFill/>
          <a:ln>
            <a:solidFill>
              <a:schemeClr val="tx1"/>
            </a:solidFill>
          </a:ln>
        </p:spPr>
        <p:txBody>
          <a:bodyPr wrap="square" rtlCol="0">
            <a:spAutoFit/>
          </a:bodyPr>
          <a:lstStyle/>
          <a:p>
            <a:pPr marL="371475"/>
            <a:r>
              <a:rPr lang="en-US" sz="4000" u="sng" dirty="0">
                <a:latin typeface="Times New Roman" pitchFamily="18" charset="0"/>
                <a:cs typeface="Times New Roman" pitchFamily="18" charset="0"/>
              </a:rPr>
              <a:t>Introduction</a:t>
            </a:r>
          </a:p>
          <a:p>
            <a:pPr marL="371475" indent="730250" algn="just"/>
            <a:endParaRPr lang="en-US" sz="3200" b="1" dirty="0"/>
          </a:p>
          <a:p>
            <a:pPr marL="371475" indent="730250" algn="just"/>
            <a:r>
              <a:rPr lang="en-US" sz="3200" dirty="0" smtClean="0">
                <a:latin typeface="Arial" pitchFamily="34" charset="0"/>
                <a:cs typeface="Arial" pitchFamily="34" charset="0"/>
              </a:rPr>
              <a:t>Emissions </a:t>
            </a:r>
            <a:r>
              <a:rPr lang="en-US" sz="3200" dirty="0">
                <a:latin typeface="Arial" pitchFamily="34" charset="0"/>
                <a:cs typeface="Arial" pitchFamily="34" charset="0"/>
              </a:rPr>
              <a:t>from megacities are becoming a global issue, and in particular the impact of transportation sector is increasing worldwide. São Paulo, with a population of 18 million people, and 7 million cars is a major hotspot in air quality. Many aspects of transportation sector still remain unclear, especially the production of secondary organic aerosols and its impacts on air quality. One key element in the puzzle is the uniqueness of the Brazilian fuel, largely based on ethanol use. To improve the understanding of the role of such unique emission pattern we are </a:t>
            </a:r>
            <a:r>
              <a:rPr lang="en-US" sz="3200" dirty="0" smtClean="0">
                <a:latin typeface="Arial" pitchFamily="34" charset="0"/>
                <a:cs typeface="Arial" pitchFamily="34" charset="0"/>
              </a:rPr>
              <a:t>currently running </a:t>
            </a:r>
            <a:r>
              <a:rPr lang="en-US" sz="3200" dirty="0">
                <a:latin typeface="Arial" pitchFamily="34" charset="0"/>
                <a:cs typeface="Arial" pitchFamily="34" charset="0"/>
              </a:rPr>
              <a:t>a source apportionment study at </a:t>
            </a:r>
            <a:r>
              <a:rPr lang="en-US" sz="3200" dirty="0" smtClean="0">
                <a:latin typeface="Arial" pitchFamily="34" charset="0"/>
                <a:cs typeface="Arial" pitchFamily="34" charset="0"/>
              </a:rPr>
              <a:t>different </a:t>
            </a:r>
            <a:r>
              <a:rPr lang="en-US" sz="3200" dirty="0">
                <a:latin typeface="Arial" pitchFamily="34" charset="0"/>
                <a:cs typeface="Arial" pitchFamily="34" charset="0"/>
              </a:rPr>
              <a:t>sites in </a:t>
            </a:r>
            <a:r>
              <a:rPr lang="en-US" sz="3200" dirty="0" smtClean="0">
                <a:latin typeface="Arial" pitchFamily="34" charset="0"/>
                <a:cs typeface="Arial" pitchFamily="34" charset="0"/>
              </a:rPr>
              <a:t>the São Paulo Metropolitan Area (SPMA). The results of ambient measurements are to be integrated with dynamometers measurements along with chemical modeling. </a:t>
            </a:r>
          </a:p>
        </p:txBody>
      </p:sp>
      <p:sp>
        <p:nvSpPr>
          <p:cNvPr id="68" name="TextBox 67"/>
          <p:cNvSpPr txBox="1"/>
          <p:nvPr/>
        </p:nvSpPr>
        <p:spPr>
          <a:xfrm>
            <a:off x="3257549" y="3897114"/>
            <a:ext cx="44272201" cy="1384995"/>
          </a:xfrm>
          <a:prstGeom prst="rect">
            <a:avLst/>
          </a:prstGeom>
          <a:noFill/>
        </p:spPr>
        <p:txBody>
          <a:bodyPr wrap="square" rtlCol="0">
            <a:spAutoFit/>
          </a:bodyPr>
          <a:lstStyle/>
          <a:p>
            <a:pPr algn="just"/>
            <a:r>
              <a:rPr lang="en-US" sz="2800" i="1" dirty="0" smtClean="0">
                <a:latin typeface="Arial" pitchFamily="34" charset="0"/>
                <a:cs typeface="Arial" pitchFamily="34" charset="0"/>
              </a:rPr>
              <a:t>An extensive source apportionment study is underway in the Sao Paulo Metropolitan Area. Atmospheric measurements were performed in two sites, University, a site considered background, from August-November 2012, and Downtown, from January to May 2013. PM1 non-refractory </a:t>
            </a:r>
            <a:r>
              <a:rPr lang="en-US" sz="2800" i="1" dirty="0">
                <a:latin typeface="Arial" pitchFamily="34" charset="0"/>
                <a:cs typeface="Arial" pitchFamily="34" charset="0"/>
              </a:rPr>
              <a:t>aerosol </a:t>
            </a:r>
            <a:r>
              <a:rPr lang="en-US" sz="2800" i="1" dirty="0" smtClean="0">
                <a:latin typeface="Arial" pitchFamily="34" charset="0"/>
                <a:cs typeface="Arial" pitchFamily="34" charset="0"/>
              </a:rPr>
              <a:t>mass concentration was observed to be 6.7 </a:t>
            </a:r>
            <a:r>
              <a:rPr lang="en-US" sz="2800" i="1" dirty="0">
                <a:latin typeface="Arial" pitchFamily="34" charset="0"/>
                <a:cs typeface="Arial" pitchFamily="34" charset="0"/>
              </a:rPr>
              <a:t>µ</a:t>
            </a:r>
            <a:r>
              <a:rPr lang="en-US" sz="2800" i="1" dirty="0" smtClean="0">
                <a:latin typeface="Arial" pitchFamily="34" charset="0"/>
                <a:cs typeface="Arial" pitchFamily="34" charset="0"/>
              </a:rPr>
              <a:t>g m</a:t>
            </a:r>
            <a:r>
              <a:rPr lang="en-US" sz="2800" i="1" baseline="30000" dirty="0" smtClean="0">
                <a:latin typeface="Arial" pitchFamily="34" charset="0"/>
                <a:cs typeface="Arial" pitchFamily="34" charset="0"/>
              </a:rPr>
              <a:t>-3</a:t>
            </a:r>
            <a:r>
              <a:rPr lang="en-US" sz="2800" i="1" dirty="0" smtClean="0">
                <a:latin typeface="Arial" pitchFamily="34" charset="0"/>
                <a:cs typeface="Arial" pitchFamily="34" charset="0"/>
              </a:rPr>
              <a:t> at the University site and 15.6 </a:t>
            </a:r>
            <a:r>
              <a:rPr lang="en-US" sz="2800" i="1" dirty="0">
                <a:latin typeface="Arial" pitchFamily="34" charset="0"/>
                <a:cs typeface="Arial" pitchFamily="34" charset="0"/>
              </a:rPr>
              <a:t>µ</a:t>
            </a:r>
            <a:r>
              <a:rPr lang="en-US" sz="2800" i="1" dirty="0" smtClean="0">
                <a:latin typeface="Arial" pitchFamily="34" charset="0"/>
                <a:cs typeface="Arial" pitchFamily="34" charset="0"/>
              </a:rPr>
              <a:t>g m</a:t>
            </a:r>
            <a:r>
              <a:rPr lang="en-US" sz="2800" i="1" baseline="30000" dirty="0" smtClean="0">
                <a:latin typeface="Arial" pitchFamily="34" charset="0"/>
                <a:cs typeface="Arial" pitchFamily="34" charset="0"/>
              </a:rPr>
              <a:t>-3</a:t>
            </a:r>
            <a:r>
              <a:rPr lang="en-US" sz="2800" i="1" dirty="0" smtClean="0">
                <a:latin typeface="Arial" pitchFamily="34" charset="0"/>
                <a:cs typeface="Arial" pitchFamily="34" charset="0"/>
              </a:rPr>
              <a:t> at the Downtown site. Despite different season and sampling site, aerosol composition indicated somewhat similar aerosol composition on both sites, with organics contributing with roughly 70% of mass, and nitrates, ammonium and sulfate around 10% and chloride roughly 1%. </a:t>
            </a:r>
            <a:endParaRPr lang="en-US" sz="2800" i="1" dirty="0">
              <a:latin typeface="Arial" pitchFamily="34" charset="0"/>
              <a:cs typeface="Arial" pitchFamily="34" charset="0"/>
            </a:endParaRPr>
          </a:p>
        </p:txBody>
      </p:sp>
      <p:sp>
        <p:nvSpPr>
          <p:cNvPr id="69" name="Rectangle 68"/>
          <p:cNvSpPr/>
          <p:nvPr/>
        </p:nvSpPr>
        <p:spPr>
          <a:xfrm>
            <a:off x="3986515" y="30837147"/>
            <a:ext cx="4191000" cy="523220"/>
          </a:xfrm>
          <a:prstGeom prst="rect">
            <a:avLst/>
          </a:prstGeom>
        </p:spPr>
        <p:txBody>
          <a:bodyPr wrap="square">
            <a:spAutoFit/>
          </a:bodyPr>
          <a:lstStyle/>
          <a:p>
            <a:r>
              <a:rPr lang="en-US" sz="2800" i="1" u="sng" dirty="0">
                <a:latin typeface="Arial" pitchFamily="34" charset="0"/>
                <a:cs typeface="Arial" pitchFamily="34" charset="0"/>
              </a:rPr>
              <a:t>Contact: </a:t>
            </a:r>
            <a:r>
              <a:rPr lang="en-US" sz="2800" i="1" u="sng" dirty="0" smtClean="0">
                <a:latin typeface="Arial" pitchFamily="34" charset="0"/>
                <a:cs typeface="Arial" pitchFamily="34" charset="0"/>
              </a:rPr>
              <a:t>jbrito@if.usp.br</a:t>
            </a:r>
            <a:endParaRPr lang="en-US" sz="2800" u="sng" dirty="0">
              <a:latin typeface="Arial" pitchFamily="34" charset="0"/>
              <a:cs typeface="Arial" pitchFamily="34" charset="0"/>
            </a:endParaRPr>
          </a:p>
        </p:txBody>
      </p:sp>
      <p:sp>
        <p:nvSpPr>
          <p:cNvPr id="70" name="Rectangle 69"/>
          <p:cNvSpPr/>
          <p:nvPr/>
        </p:nvSpPr>
        <p:spPr>
          <a:xfrm>
            <a:off x="3333749" y="13104396"/>
            <a:ext cx="3193503" cy="707886"/>
          </a:xfrm>
          <a:prstGeom prst="rect">
            <a:avLst/>
          </a:prstGeom>
        </p:spPr>
        <p:txBody>
          <a:bodyPr wrap="none">
            <a:spAutoFit/>
          </a:bodyPr>
          <a:lstStyle/>
          <a:p>
            <a:r>
              <a:rPr lang="en-US" sz="4000" u="sng" dirty="0" smtClean="0">
                <a:latin typeface="Times New Roman" pitchFamily="18" charset="0"/>
                <a:cs typeface="Times New Roman" pitchFamily="18" charset="0"/>
              </a:rPr>
              <a:t>Sampling sites</a:t>
            </a:r>
            <a:endParaRPr lang="en-US" sz="4000" u="sng" dirty="0">
              <a:latin typeface="Times New Roman" pitchFamily="18" charset="0"/>
              <a:cs typeface="Times New Roman" pitchFamily="18" charset="0"/>
            </a:endParaRPr>
          </a:p>
        </p:txBody>
      </p:sp>
      <p:pic>
        <p:nvPicPr>
          <p:cNvPr id="71" name="Picture 70" descr="D:\Petrobras\Imagens\P1020654.JPG"/>
          <p:cNvPicPr>
            <a:picLocks noChangeAspect="1" noChangeArrowheads="1"/>
          </p:cNvPicPr>
          <p:nvPr/>
        </p:nvPicPr>
        <p:blipFill>
          <a:blip r:embed="rId3" cstate="print"/>
          <a:srcRect/>
          <a:stretch>
            <a:fillRect/>
          </a:stretch>
        </p:blipFill>
        <p:spPr bwMode="auto">
          <a:xfrm>
            <a:off x="6210560" y="15756705"/>
            <a:ext cx="7571408" cy="5241951"/>
          </a:xfrm>
          <a:prstGeom prst="rect">
            <a:avLst/>
          </a:prstGeom>
          <a:noFill/>
        </p:spPr>
      </p:pic>
      <p:sp>
        <p:nvSpPr>
          <p:cNvPr id="72" name="TextBox 71"/>
          <p:cNvSpPr txBox="1"/>
          <p:nvPr/>
        </p:nvSpPr>
        <p:spPr>
          <a:xfrm>
            <a:off x="4599759" y="21059007"/>
            <a:ext cx="10269578" cy="473049"/>
          </a:xfrm>
          <a:prstGeom prst="rect">
            <a:avLst/>
          </a:prstGeom>
          <a:noFill/>
        </p:spPr>
        <p:txBody>
          <a:bodyPr wrap="square" lIns="102715" tIns="51357" rIns="102715" bIns="51357" rtlCol="0">
            <a:spAutoFit/>
          </a:bodyPr>
          <a:lstStyle/>
          <a:p>
            <a:pPr algn="just"/>
            <a:r>
              <a:rPr lang="en-US" sz="2400" dirty="0" smtClean="0">
                <a:latin typeface="Arial" pitchFamily="34" charset="0"/>
                <a:cs typeface="Arial" pitchFamily="34" charset="0"/>
              </a:rPr>
              <a:t>Figure 1 – </a:t>
            </a:r>
            <a:r>
              <a:rPr lang="en-US" sz="2400" i="1" dirty="0" smtClean="0">
                <a:latin typeface="Arial" pitchFamily="34" charset="0"/>
                <a:cs typeface="Arial" pitchFamily="34" charset="0"/>
              </a:rPr>
              <a:t>View of the inlet systems at the University site.</a:t>
            </a:r>
            <a:endParaRPr lang="en-US" sz="2400" i="1" dirty="0">
              <a:latin typeface="Arial" pitchFamily="34" charset="0"/>
              <a:cs typeface="Arial" pitchFamily="34" charset="0"/>
            </a:endParaRPr>
          </a:p>
        </p:txBody>
      </p:sp>
      <p:pic>
        <p:nvPicPr>
          <p:cNvPr id="73" name="Picture 2" descr="C:\Users\Joel\Dropbox\Talks &amp; Papers\2012 - 08 - AGU\Oral\Figures\IFUS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876" y="22342312"/>
            <a:ext cx="12575675" cy="498760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C:\Users\Joel\Dropbox\Talks &amp; Papers\2012 - 08 - AGU\Oral\Figures\IFUSP_Wind_rose_1.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454" b="89855" l="4808" r="89904">
                        <a14:backgroundMark x1="14423" y1="4589" x2="14423" y2="4589"/>
                        <a14:backgroundMark x1="81971" y1="2657" x2="81971" y2="2657"/>
                        <a14:backgroundMark x1="96875" y1="71014" x2="96875" y2="71014"/>
                        <a14:backgroundMark x1="78125" y1="96135" x2="78125" y2="96135"/>
                        <a14:backgroundMark x1="15144" y1="94444" x2="15144" y2="94444"/>
                        <a14:backgroundMark x1="1683" y1="82609" x2="1683" y2="82609"/>
                      </a14:backgroundRemoval>
                    </a14:imgEffect>
                  </a14:imgLayer>
                </a14:imgProps>
              </a:ext>
              <a:ext uri="{28A0092B-C50C-407E-A947-70E740481C1C}">
                <a14:useLocalDpi xmlns:a14="http://schemas.microsoft.com/office/drawing/2010/main" val="0"/>
              </a:ext>
            </a:extLst>
          </a:blip>
          <a:srcRect/>
          <a:stretch>
            <a:fillRect/>
          </a:stretch>
        </p:blipFill>
        <p:spPr bwMode="auto">
          <a:xfrm>
            <a:off x="3181350" y="22929859"/>
            <a:ext cx="5411338" cy="5383997"/>
          </a:xfrm>
          <a:prstGeom prst="rect">
            <a:avLst/>
          </a:prstGeom>
          <a:noFill/>
          <a:extLst>
            <a:ext uri="{909E8E84-426E-40DD-AFC4-6F175D3DCCD1}">
              <a14:hiddenFill xmlns:a14="http://schemas.microsoft.com/office/drawing/2010/main">
                <a:solidFill>
                  <a:srgbClr val="FFFFFF"/>
                </a:solidFill>
              </a14:hiddenFill>
            </a:ext>
          </a:extLst>
        </p:spPr>
      </p:pic>
      <p:sp>
        <p:nvSpPr>
          <p:cNvPr id="75" name="4-Point Star 4"/>
          <p:cNvSpPr/>
          <p:nvPr/>
        </p:nvSpPr>
        <p:spPr>
          <a:xfrm>
            <a:off x="11412088" y="24848469"/>
            <a:ext cx="420155" cy="442035"/>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rtlCol="0" anchor="ctr"/>
          <a:lstStyle/>
          <a:p>
            <a:pPr algn="ctr"/>
            <a:endParaRPr lang="en-US"/>
          </a:p>
        </p:txBody>
      </p:sp>
      <p:sp>
        <p:nvSpPr>
          <p:cNvPr id="76" name="4-Point Star 4"/>
          <p:cNvSpPr/>
          <p:nvPr/>
        </p:nvSpPr>
        <p:spPr>
          <a:xfrm>
            <a:off x="5541925" y="25400839"/>
            <a:ext cx="420155" cy="442035"/>
          </a:xfrm>
          <a:prstGeom prst="star4">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rtlCol="0" anchor="ctr"/>
          <a:lstStyle/>
          <a:p>
            <a:pPr algn="ctr"/>
            <a:endParaRPr lang="en-US"/>
          </a:p>
        </p:txBody>
      </p:sp>
      <p:sp>
        <p:nvSpPr>
          <p:cNvPr id="77" name="TextBox 76"/>
          <p:cNvSpPr txBox="1"/>
          <p:nvPr/>
        </p:nvSpPr>
        <p:spPr>
          <a:xfrm>
            <a:off x="3714748" y="27711743"/>
            <a:ext cx="12711863" cy="1211713"/>
          </a:xfrm>
          <a:prstGeom prst="rect">
            <a:avLst/>
          </a:prstGeom>
          <a:noFill/>
        </p:spPr>
        <p:txBody>
          <a:bodyPr wrap="square" lIns="102715" tIns="51357" rIns="102715" bIns="51357" rtlCol="0">
            <a:spAutoFit/>
          </a:bodyPr>
          <a:lstStyle/>
          <a:p>
            <a:pPr algn="just"/>
            <a:r>
              <a:rPr lang="en-US" sz="2400" dirty="0" smtClean="0">
                <a:latin typeface="Arial" pitchFamily="34" charset="0"/>
                <a:cs typeface="Arial" pitchFamily="34" charset="0"/>
              </a:rPr>
              <a:t>Figure 2 – </a:t>
            </a:r>
            <a:r>
              <a:rPr lang="en-US" sz="2400" i="1" dirty="0" smtClean="0">
                <a:latin typeface="Arial" pitchFamily="34" charset="0"/>
                <a:cs typeface="Arial" pitchFamily="34" charset="0"/>
              </a:rPr>
              <a:t>Overview of the geographic distribution of the sampling sites. Blue marker represents University site, studied during the second half of 2012, as well as its dominating wind direction. The red marker indicates the Downtown site, studied in summer/spring 2013. </a:t>
            </a:r>
            <a:endParaRPr lang="en-US" sz="2400" i="1" dirty="0">
              <a:latin typeface="Arial" pitchFamily="34" charset="0"/>
              <a:cs typeface="Arial" pitchFamily="34" charset="0"/>
            </a:endParaRPr>
          </a:p>
        </p:txBody>
      </p:sp>
      <p:pic>
        <p:nvPicPr>
          <p:cNvPr id="78" name="Picture 5" descr="C:\Users\Joel\Dropbox\Data analysis\2011 - 11 - 09 - SP - Petrobras\B_Pelletron_Wint_2012\1_pics\Origin\SMPS_FSP_IFUSP.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38171" y="17711256"/>
            <a:ext cx="6552472" cy="50400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Users\Joel\Dropbox\Talks &amp; Papers\1_In preparation\Conferences\2013 - 12 - AGU Fall meeting\Prof_Univer_Downtow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938644" y="7968456"/>
            <a:ext cx="13362506" cy="5345824"/>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16"/>
          <p:cNvSpPr txBox="1"/>
          <p:nvPr/>
        </p:nvSpPr>
        <p:spPr>
          <a:xfrm>
            <a:off x="34514193" y="13146031"/>
            <a:ext cx="12530851" cy="473049"/>
          </a:xfrm>
          <a:prstGeom prst="rect">
            <a:avLst/>
          </a:prstGeom>
          <a:noFill/>
        </p:spPr>
        <p:txBody>
          <a:bodyPr wrap="square" lIns="102715" tIns="51357" rIns="102715" bIns="51357" rtlCol="0">
            <a:spAutoFit/>
          </a:bodyPr>
          <a:lstStyle/>
          <a:p>
            <a:pPr algn="just"/>
            <a:r>
              <a:rPr lang="en-US" sz="2400" dirty="0" smtClean="0">
                <a:latin typeface="Arial" pitchFamily="34" charset="0"/>
                <a:cs typeface="Arial" pitchFamily="34" charset="0"/>
              </a:rPr>
              <a:t>Figure 6 – </a:t>
            </a:r>
            <a:r>
              <a:rPr lang="en-US" sz="2400" i="1" dirty="0" smtClean="0">
                <a:latin typeface="Arial" pitchFamily="34" charset="0"/>
                <a:cs typeface="Arial" pitchFamily="34" charset="0"/>
              </a:rPr>
              <a:t>Average organic aerosol spectra for the University and Downtown sites.</a:t>
            </a:r>
            <a:endParaRPr lang="en-US" sz="2400" i="1" dirty="0">
              <a:latin typeface="Arial" pitchFamily="34" charset="0"/>
              <a:cs typeface="Arial" pitchFamily="34" charset="0"/>
            </a:endParaRPr>
          </a:p>
        </p:txBody>
      </p:sp>
      <p:pic>
        <p:nvPicPr>
          <p:cNvPr id="81" name="Picture 3" descr="C:\Data\Dropbox\Data analysis\2011 - 11 - 09 - SP - Petrobras\B_Pelletron_Wint_2012\ACSM - NERC\Time_series_plot.png"/>
          <p:cNvPicPr>
            <a:picLocks noChangeAspect="1" noChangeArrowheads="1"/>
          </p:cNvPicPr>
          <p:nvPr/>
        </p:nvPicPr>
        <p:blipFill rotWithShape="1">
          <a:blip r:embed="rId9">
            <a:extLst>
              <a:ext uri="{28A0092B-C50C-407E-A947-70E740481C1C}">
                <a14:useLocalDpi xmlns:a14="http://schemas.microsoft.com/office/drawing/2010/main" val="0"/>
              </a:ext>
            </a:extLst>
          </a:blip>
          <a:srcRect b="9937"/>
          <a:stretch/>
        </p:blipFill>
        <p:spPr bwMode="auto">
          <a:xfrm>
            <a:off x="18647423" y="13150056"/>
            <a:ext cx="13236164" cy="4925637"/>
          </a:xfrm>
          <a:prstGeom prst="rect">
            <a:avLst/>
          </a:prstGeom>
          <a:noFill/>
          <a:extLst>
            <a:ext uri="{909E8E84-426E-40DD-AFC4-6F175D3DCCD1}">
              <a14:hiddenFill xmlns:a14="http://schemas.microsoft.com/office/drawing/2010/main">
                <a:solidFill>
                  <a:srgbClr val="FFFFFF"/>
                </a:solidFill>
              </a14:hiddenFill>
            </a:ext>
          </a:extLst>
        </p:spPr>
      </p:pic>
      <p:sp>
        <p:nvSpPr>
          <p:cNvPr id="82" name="CaixaDeTexto 54"/>
          <p:cNvSpPr txBox="1"/>
          <p:nvPr/>
        </p:nvSpPr>
        <p:spPr>
          <a:xfrm>
            <a:off x="20600332" y="13543162"/>
            <a:ext cx="2342436" cy="646331"/>
          </a:xfrm>
          <a:prstGeom prst="rect">
            <a:avLst/>
          </a:prstGeom>
          <a:noFill/>
        </p:spPr>
        <p:txBody>
          <a:bodyPr wrap="none" rtlCol="0">
            <a:spAutoFit/>
          </a:bodyPr>
          <a:lstStyle/>
          <a:p>
            <a:r>
              <a:rPr lang="pt-BR" sz="3600" dirty="0" err="1" smtClean="0"/>
              <a:t>University</a:t>
            </a:r>
            <a:endParaRPr lang="en-US" sz="3600" dirty="0"/>
          </a:p>
        </p:txBody>
      </p:sp>
      <p:sp>
        <p:nvSpPr>
          <p:cNvPr id="84" name="Rectangle 27"/>
          <p:cNvSpPr/>
          <p:nvPr/>
        </p:nvSpPr>
        <p:spPr>
          <a:xfrm>
            <a:off x="18511145" y="5911056"/>
            <a:ext cx="1696298" cy="707886"/>
          </a:xfrm>
          <a:prstGeom prst="rect">
            <a:avLst/>
          </a:prstGeom>
        </p:spPr>
        <p:txBody>
          <a:bodyPr wrap="none">
            <a:spAutoFit/>
          </a:bodyPr>
          <a:lstStyle/>
          <a:p>
            <a:r>
              <a:rPr lang="en-US" sz="4000" u="sng" dirty="0" smtClean="0">
                <a:latin typeface="Times New Roman" pitchFamily="18" charset="0"/>
                <a:cs typeface="Times New Roman" pitchFamily="18" charset="0"/>
              </a:rPr>
              <a:t>Results</a:t>
            </a:r>
            <a:endParaRPr lang="en-US" sz="4000" u="sng" dirty="0">
              <a:latin typeface="Times New Roman" pitchFamily="18" charset="0"/>
              <a:cs typeface="Times New Roman" pitchFamily="18" charset="0"/>
            </a:endParaRPr>
          </a:p>
        </p:txBody>
      </p:sp>
      <p:pic>
        <p:nvPicPr>
          <p:cNvPr id="8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54215" y="26579626"/>
            <a:ext cx="6480000" cy="234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CaixaDeTexto 54"/>
          <p:cNvSpPr txBox="1"/>
          <p:nvPr/>
        </p:nvSpPr>
        <p:spPr>
          <a:xfrm>
            <a:off x="19311415" y="25933295"/>
            <a:ext cx="2342436" cy="646331"/>
          </a:xfrm>
          <a:prstGeom prst="rect">
            <a:avLst/>
          </a:prstGeom>
          <a:noFill/>
        </p:spPr>
        <p:txBody>
          <a:bodyPr wrap="none" rtlCol="0">
            <a:spAutoFit/>
          </a:bodyPr>
          <a:lstStyle/>
          <a:p>
            <a:r>
              <a:rPr lang="pt-BR" sz="3600" dirty="0" err="1" smtClean="0"/>
              <a:t>University</a:t>
            </a:r>
            <a:endParaRPr lang="en-US" sz="3600" dirty="0"/>
          </a:p>
        </p:txBody>
      </p:sp>
      <p:sp>
        <p:nvSpPr>
          <p:cNvPr id="87" name="CaixaDeTexto 55"/>
          <p:cNvSpPr txBox="1"/>
          <p:nvPr/>
        </p:nvSpPr>
        <p:spPr>
          <a:xfrm>
            <a:off x="26046981" y="25933295"/>
            <a:ext cx="2504212" cy="646331"/>
          </a:xfrm>
          <a:prstGeom prst="rect">
            <a:avLst/>
          </a:prstGeom>
          <a:noFill/>
        </p:spPr>
        <p:txBody>
          <a:bodyPr wrap="none" rtlCol="0">
            <a:spAutoFit/>
          </a:bodyPr>
          <a:lstStyle/>
          <a:p>
            <a:r>
              <a:rPr lang="pt-BR" sz="3600" dirty="0" err="1" smtClean="0"/>
              <a:t>Downtown</a:t>
            </a:r>
            <a:endParaRPr lang="en-US" sz="3600" dirty="0"/>
          </a:p>
        </p:txBody>
      </p:sp>
      <p:sp>
        <p:nvSpPr>
          <p:cNvPr id="88" name="TextBox 16"/>
          <p:cNvSpPr txBox="1"/>
          <p:nvPr/>
        </p:nvSpPr>
        <p:spPr>
          <a:xfrm>
            <a:off x="18611811" y="28977401"/>
            <a:ext cx="12530851" cy="473049"/>
          </a:xfrm>
          <a:prstGeom prst="rect">
            <a:avLst/>
          </a:prstGeom>
          <a:noFill/>
        </p:spPr>
        <p:txBody>
          <a:bodyPr wrap="square" lIns="102715" tIns="51357" rIns="102715" bIns="51357" rtlCol="0">
            <a:spAutoFit/>
          </a:bodyPr>
          <a:lstStyle/>
          <a:p>
            <a:pPr algn="just"/>
            <a:r>
              <a:rPr lang="en-US" sz="2400" dirty="0" smtClean="0">
                <a:latin typeface="Arial" pitchFamily="34" charset="0"/>
                <a:cs typeface="Arial" pitchFamily="34" charset="0"/>
              </a:rPr>
              <a:t>Figure 4 – </a:t>
            </a:r>
            <a:r>
              <a:rPr lang="en-US" sz="2400" i="1" dirty="0" smtClean="0">
                <a:latin typeface="Arial" pitchFamily="34" charset="0"/>
                <a:cs typeface="Arial" pitchFamily="34" charset="0"/>
              </a:rPr>
              <a:t>Pie chart of the submicron non-refractory aerosol composition. </a:t>
            </a:r>
            <a:endParaRPr lang="en-US" sz="2400" i="1" dirty="0">
              <a:latin typeface="Arial" pitchFamily="34" charset="0"/>
              <a:cs typeface="Arial" pitchFamily="34" charset="0"/>
            </a:endParaRPr>
          </a:p>
        </p:txBody>
      </p:sp>
      <p:grpSp>
        <p:nvGrpSpPr>
          <p:cNvPr id="89" name="Grupo 10"/>
          <p:cNvGrpSpPr/>
          <p:nvPr/>
        </p:nvGrpSpPr>
        <p:grpSpPr>
          <a:xfrm>
            <a:off x="40856059" y="17097894"/>
            <a:ext cx="6445091" cy="9463362"/>
            <a:chOff x="5732668" y="524718"/>
            <a:chExt cx="5040000" cy="7522900"/>
          </a:xfrm>
        </p:grpSpPr>
        <p:grpSp>
          <p:nvGrpSpPr>
            <p:cNvPr id="90" name="Grupo 7"/>
            <p:cNvGrpSpPr/>
            <p:nvPr/>
          </p:nvGrpSpPr>
          <p:grpSpPr>
            <a:xfrm>
              <a:off x="5732668" y="524718"/>
              <a:ext cx="5040000" cy="7522900"/>
              <a:chOff x="5142118" y="448518"/>
              <a:chExt cx="5040000" cy="7522900"/>
            </a:xfrm>
          </p:grpSpPr>
          <p:grpSp>
            <p:nvGrpSpPr>
              <p:cNvPr id="92" name="Grupo 3"/>
              <p:cNvGrpSpPr>
                <a:grpSpLocks noChangeAspect="1"/>
              </p:cNvGrpSpPr>
              <p:nvPr/>
            </p:nvGrpSpPr>
            <p:grpSpPr>
              <a:xfrm>
                <a:off x="5142118" y="4069245"/>
                <a:ext cx="5040000" cy="3902173"/>
                <a:chOff x="3802063" y="3414713"/>
                <a:chExt cx="6532562" cy="5057775"/>
              </a:xfrm>
            </p:grpSpPr>
            <p:pic>
              <p:nvPicPr>
                <p:cNvPr id="96" name="Picture 3" descr="C:\Users\Joel\Dropbox\Data analysis\2011 - 11 - 09 - SP - Petrobras\B_Pelletron_Wint_2012\SMPS_Mode_diurnal_variation_IFUSP.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02063" y="3414713"/>
                  <a:ext cx="6532562" cy="5057775"/>
                </a:xfrm>
                <a:prstGeom prst="rect">
                  <a:avLst/>
                </a:prstGeom>
                <a:noFill/>
                <a:extLst>
                  <a:ext uri="{909E8E84-426E-40DD-AFC4-6F175D3DCCD1}">
                    <a14:hiddenFill xmlns:a14="http://schemas.microsoft.com/office/drawing/2010/main">
                      <a:solidFill>
                        <a:srgbClr val="FFFFFF"/>
                      </a:solidFill>
                    </a14:hiddenFill>
                  </a:ext>
                </a:extLst>
              </p:spPr>
            </p:pic>
            <p:sp>
              <p:nvSpPr>
                <p:cNvPr id="97" name="Retângulo 8"/>
                <p:cNvSpPr/>
                <p:nvPr/>
              </p:nvSpPr>
              <p:spPr>
                <a:xfrm>
                  <a:off x="5611172" y="3429140"/>
                  <a:ext cx="3342328" cy="266560"/>
                </a:xfrm>
                <a:prstGeom prst="rect">
                  <a:avLst/>
                </a:prstGeom>
                <a:solidFill>
                  <a:schemeClr val="bg1"/>
                </a:solidFill>
                <a:ln w="508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3" name="Picture 2" descr="C:\Users\Joel\Dropbox\Data analysis\2011 - 11 - 09 - SP - Petrobras\B_FSP_Summer_2013\SMPS_Mode_diurnal_variation.png"/>
              <p:cNvPicPr>
                <a:picLocks noChangeAspect="1" noChangeArrowheads="1"/>
              </p:cNvPicPr>
              <p:nvPr/>
            </p:nvPicPr>
            <p:blipFill rotWithShape="1">
              <a:blip r:embed="rId12">
                <a:extLst>
                  <a:ext uri="{28A0092B-C50C-407E-A947-70E740481C1C}">
                    <a14:useLocalDpi xmlns:a14="http://schemas.microsoft.com/office/drawing/2010/main" val="0"/>
                  </a:ext>
                </a:extLst>
              </a:blip>
              <a:srcRect b="9338"/>
              <a:stretch/>
            </p:blipFill>
            <p:spPr bwMode="auto">
              <a:xfrm>
                <a:off x="5239298" y="465799"/>
                <a:ext cx="4942820" cy="3734686"/>
              </a:xfrm>
              <a:prstGeom prst="rect">
                <a:avLst/>
              </a:prstGeom>
              <a:noFill/>
              <a:extLst>
                <a:ext uri="{909E8E84-426E-40DD-AFC4-6F175D3DCCD1}">
                  <a14:hiddenFill xmlns:a14="http://schemas.microsoft.com/office/drawing/2010/main">
                    <a:solidFill>
                      <a:srgbClr val="FFFFFF"/>
                    </a:solidFill>
                  </a14:hiddenFill>
                </a:ext>
              </a:extLst>
            </p:spPr>
          </p:pic>
          <p:sp>
            <p:nvSpPr>
              <p:cNvPr id="94" name="Retângulo 1"/>
              <p:cNvSpPr/>
              <p:nvPr/>
            </p:nvSpPr>
            <p:spPr>
              <a:xfrm>
                <a:off x="6355360" y="448518"/>
                <a:ext cx="2739849" cy="228677"/>
              </a:xfrm>
              <a:prstGeom prst="rect">
                <a:avLst/>
              </a:prstGeom>
              <a:solidFill>
                <a:schemeClr val="bg1"/>
              </a:solidFill>
              <a:ln w="508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tângulo 11"/>
              <p:cNvSpPr/>
              <p:nvPr/>
            </p:nvSpPr>
            <p:spPr>
              <a:xfrm>
                <a:off x="5856767" y="4143676"/>
                <a:ext cx="4031512" cy="113959"/>
              </a:xfrm>
              <a:prstGeom prst="rect">
                <a:avLst/>
              </a:prstGeom>
              <a:solidFill>
                <a:schemeClr val="bg1"/>
              </a:solidFill>
              <a:ln w="508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tângulo 9"/>
            <p:cNvSpPr/>
            <p:nvPr/>
          </p:nvSpPr>
          <p:spPr>
            <a:xfrm>
              <a:off x="8715022" y="4478561"/>
              <a:ext cx="1562360" cy="790124"/>
            </a:xfrm>
            <a:prstGeom prst="rect">
              <a:avLst/>
            </a:prstGeom>
            <a:solidFill>
              <a:schemeClr val="bg1"/>
            </a:solidFill>
            <a:ln w="508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CaixaDeTexto 54"/>
          <p:cNvSpPr txBox="1"/>
          <p:nvPr/>
        </p:nvSpPr>
        <p:spPr>
          <a:xfrm>
            <a:off x="41869660" y="22122629"/>
            <a:ext cx="1622111" cy="461665"/>
          </a:xfrm>
          <a:prstGeom prst="rect">
            <a:avLst/>
          </a:prstGeom>
          <a:noFill/>
        </p:spPr>
        <p:txBody>
          <a:bodyPr wrap="none" rtlCol="0">
            <a:spAutoFit/>
          </a:bodyPr>
          <a:lstStyle/>
          <a:p>
            <a:r>
              <a:rPr lang="pt-BR" sz="2400" dirty="0" err="1" smtClean="0"/>
              <a:t>University</a:t>
            </a:r>
            <a:endParaRPr lang="en-US" sz="2800" dirty="0"/>
          </a:p>
        </p:txBody>
      </p:sp>
      <p:sp>
        <p:nvSpPr>
          <p:cNvPr id="99" name="CaixaDeTexto 55"/>
          <p:cNvSpPr txBox="1"/>
          <p:nvPr/>
        </p:nvSpPr>
        <p:spPr>
          <a:xfrm>
            <a:off x="41815371" y="17555094"/>
            <a:ext cx="1733167" cy="461665"/>
          </a:xfrm>
          <a:prstGeom prst="rect">
            <a:avLst/>
          </a:prstGeom>
          <a:noFill/>
        </p:spPr>
        <p:txBody>
          <a:bodyPr wrap="none" rtlCol="0">
            <a:spAutoFit/>
          </a:bodyPr>
          <a:lstStyle/>
          <a:p>
            <a:r>
              <a:rPr lang="pt-BR" sz="2400" dirty="0" err="1" smtClean="0"/>
              <a:t>Downtown</a:t>
            </a:r>
            <a:endParaRPr lang="en-US" sz="3600" dirty="0"/>
          </a:p>
        </p:txBody>
      </p:sp>
      <p:sp>
        <p:nvSpPr>
          <p:cNvPr id="100" name="TextBox 99"/>
          <p:cNvSpPr txBox="1"/>
          <p:nvPr/>
        </p:nvSpPr>
        <p:spPr>
          <a:xfrm>
            <a:off x="33938644" y="23786511"/>
            <a:ext cx="6504505" cy="1950376"/>
          </a:xfrm>
          <a:prstGeom prst="rect">
            <a:avLst/>
          </a:prstGeom>
          <a:noFill/>
        </p:spPr>
        <p:txBody>
          <a:bodyPr wrap="square" lIns="102715" tIns="51357" rIns="102715" bIns="51357" rtlCol="0">
            <a:spAutoFit/>
          </a:bodyPr>
          <a:lstStyle/>
          <a:p>
            <a:pPr algn="just"/>
            <a:r>
              <a:rPr lang="en-US" sz="2400" dirty="0" smtClean="0">
                <a:latin typeface="Arial" pitchFamily="34" charset="0"/>
                <a:cs typeface="Arial" pitchFamily="34" charset="0"/>
              </a:rPr>
              <a:t>Figure 7 – </a:t>
            </a:r>
            <a:r>
              <a:rPr lang="en-US" sz="2400" b="1" i="1" dirty="0" smtClean="0">
                <a:latin typeface="Arial" pitchFamily="34" charset="0"/>
                <a:cs typeface="Arial" pitchFamily="34" charset="0"/>
              </a:rPr>
              <a:t>Top:</a:t>
            </a:r>
            <a:r>
              <a:rPr lang="en-US" sz="2400" i="1" dirty="0" smtClean="0">
                <a:latin typeface="Arial" pitchFamily="34" charset="0"/>
                <a:cs typeface="Arial" pitchFamily="34" charset="0"/>
              </a:rPr>
              <a:t> Average aerosol number distribution observed at both sites. </a:t>
            </a:r>
            <a:r>
              <a:rPr lang="en-US" sz="2400" b="1" i="1" dirty="0" smtClean="0">
                <a:latin typeface="Arial" pitchFamily="34" charset="0"/>
                <a:cs typeface="Arial" pitchFamily="34" charset="0"/>
              </a:rPr>
              <a:t>Right:</a:t>
            </a:r>
            <a:r>
              <a:rPr lang="en-US" sz="2400" i="1" dirty="0" smtClean="0">
                <a:latin typeface="Arial" pitchFamily="34" charset="0"/>
                <a:cs typeface="Arial" pitchFamily="34" charset="0"/>
              </a:rPr>
              <a:t> Diurnal variation of the respective number concentration of particles residing in the nucleation, Aitken and accumulation modes.</a:t>
            </a:r>
            <a:endParaRPr lang="en-US" sz="2400" i="1" dirty="0">
              <a:latin typeface="Arial" pitchFamily="34" charset="0"/>
              <a:cs typeface="Arial" pitchFamily="34" charset="0"/>
            </a:endParaRPr>
          </a:p>
        </p:txBody>
      </p:sp>
      <p:sp>
        <p:nvSpPr>
          <p:cNvPr id="101" name="TextBox 32"/>
          <p:cNvSpPr txBox="1"/>
          <p:nvPr/>
        </p:nvSpPr>
        <p:spPr>
          <a:xfrm>
            <a:off x="19130694" y="23056056"/>
            <a:ext cx="12530851" cy="1211713"/>
          </a:xfrm>
          <a:prstGeom prst="rect">
            <a:avLst/>
          </a:prstGeom>
          <a:noFill/>
        </p:spPr>
        <p:txBody>
          <a:bodyPr wrap="square" lIns="102715" tIns="51357" rIns="102715" bIns="51357" rtlCol="0">
            <a:spAutoFit/>
          </a:bodyPr>
          <a:lstStyle/>
          <a:p>
            <a:pPr algn="just"/>
            <a:r>
              <a:rPr lang="en-US" sz="2400" dirty="0" smtClean="0">
                <a:latin typeface="Arial" pitchFamily="34" charset="0"/>
                <a:cs typeface="Arial" pitchFamily="34" charset="0"/>
              </a:rPr>
              <a:t>Figure 3 – </a:t>
            </a:r>
            <a:r>
              <a:rPr lang="en-US" sz="2400" b="1" dirty="0" smtClean="0">
                <a:latin typeface="Arial" pitchFamily="34" charset="0"/>
                <a:cs typeface="Arial" pitchFamily="34" charset="0"/>
              </a:rPr>
              <a:t>Top: </a:t>
            </a:r>
            <a:r>
              <a:rPr lang="en-US" sz="2400" dirty="0" smtClean="0">
                <a:latin typeface="Arial" pitchFamily="34" charset="0"/>
                <a:cs typeface="Arial" pitchFamily="34" charset="0"/>
              </a:rPr>
              <a:t>Gravimetric results of filter collections at the University site. </a:t>
            </a:r>
            <a:r>
              <a:rPr lang="en-US" sz="2400" b="1" dirty="0" smtClean="0">
                <a:latin typeface="Arial" pitchFamily="34" charset="0"/>
                <a:cs typeface="Arial" pitchFamily="34" charset="0"/>
              </a:rPr>
              <a:t>Middle and bottom: </a:t>
            </a:r>
            <a:r>
              <a:rPr lang="en-US" sz="2400" i="1" dirty="0" smtClean="0">
                <a:latin typeface="Arial" pitchFamily="34" charset="0"/>
                <a:cs typeface="Arial" pitchFamily="34" charset="0"/>
              </a:rPr>
              <a:t>PM1 non-refractory aerosol composition for the University and Downtown sites, respectively.</a:t>
            </a:r>
            <a:endParaRPr lang="en-US" sz="2400" i="1" dirty="0">
              <a:latin typeface="Arial" pitchFamily="34" charset="0"/>
              <a:cs typeface="Arial" pitchFamily="34" charset="0"/>
            </a:endParaRPr>
          </a:p>
        </p:txBody>
      </p:sp>
      <p:pic>
        <p:nvPicPr>
          <p:cNvPr id="102"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80615" y="26600910"/>
            <a:ext cx="6480000" cy="230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474126" y="8425656"/>
            <a:ext cx="11924768" cy="46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TextBox 104"/>
          <p:cNvSpPr txBox="1"/>
          <p:nvPr/>
        </p:nvSpPr>
        <p:spPr>
          <a:xfrm>
            <a:off x="33312018" y="30683259"/>
            <a:ext cx="14935200" cy="830997"/>
          </a:xfrm>
          <a:prstGeom prst="rect">
            <a:avLst/>
          </a:prstGeom>
          <a:noFill/>
        </p:spPr>
        <p:txBody>
          <a:bodyPr wrap="square" rtlCol="0">
            <a:spAutoFit/>
          </a:bodyPr>
          <a:lstStyle/>
          <a:p>
            <a:r>
              <a:rPr lang="en-US" sz="2400" dirty="0" smtClean="0">
                <a:latin typeface="Arial" pitchFamily="34" charset="0"/>
                <a:cs typeface="Arial" pitchFamily="34" charset="0"/>
              </a:rPr>
              <a:t>Acknowledgments: We thank </a:t>
            </a:r>
            <a:r>
              <a:rPr lang="en-US" sz="2400" dirty="0" err="1" smtClean="0">
                <a:latin typeface="Arial" pitchFamily="34" charset="0"/>
                <a:cs typeface="Arial" pitchFamily="34" charset="0"/>
              </a:rPr>
              <a:t>Petrobrás</a:t>
            </a:r>
            <a:r>
              <a:rPr lang="en-US" sz="2400" dirty="0" smtClean="0">
                <a:latin typeface="Arial" pitchFamily="34" charset="0"/>
                <a:cs typeface="Arial" pitchFamily="34" charset="0"/>
              </a:rPr>
              <a:t> for funding this project. We acknowledge </a:t>
            </a:r>
            <a:r>
              <a:rPr lang="en-US" sz="2400" dirty="0" err="1" smtClean="0">
                <a:latin typeface="Arial" pitchFamily="34" charset="0"/>
                <a:cs typeface="Arial" pitchFamily="34" charset="0"/>
              </a:rPr>
              <a:t>Alcides</a:t>
            </a:r>
            <a:r>
              <a:rPr lang="en-US" sz="2400" dirty="0" smtClean="0">
                <a:latin typeface="Arial" pitchFamily="34" charset="0"/>
                <a:cs typeface="Arial" pitchFamily="34" charset="0"/>
              </a:rPr>
              <a:t> C. Ribeiro, Fernando G. </a:t>
            </a:r>
            <a:r>
              <a:rPr lang="en-US" sz="2400" dirty="0" err="1" smtClean="0">
                <a:latin typeface="Arial" pitchFamily="34" charset="0"/>
                <a:cs typeface="Arial" pitchFamily="34" charset="0"/>
              </a:rPr>
              <a:t>Morais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Fábio</a:t>
            </a:r>
            <a:r>
              <a:rPr lang="en-US" sz="2400" dirty="0" smtClean="0">
                <a:latin typeface="Arial" pitchFamily="34" charset="0"/>
                <a:cs typeface="Arial" pitchFamily="34" charset="0"/>
              </a:rPr>
              <a:t> O. Jorge, Ana L. </a:t>
            </a:r>
            <a:r>
              <a:rPr lang="en-US" sz="2400" dirty="0" err="1" smtClean="0">
                <a:latin typeface="Arial" pitchFamily="34" charset="0"/>
                <a:cs typeface="Arial" pitchFamily="34" charset="0"/>
              </a:rPr>
              <a:t>Loureiro</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Simara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Morais</a:t>
            </a:r>
            <a:r>
              <a:rPr lang="en-US" sz="2400" dirty="0" smtClean="0">
                <a:latin typeface="Arial" pitchFamily="34" charset="0"/>
                <a:cs typeface="Arial" pitchFamily="34" charset="0"/>
              </a:rPr>
              <a:t> for technical and logistical support.</a:t>
            </a:r>
            <a:endParaRPr lang="en-US" sz="2400" dirty="0">
              <a:latin typeface="Arial" pitchFamily="34" charset="0"/>
              <a:cs typeface="Arial" pitchFamily="34" charset="0"/>
            </a:endParaRPr>
          </a:p>
        </p:txBody>
      </p:sp>
      <p:sp>
        <p:nvSpPr>
          <p:cNvPr id="107" name="CaixaDeTexto 55"/>
          <p:cNvSpPr txBox="1"/>
          <p:nvPr/>
        </p:nvSpPr>
        <p:spPr>
          <a:xfrm>
            <a:off x="20600332" y="18428007"/>
            <a:ext cx="2504212" cy="646331"/>
          </a:xfrm>
          <a:prstGeom prst="rect">
            <a:avLst/>
          </a:prstGeom>
          <a:noFill/>
        </p:spPr>
        <p:txBody>
          <a:bodyPr wrap="none" rtlCol="0">
            <a:spAutoFit/>
          </a:bodyPr>
          <a:lstStyle/>
          <a:p>
            <a:r>
              <a:rPr lang="pt-BR" sz="3600" dirty="0" err="1" smtClean="0"/>
              <a:t>Downtown</a:t>
            </a:r>
            <a:endParaRPr lang="en-US" sz="3600" dirty="0"/>
          </a:p>
        </p:txBody>
      </p:sp>
    </p:spTree>
    <p:extLst>
      <p:ext uri="{BB962C8B-B14F-4D97-AF65-F5344CB8AC3E}">
        <p14:creationId xmlns:p14="http://schemas.microsoft.com/office/powerpoint/2010/main" val="400086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14961</TotalTime>
  <Words>739</Words>
  <Application>Microsoft Office PowerPoint</Application>
  <PresentationFormat>Custom</PresentationFormat>
  <Paragraphs>208</Paragraphs>
  <Slides>1</Slides>
  <Notes>0</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Executive</vt:lpstr>
      <vt:lpstr>Custom Design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Joel</dc:creator>
  <cp:lastModifiedBy>Paulo Artaxo</cp:lastModifiedBy>
  <cp:revision>860</cp:revision>
  <dcterms:created xsi:type="dcterms:W3CDTF">2009-08-10T18:51:04Z</dcterms:created>
  <dcterms:modified xsi:type="dcterms:W3CDTF">2013-12-10T00:24:02Z</dcterms:modified>
</cp:coreProperties>
</file>