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</p:sldMasterIdLst>
  <p:notesMasterIdLst>
    <p:notesMasterId r:id="rId22"/>
  </p:notesMasterIdLst>
  <p:sldIdLst>
    <p:sldId id="373" r:id="rId4"/>
    <p:sldId id="593" r:id="rId5"/>
    <p:sldId id="685" r:id="rId6"/>
    <p:sldId id="579" r:id="rId7"/>
    <p:sldId id="583" r:id="rId8"/>
    <p:sldId id="683" r:id="rId9"/>
    <p:sldId id="586" r:id="rId10"/>
    <p:sldId id="618" r:id="rId11"/>
    <p:sldId id="673" r:id="rId12"/>
    <p:sldId id="661" r:id="rId13"/>
    <p:sldId id="660" r:id="rId14"/>
    <p:sldId id="632" r:id="rId15"/>
    <p:sldId id="633" r:id="rId16"/>
    <p:sldId id="675" r:id="rId17"/>
    <p:sldId id="422" r:id="rId18"/>
    <p:sldId id="674" r:id="rId19"/>
    <p:sldId id="676" r:id="rId20"/>
    <p:sldId id="684" r:id="rId21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5118" autoAdjust="0"/>
  </p:normalViewPr>
  <p:slideViewPr>
    <p:cSldViewPr>
      <p:cViewPr varScale="1">
        <p:scale>
          <a:sx n="87" d="100"/>
          <a:sy n="87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Pen_Drive\Faraday%20Discussions%20Paper\Data%20and%20plots%20for%20Faraday%20Discussion%20Paper\XRF_Elemental_Concentrations_AM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Pen_Drive\Faraday%20Discussions%20Paper\XRF_Elemental_Concentrations_P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Manaus TT34 ZF2 PM10, fine and coarse mode aerosol 2008-2012</a:t>
            </a:r>
          </a:p>
        </c:rich>
      </c:tx>
      <c:layout>
        <c:manualLayout>
          <c:xMode val="edge"/>
          <c:yMode val="edge"/>
          <c:x val="0.14101270527024831"/>
          <c:y val="2.925662073310270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080389287622222E-2"/>
          <c:y val="0.12919442530824896"/>
          <c:w val="0.87546059508048224"/>
          <c:h val="0.72814138780822391"/>
        </c:manualLayout>
      </c:layout>
      <c:barChart>
        <c:barDir val="col"/>
        <c:grouping val="stacked"/>
        <c:varyColors val="0"/>
        <c:ser>
          <c:idx val="1"/>
          <c:order val="0"/>
          <c:tx>
            <c:v>Coarse</c:v>
          </c:tx>
          <c:spPr>
            <a:solidFill>
              <a:schemeClr val="accent6">
                <a:lumMod val="50000"/>
              </a:schemeClr>
            </a:solidFill>
            <a:ln w="3175">
              <a:noFill/>
            </a:ln>
          </c:spPr>
          <c:invertIfNegative val="0"/>
          <c:cat>
            <c:numRef>
              <c:f>Resultados!$B$6:$B$217</c:f>
              <c:numCache>
                <c:formatCode>[$-409]d/mmm/yy;@</c:formatCode>
                <c:ptCount val="212"/>
                <c:pt idx="0">
                  <c:v>39490.597222222219</c:v>
                </c:pt>
                <c:pt idx="1">
                  <c:v>39493.713541666664</c:v>
                </c:pt>
                <c:pt idx="2">
                  <c:v>39496.197222222225</c:v>
                </c:pt>
                <c:pt idx="3">
                  <c:v>39499.081597222219</c:v>
                </c:pt>
                <c:pt idx="4">
                  <c:v>39502.420138888891</c:v>
                </c:pt>
                <c:pt idx="5">
                  <c:v>39505.852777777778</c:v>
                </c:pt>
                <c:pt idx="6">
                  <c:v>39509.374652777777</c:v>
                </c:pt>
                <c:pt idx="7">
                  <c:v>39513.522916666669</c:v>
                </c:pt>
                <c:pt idx="8">
                  <c:v>39517.58993055555</c:v>
                </c:pt>
                <c:pt idx="9">
                  <c:v>39521.567708333336</c:v>
                </c:pt>
                <c:pt idx="10">
                  <c:v>39533.071527777778</c:v>
                </c:pt>
                <c:pt idx="11">
                  <c:v>39539.039930555562</c:v>
                </c:pt>
                <c:pt idx="12">
                  <c:v>39542.0625</c:v>
                </c:pt>
                <c:pt idx="13">
                  <c:v>39545.443750000006</c:v>
                </c:pt>
                <c:pt idx="14">
                  <c:v>39550.090277777781</c:v>
                </c:pt>
                <c:pt idx="15">
                  <c:v>39556.682291666672</c:v>
                </c:pt>
                <c:pt idx="16">
                  <c:v>39563.746527777781</c:v>
                </c:pt>
                <c:pt idx="17">
                  <c:v>39570.125</c:v>
                </c:pt>
                <c:pt idx="18">
                  <c:v>39575.616319444445</c:v>
                </c:pt>
                <c:pt idx="19">
                  <c:v>39579.717013888891</c:v>
                </c:pt>
                <c:pt idx="20">
                  <c:v>39583.001736111109</c:v>
                </c:pt>
                <c:pt idx="21">
                  <c:v>39586.378472222219</c:v>
                </c:pt>
                <c:pt idx="22">
                  <c:v>39591.609375</c:v>
                </c:pt>
                <c:pt idx="23">
                  <c:v>39598.623263888891</c:v>
                </c:pt>
                <c:pt idx="24">
                  <c:v>39607.127777777772</c:v>
                </c:pt>
                <c:pt idx="25">
                  <c:v>39615.605902777781</c:v>
                </c:pt>
                <c:pt idx="26">
                  <c:v>39621.0625</c:v>
                </c:pt>
                <c:pt idx="27">
                  <c:v>39624.686805555553</c:v>
                </c:pt>
                <c:pt idx="28">
                  <c:v>39627.315972222219</c:v>
                </c:pt>
                <c:pt idx="29">
                  <c:v>39630.149305555555</c:v>
                </c:pt>
                <c:pt idx="30">
                  <c:v>39632.625</c:v>
                </c:pt>
                <c:pt idx="31">
                  <c:v>39635.114236111112</c:v>
                </c:pt>
                <c:pt idx="32">
                  <c:v>39638.443402777775</c:v>
                </c:pt>
                <c:pt idx="33">
                  <c:v>39642.334722222222</c:v>
                </c:pt>
                <c:pt idx="34">
                  <c:v>39645.862500000003</c:v>
                </c:pt>
                <c:pt idx="35">
                  <c:v>39649.370138888888</c:v>
                </c:pt>
                <c:pt idx="36">
                  <c:v>39652.870486111111</c:v>
                </c:pt>
                <c:pt idx="37">
                  <c:v>39659.881250000006</c:v>
                </c:pt>
                <c:pt idx="38">
                  <c:v>39663.353472222225</c:v>
                </c:pt>
                <c:pt idx="39">
                  <c:v>39666.814236111109</c:v>
                </c:pt>
                <c:pt idx="40">
                  <c:v>39673.90347222222</c:v>
                </c:pt>
                <c:pt idx="41">
                  <c:v>39679.083680555559</c:v>
                </c:pt>
                <c:pt idx="42">
                  <c:v>39682.663888888885</c:v>
                </c:pt>
                <c:pt idx="43">
                  <c:v>39684.657291666663</c:v>
                </c:pt>
                <c:pt idx="44">
                  <c:v>39689.559722222228</c:v>
                </c:pt>
                <c:pt idx="45">
                  <c:v>39696.970833333333</c:v>
                </c:pt>
                <c:pt idx="46">
                  <c:v>39701.824999999997</c:v>
                </c:pt>
                <c:pt idx="47">
                  <c:v>39705.926388888889</c:v>
                </c:pt>
                <c:pt idx="48">
                  <c:v>39709.467013888891</c:v>
                </c:pt>
                <c:pt idx="49">
                  <c:v>39712.392361111109</c:v>
                </c:pt>
                <c:pt idx="50">
                  <c:v>39715.864583333336</c:v>
                </c:pt>
                <c:pt idx="51">
                  <c:v>39719.355902777781</c:v>
                </c:pt>
                <c:pt idx="52">
                  <c:v>39722.875</c:v>
                </c:pt>
                <c:pt idx="53">
                  <c:v>39726.404513888891</c:v>
                </c:pt>
                <c:pt idx="54">
                  <c:v>40167.644097222219</c:v>
                </c:pt>
                <c:pt idx="55">
                  <c:v>40173.194444444445</c:v>
                </c:pt>
                <c:pt idx="56">
                  <c:v>40180.203125</c:v>
                </c:pt>
                <c:pt idx="57">
                  <c:v>40184.710069444445</c:v>
                </c:pt>
                <c:pt idx="58">
                  <c:v>40188.251736111109</c:v>
                </c:pt>
                <c:pt idx="59">
                  <c:v>40192.194444444445</c:v>
                </c:pt>
                <c:pt idx="60">
                  <c:v>40195.637152777781</c:v>
                </c:pt>
                <c:pt idx="61">
                  <c:v>40199.150347222225</c:v>
                </c:pt>
                <c:pt idx="62">
                  <c:v>40202.622569444444</c:v>
                </c:pt>
                <c:pt idx="63">
                  <c:v>40206.158333333333</c:v>
                </c:pt>
                <c:pt idx="64">
                  <c:v>40209.671527777777</c:v>
                </c:pt>
                <c:pt idx="65">
                  <c:v>40213.127083333333</c:v>
                </c:pt>
                <c:pt idx="66">
                  <c:v>40216.613888888889</c:v>
                </c:pt>
                <c:pt idx="67">
                  <c:v>40220.133680555555</c:v>
                </c:pt>
                <c:pt idx="68">
                  <c:v>40224.660416666666</c:v>
                </c:pt>
                <c:pt idx="69">
                  <c:v>40230.652777777781</c:v>
                </c:pt>
                <c:pt idx="70">
                  <c:v>40234.712847222225</c:v>
                </c:pt>
                <c:pt idx="71">
                  <c:v>40238.699652777781</c:v>
                </c:pt>
                <c:pt idx="72">
                  <c:v>40244.206597222219</c:v>
                </c:pt>
                <c:pt idx="73">
                  <c:v>40247.661805555559</c:v>
                </c:pt>
                <c:pt idx="74">
                  <c:v>40251.614236111112</c:v>
                </c:pt>
                <c:pt idx="75">
                  <c:v>40255.64340277778</c:v>
                </c:pt>
                <c:pt idx="76">
                  <c:v>40258.645833333336</c:v>
                </c:pt>
                <c:pt idx="77">
                  <c:v>40262.169444444444</c:v>
                </c:pt>
                <c:pt idx="78">
                  <c:v>40265.681944444441</c:v>
                </c:pt>
                <c:pt idx="79">
                  <c:v>40268.655902777777</c:v>
                </c:pt>
                <c:pt idx="80">
                  <c:v>40272.217013888891</c:v>
                </c:pt>
                <c:pt idx="81">
                  <c:v>40276.240972222222</c:v>
                </c:pt>
                <c:pt idx="82">
                  <c:v>40283.159722222219</c:v>
                </c:pt>
                <c:pt idx="83">
                  <c:v>40288.153124999997</c:v>
                </c:pt>
                <c:pt idx="84">
                  <c:v>40293.597222222219</c:v>
                </c:pt>
                <c:pt idx="85">
                  <c:v>40297.125</c:v>
                </c:pt>
                <c:pt idx="86">
                  <c:v>40301.677083333336</c:v>
                </c:pt>
                <c:pt idx="87">
                  <c:v>40307.180555555555</c:v>
                </c:pt>
                <c:pt idx="88">
                  <c:v>40310.644097222219</c:v>
                </c:pt>
                <c:pt idx="89">
                  <c:v>40314.116319444445</c:v>
                </c:pt>
                <c:pt idx="90">
                  <c:v>40318.119791666664</c:v>
                </c:pt>
                <c:pt idx="91">
                  <c:v>40323.154513888891</c:v>
                </c:pt>
                <c:pt idx="92">
                  <c:v>40328.65625</c:v>
                </c:pt>
                <c:pt idx="93">
                  <c:v>40332.126736111109</c:v>
                </c:pt>
                <c:pt idx="94">
                  <c:v>40335.635416666664</c:v>
                </c:pt>
                <c:pt idx="95">
                  <c:v>40339.152083333334</c:v>
                </c:pt>
                <c:pt idx="96">
                  <c:v>40342.203125</c:v>
                </c:pt>
                <c:pt idx="97">
                  <c:v>40345.6875</c:v>
                </c:pt>
                <c:pt idx="98">
                  <c:v>40349.696180555555</c:v>
                </c:pt>
                <c:pt idx="99">
                  <c:v>40355.194444444445</c:v>
                </c:pt>
                <c:pt idx="100">
                  <c:v>40361.640625</c:v>
                </c:pt>
                <c:pt idx="101">
                  <c:v>40366.652777777781</c:v>
                </c:pt>
                <c:pt idx="102">
                  <c:v>40409.673611111109</c:v>
                </c:pt>
                <c:pt idx="103">
                  <c:v>40412.65625</c:v>
                </c:pt>
                <c:pt idx="104">
                  <c:v>40417.670138888891</c:v>
                </c:pt>
                <c:pt idx="105">
                  <c:v>40422.204861111109</c:v>
                </c:pt>
                <c:pt idx="106">
                  <c:v>40426.685763888891</c:v>
                </c:pt>
                <c:pt idx="107">
                  <c:v>40430.65625</c:v>
                </c:pt>
                <c:pt idx="108">
                  <c:v>40433.659722222219</c:v>
                </c:pt>
                <c:pt idx="109">
                  <c:v>40437.185763888891</c:v>
                </c:pt>
                <c:pt idx="110">
                  <c:v>40440.671875</c:v>
                </c:pt>
                <c:pt idx="111">
                  <c:v>40444.130208333336</c:v>
                </c:pt>
                <c:pt idx="112">
                  <c:v>40447.651041666664</c:v>
                </c:pt>
                <c:pt idx="113">
                  <c:v>40453.197916666664</c:v>
                </c:pt>
                <c:pt idx="114">
                  <c:v>40458.170138888891</c:v>
                </c:pt>
                <c:pt idx="115">
                  <c:v>40461.15625</c:v>
                </c:pt>
                <c:pt idx="116">
                  <c:v>40466.671875</c:v>
                </c:pt>
                <c:pt idx="117">
                  <c:v>40474.154513888891</c:v>
                </c:pt>
                <c:pt idx="118">
                  <c:v>40479.164930555555</c:v>
                </c:pt>
                <c:pt idx="119">
                  <c:v>40483.149305555555</c:v>
                </c:pt>
                <c:pt idx="120">
                  <c:v>40486.727430555555</c:v>
                </c:pt>
                <c:pt idx="121">
                  <c:v>40489.677083333336</c:v>
                </c:pt>
                <c:pt idx="122">
                  <c:v>40492.697916666664</c:v>
                </c:pt>
                <c:pt idx="123">
                  <c:v>40497.149305555555</c:v>
                </c:pt>
                <c:pt idx="124">
                  <c:v>40504.677083333336</c:v>
                </c:pt>
                <c:pt idx="125">
                  <c:v>40512.213541666664</c:v>
                </c:pt>
                <c:pt idx="126">
                  <c:v>40517.659722222219</c:v>
                </c:pt>
                <c:pt idx="127">
                  <c:v>40521.085069444445</c:v>
                </c:pt>
                <c:pt idx="128">
                  <c:v>40524.722222222219</c:v>
                </c:pt>
                <c:pt idx="129">
                  <c:v>40530.763888888891</c:v>
                </c:pt>
                <c:pt idx="130">
                  <c:v>40538.149305555555</c:v>
                </c:pt>
                <c:pt idx="131">
                  <c:v>40545.173611111109</c:v>
                </c:pt>
                <c:pt idx="132">
                  <c:v>40549.684027777781</c:v>
                </c:pt>
                <c:pt idx="133">
                  <c:v>40552.657986111109</c:v>
                </c:pt>
                <c:pt idx="134">
                  <c:v>40557.668402777781</c:v>
                </c:pt>
                <c:pt idx="135">
                  <c:v>40562.670138888891</c:v>
                </c:pt>
                <c:pt idx="136">
                  <c:v>40567.175347222219</c:v>
                </c:pt>
                <c:pt idx="137">
                  <c:v>40570.668402777781</c:v>
                </c:pt>
                <c:pt idx="138">
                  <c:v>40574.145833333336</c:v>
                </c:pt>
                <c:pt idx="139">
                  <c:v>40577.666666666664</c:v>
                </c:pt>
                <c:pt idx="140">
                  <c:v>40580.647569444445</c:v>
                </c:pt>
                <c:pt idx="141">
                  <c:v>40584.126736111109</c:v>
                </c:pt>
                <c:pt idx="142">
                  <c:v>40588.185763888891</c:v>
                </c:pt>
                <c:pt idx="143">
                  <c:v>40594.215277777781</c:v>
                </c:pt>
                <c:pt idx="144">
                  <c:v>40601.652777777781</c:v>
                </c:pt>
                <c:pt idx="145">
                  <c:v>40609.109375</c:v>
                </c:pt>
                <c:pt idx="146">
                  <c:v>40614.625</c:v>
                </c:pt>
                <c:pt idx="147">
                  <c:v>40618.595486111109</c:v>
                </c:pt>
                <c:pt idx="148">
                  <c:v>40622.637152777781</c:v>
                </c:pt>
                <c:pt idx="149">
                  <c:v>40625.652777777781</c:v>
                </c:pt>
                <c:pt idx="150">
                  <c:v>40629.048611111109</c:v>
                </c:pt>
                <c:pt idx="151">
                  <c:v>40636.543402777781</c:v>
                </c:pt>
                <c:pt idx="152">
                  <c:v>40643.628472222219</c:v>
                </c:pt>
                <c:pt idx="153">
                  <c:v>40646.623263888891</c:v>
                </c:pt>
                <c:pt idx="154">
                  <c:v>40650.055555555555</c:v>
                </c:pt>
                <c:pt idx="155">
                  <c:v>40656.711111111108</c:v>
                </c:pt>
                <c:pt idx="156">
                  <c:v>40661.69027777778</c:v>
                </c:pt>
                <c:pt idx="157">
                  <c:v>40665.524305555555</c:v>
                </c:pt>
                <c:pt idx="158">
                  <c:v>40672.050347222219</c:v>
                </c:pt>
                <c:pt idx="159">
                  <c:v>40678.107638888891</c:v>
                </c:pt>
                <c:pt idx="160">
                  <c:v>40682.03125</c:v>
                </c:pt>
                <c:pt idx="161">
                  <c:v>40685.472222222219</c:v>
                </c:pt>
                <c:pt idx="162">
                  <c:v>40691.116319444445</c:v>
                </c:pt>
                <c:pt idx="163">
                  <c:v>40700.184027777781</c:v>
                </c:pt>
                <c:pt idx="164">
                  <c:v>40708.161458333336</c:v>
                </c:pt>
                <c:pt idx="165">
                  <c:v>40714.673611111109</c:v>
                </c:pt>
                <c:pt idx="166">
                  <c:v>40720.659722222219</c:v>
                </c:pt>
                <c:pt idx="167">
                  <c:v>40724.131944444445</c:v>
                </c:pt>
                <c:pt idx="168">
                  <c:v>40728.637152777781</c:v>
                </c:pt>
                <c:pt idx="169">
                  <c:v>40734.154513888891</c:v>
                </c:pt>
                <c:pt idx="170">
                  <c:v>40738.15625</c:v>
                </c:pt>
                <c:pt idx="171">
                  <c:v>40742.673611111109</c:v>
                </c:pt>
                <c:pt idx="172">
                  <c:v>40749.182291666664</c:v>
                </c:pt>
                <c:pt idx="173">
                  <c:v>40755.680555555555</c:v>
                </c:pt>
                <c:pt idx="174">
                  <c:v>40760.141319444447</c:v>
                </c:pt>
                <c:pt idx="175">
                  <c:v>40764.118055555555</c:v>
                </c:pt>
                <c:pt idx="176">
                  <c:v>40770.145833333336</c:v>
                </c:pt>
                <c:pt idx="177">
                  <c:v>40805.131944444445</c:v>
                </c:pt>
                <c:pt idx="178">
                  <c:v>40812.140625</c:v>
                </c:pt>
                <c:pt idx="179">
                  <c:v>40819.137152777781</c:v>
                </c:pt>
                <c:pt idx="180">
                  <c:v>40829.668402777781</c:v>
                </c:pt>
                <c:pt idx="181">
                  <c:v>40839.145833333336</c:v>
                </c:pt>
                <c:pt idx="182">
                  <c:v>40847.175347222219</c:v>
                </c:pt>
                <c:pt idx="183">
                  <c:v>40854.152777777781</c:v>
                </c:pt>
                <c:pt idx="184">
                  <c:v>40864.638888888891</c:v>
                </c:pt>
                <c:pt idx="185">
                  <c:v>40875.130208333336</c:v>
                </c:pt>
                <c:pt idx="186">
                  <c:v>40882.630208333336</c:v>
                </c:pt>
                <c:pt idx="187">
                  <c:v>40892.159722222219</c:v>
                </c:pt>
                <c:pt idx="188">
                  <c:v>40898.642361111109</c:v>
                </c:pt>
                <c:pt idx="189">
                  <c:v>40902.649305555555</c:v>
                </c:pt>
                <c:pt idx="190">
                  <c:v>40913.15625</c:v>
                </c:pt>
                <c:pt idx="191">
                  <c:v>40918.133680555555</c:v>
                </c:pt>
                <c:pt idx="192">
                  <c:v>40924.619791666672</c:v>
                </c:pt>
                <c:pt idx="193">
                  <c:v>40931.133680555555</c:v>
                </c:pt>
                <c:pt idx="194">
                  <c:v>40938.231249999997</c:v>
                </c:pt>
                <c:pt idx="195">
                  <c:v>40948.223958333328</c:v>
                </c:pt>
                <c:pt idx="196">
                  <c:v>40959.59652777778</c:v>
                </c:pt>
                <c:pt idx="197">
                  <c:v>40970.127777777772</c:v>
                </c:pt>
                <c:pt idx="198">
                  <c:v>40979.138888888891</c:v>
                </c:pt>
                <c:pt idx="199">
                  <c:v>40986.121527777781</c:v>
                </c:pt>
                <c:pt idx="200">
                  <c:v>40993.138888888891</c:v>
                </c:pt>
                <c:pt idx="201">
                  <c:v>41000.611111111109</c:v>
                </c:pt>
                <c:pt idx="202">
                  <c:v>41007.602430555555</c:v>
                </c:pt>
                <c:pt idx="203">
                  <c:v>41014.125</c:v>
                </c:pt>
                <c:pt idx="204">
                  <c:v>41024.633680555555</c:v>
                </c:pt>
                <c:pt idx="205">
                  <c:v>41038.625</c:v>
                </c:pt>
                <c:pt idx="206">
                  <c:v>41049.118055555555</c:v>
                </c:pt>
                <c:pt idx="207">
                  <c:v>41059.621527777781</c:v>
                </c:pt>
                <c:pt idx="208">
                  <c:v>41070.128472222219</c:v>
                </c:pt>
                <c:pt idx="209">
                  <c:v>41077.138888888891</c:v>
                </c:pt>
                <c:pt idx="210">
                  <c:v>41084.164930555562</c:v>
                </c:pt>
                <c:pt idx="211">
                  <c:v>41091.163194444445</c:v>
                </c:pt>
              </c:numCache>
            </c:numRef>
          </c:cat>
          <c:val>
            <c:numRef>
              <c:f>Resultados!$D$6:$D$217</c:f>
              <c:numCache>
                <c:formatCode>0.00</c:formatCode>
                <c:ptCount val="212"/>
                <c:pt idx="0">
                  <c:v>5.6276366864064089</c:v>
                </c:pt>
                <c:pt idx="1">
                  <c:v>6.9638964774863563</c:v>
                </c:pt>
                <c:pt idx="2">
                  <c:v>7.2337052925560759</c:v>
                </c:pt>
                <c:pt idx="3">
                  <c:v>5.7357630814218243</c:v>
                </c:pt>
                <c:pt idx="4">
                  <c:v>8.2716271403652346</c:v>
                </c:pt>
                <c:pt idx="5">
                  <c:v>10.499777707738721</c:v>
                </c:pt>
                <c:pt idx="6">
                  <c:v>11.014119629812754</c:v>
                </c:pt>
                <c:pt idx="7">
                  <c:v>4.8208370887993404</c:v>
                </c:pt>
                <c:pt idx="8">
                  <c:v>4.9066707758581742</c:v>
                </c:pt>
                <c:pt idx="9">
                  <c:v>6.4838765065579107</c:v>
                </c:pt>
                <c:pt idx="10">
                  <c:v>7.5918626106435134</c:v>
                </c:pt>
                <c:pt idx="11">
                  <c:v>6.4143457617960573</c:v>
                </c:pt>
                <c:pt idx="12">
                  <c:v>5.5249249020875313</c:v>
                </c:pt>
                <c:pt idx="13">
                  <c:v>8.9668521414870899</c:v>
                </c:pt>
                <c:pt idx="14">
                  <c:v>3.2475050579160096</c:v>
                </c:pt>
                <c:pt idx="15">
                  <c:v>6.4942965434661764</c:v>
                </c:pt>
                <c:pt idx="16">
                  <c:v>3.8259373458137733</c:v>
                </c:pt>
                <c:pt idx="17">
                  <c:v>3.8027978995968414</c:v>
                </c:pt>
                <c:pt idx="18">
                  <c:v>6.9529883595961843</c:v>
                </c:pt>
                <c:pt idx="19">
                  <c:v>4.3785856424990381</c:v>
                </c:pt>
                <c:pt idx="20">
                  <c:v>6.4030878678617711</c:v>
                </c:pt>
                <c:pt idx="21">
                  <c:v>4.1191234289258434</c:v>
                </c:pt>
                <c:pt idx="22">
                  <c:v>4.8215681835621718</c:v>
                </c:pt>
                <c:pt idx="23">
                  <c:v>4.3861754638097068</c:v>
                </c:pt>
                <c:pt idx="24">
                  <c:v>3.8937839687318747</c:v>
                </c:pt>
                <c:pt idx="25">
                  <c:v>4.3997216064656079</c:v>
                </c:pt>
                <c:pt idx="26">
                  <c:v>5.9519845858084759</c:v>
                </c:pt>
                <c:pt idx="27">
                  <c:v>5.4846343864979934</c:v>
                </c:pt>
                <c:pt idx="28">
                  <c:v>5.7408032847572397</c:v>
                </c:pt>
                <c:pt idx="29">
                  <c:v>5.3128759745232337</c:v>
                </c:pt>
                <c:pt idx="30">
                  <c:v>6.067647283990655</c:v>
                </c:pt>
                <c:pt idx="31">
                  <c:v>5.6222604950472448</c:v>
                </c:pt>
                <c:pt idx="32">
                  <c:v>5.7012716116201769</c:v>
                </c:pt>
                <c:pt idx="33">
                  <c:v>7.0326183423971722</c:v>
                </c:pt>
                <c:pt idx="34">
                  <c:v>4.9440327397187289</c:v>
                </c:pt>
                <c:pt idx="35">
                  <c:v>5.412179385542327</c:v>
                </c:pt>
                <c:pt idx="36">
                  <c:v>4.6072169411911092</c:v>
                </c:pt>
                <c:pt idx="37">
                  <c:v>7.1541054365482566</c:v>
                </c:pt>
                <c:pt idx="38">
                  <c:v>5.0391662023533899</c:v>
                </c:pt>
                <c:pt idx="41">
                  <c:v>3.0425338175621044</c:v>
                </c:pt>
                <c:pt idx="42">
                  <c:v>2.190280454193362</c:v>
                </c:pt>
                <c:pt idx="44">
                  <c:v>4.868404549565394</c:v>
                </c:pt>
                <c:pt idx="45">
                  <c:v>10.19852215071332</c:v>
                </c:pt>
                <c:pt idx="46">
                  <c:v>10.453698591212618</c:v>
                </c:pt>
                <c:pt idx="47">
                  <c:v>8.2731699697087571</c:v>
                </c:pt>
                <c:pt idx="48">
                  <c:v>10.404573631525121</c:v>
                </c:pt>
                <c:pt idx="49">
                  <c:v>8.8209929838885817</c:v>
                </c:pt>
                <c:pt idx="50">
                  <c:v>8.0553845836786095</c:v>
                </c:pt>
                <c:pt idx="51">
                  <c:v>6.5982876908786672</c:v>
                </c:pt>
                <c:pt idx="52">
                  <c:v>6.6148896883863708</c:v>
                </c:pt>
                <c:pt idx="53">
                  <c:v>8.8604676905204371</c:v>
                </c:pt>
                <c:pt idx="54">
                  <c:v>4.908163265306122</c:v>
                </c:pt>
                <c:pt idx="55">
                  <c:v>4.3386698032807667</c:v>
                </c:pt>
                <c:pt idx="56">
                  <c:v>7.0409783547371649</c:v>
                </c:pt>
                <c:pt idx="57">
                  <c:v>4.4298528095006207</c:v>
                </c:pt>
                <c:pt idx="58">
                  <c:v>4.9498702937670895</c:v>
                </c:pt>
                <c:pt idx="59">
                  <c:v>4.3736092689824506</c:v>
                </c:pt>
                <c:pt idx="60">
                  <c:v>7.1545454545454543</c:v>
                </c:pt>
                <c:pt idx="61">
                  <c:v>5.9967331230001566</c:v>
                </c:pt>
                <c:pt idx="62">
                  <c:v>6.962510995901102</c:v>
                </c:pt>
                <c:pt idx="63">
                  <c:v>5.4555555555555557</c:v>
                </c:pt>
                <c:pt idx="64">
                  <c:v>4.0866615185721846</c:v>
                </c:pt>
                <c:pt idx="65">
                  <c:v>8.3864059065546979</c:v>
                </c:pt>
                <c:pt idx="66">
                  <c:v>5.4676905269886245</c:v>
                </c:pt>
                <c:pt idx="67">
                  <c:v>9.6312849162011176</c:v>
                </c:pt>
                <c:pt idx="68">
                  <c:v>5.4542455941947035</c:v>
                </c:pt>
                <c:pt idx="69">
                  <c:v>4.7125748502994016</c:v>
                </c:pt>
                <c:pt idx="70">
                  <c:v>2.9719047764943776</c:v>
                </c:pt>
                <c:pt idx="71">
                  <c:v>5.1614841520204289</c:v>
                </c:pt>
                <c:pt idx="72">
                  <c:v>4.0572696647238118</c:v>
                </c:pt>
                <c:pt idx="73">
                  <c:v>6.3044291285996685</c:v>
                </c:pt>
                <c:pt idx="74">
                  <c:v>3.9275136672793041</c:v>
                </c:pt>
                <c:pt idx="75">
                  <c:v>3.9102238046795526</c:v>
                </c:pt>
                <c:pt idx="76">
                  <c:v>8.2348697465314125</c:v>
                </c:pt>
                <c:pt idx="77">
                  <c:v>7.6828248139831814</c:v>
                </c:pt>
                <c:pt idx="78">
                  <c:v>4.682484130240641</c:v>
                </c:pt>
                <c:pt idx="79">
                  <c:v>2.904901006166829</c:v>
                </c:pt>
                <c:pt idx="80">
                  <c:v>4.0007389900045229</c:v>
                </c:pt>
                <c:pt idx="81">
                  <c:v>2.1549866390828374</c:v>
                </c:pt>
                <c:pt idx="82">
                  <c:v>2.175161724686673</c:v>
                </c:pt>
                <c:pt idx="83">
                  <c:v>3.1997520420070011</c:v>
                </c:pt>
                <c:pt idx="84">
                  <c:v>1.5857605177993528</c:v>
                </c:pt>
                <c:pt idx="85">
                  <c:v>3.469923982590208</c:v>
                </c:pt>
                <c:pt idx="86">
                  <c:v>1.7833462892679135</c:v>
                </c:pt>
                <c:pt idx="87">
                  <c:v>3.5780717962661988</c:v>
                </c:pt>
                <c:pt idx="88">
                  <c:v>3.9502397222089485</c:v>
                </c:pt>
                <c:pt idx="89">
                  <c:v>3.3882038157282457</c:v>
                </c:pt>
                <c:pt idx="90">
                  <c:v>2.1723896285914504</c:v>
                </c:pt>
                <c:pt idx="91">
                  <c:v>1.8304116193934343</c:v>
                </c:pt>
                <c:pt idx="92">
                  <c:v>3.7594887095355034</c:v>
                </c:pt>
                <c:pt idx="93">
                  <c:v>2.1720571866996616</c:v>
                </c:pt>
                <c:pt idx="94">
                  <c:v>2.9398642404155644</c:v>
                </c:pt>
                <c:pt idx="95">
                  <c:v>2.3965594598439499</c:v>
                </c:pt>
                <c:pt idx="96">
                  <c:v>2.576738493252166</c:v>
                </c:pt>
                <c:pt idx="97">
                  <c:v>1.8995953420155147</c:v>
                </c:pt>
                <c:pt idx="98">
                  <c:v>2.0333333333333332</c:v>
                </c:pt>
                <c:pt idx="99">
                  <c:v>1.7802417955151792</c:v>
                </c:pt>
                <c:pt idx="100">
                  <c:v>1.5132281962463334</c:v>
                </c:pt>
                <c:pt idx="101">
                  <c:v>2.2051282051282053</c:v>
                </c:pt>
                <c:pt idx="102">
                  <c:v>0.97671310337737116</c:v>
                </c:pt>
                <c:pt idx="103">
                  <c:v>0.58491274324076581</c:v>
                </c:pt>
                <c:pt idx="104">
                  <c:v>0.45010534380386896</c:v>
                </c:pt>
                <c:pt idx="105">
                  <c:v>2.6776049678117699</c:v>
                </c:pt>
                <c:pt idx="106">
                  <c:v>1.5221911593525215</c:v>
                </c:pt>
                <c:pt idx="107">
                  <c:v>1.3569202934968339</c:v>
                </c:pt>
                <c:pt idx="108">
                  <c:v>1.5462223854345851</c:v>
                </c:pt>
                <c:pt idx="109">
                  <c:v>1.9412539576159553</c:v>
                </c:pt>
                <c:pt idx="110">
                  <c:v>1.8270288409552751</c:v>
                </c:pt>
                <c:pt idx="111">
                  <c:v>2.7900632414334723</c:v>
                </c:pt>
                <c:pt idx="112">
                  <c:v>1.4259483533226549</c:v>
                </c:pt>
                <c:pt idx="113">
                  <c:v>1.410156190125841</c:v>
                </c:pt>
                <c:pt idx="114">
                  <c:v>4.1182266009852215</c:v>
                </c:pt>
                <c:pt idx="115">
                  <c:v>2.2848966026587885</c:v>
                </c:pt>
                <c:pt idx="116">
                  <c:v>1.2267987368516708</c:v>
                </c:pt>
                <c:pt idx="117">
                  <c:v>1.9046182277621677</c:v>
                </c:pt>
                <c:pt idx="118">
                  <c:v>7.2488096691490655</c:v>
                </c:pt>
                <c:pt idx="119">
                  <c:v>3.3823063101152098</c:v>
                </c:pt>
                <c:pt idx="120">
                  <c:v>4.3315285297792583</c:v>
                </c:pt>
                <c:pt idx="121">
                  <c:v>3.4173013083382151</c:v>
                </c:pt>
                <c:pt idx="122">
                  <c:v>8.8660366870483607</c:v>
                </c:pt>
                <c:pt idx="123">
                  <c:v>6.7520276668450743</c:v>
                </c:pt>
                <c:pt idx="124">
                  <c:v>6.942797386748313</c:v>
                </c:pt>
                <c:pt idx="125">
                  <c:v>6.7345028428789346</c:v>
                </c:pt>
                <c:pt idx="126">
                  <c:v>5.5385632801521041</c:v>
                </c:pt>
                <c:pt idx="127">
                  <c:v>5.4916942388375345</c:v>
                </c:pt>
                <c:pt idx="128">
                  <c:v>5.3365843559869806</c:v>
                </c:pt>
                <c:pt idx="129">
                  <c:v>5.4093664645926314</c:v>
                </c:pt>
                <c:pt idx="130">
                  <c:v>5.2345495735813756</c:v>
                </c:pt>
                <c:pt idx="131">
                  <c:v>6.1308920531011681</c:v>
                </c:pt>
                <c:pt idx="132">
                  <c:v>6.5102639296187679</c:v>
                </c:pt>
                <c:pt idx="133">
                  <c:v>5.2137506089292058</c:v>
                </c:pt>
                <c:pt idx="134">
                  <c:v>4.1986607955165764</c:v>
                </c:pt>
                <c:pt idx="135">
                  <c:v>5.8390401425310401</c:v>
                </c:pt>
                <c:pt idx="136">
                  <c:v>3.7973586418348662</c:v>
                </c:pt>
                <c:pt idx="137">
                  <c:v>8.9849166595919279</c:v>
                </c:pt>
                <c:pt idx="138">
                  <c:v>1.7276903465802955</c:v>
                </c:pt>
                <c:pt idx="139">
                  <c:v>1.7700292786797978</c:v>
                </c:pt>
                <c:pt idx="140">
                  <c:v>3.8280855112538279</c:v>
                </c:pt>
                <c:pt idx="141">
                  <c:v>2.2761760242792111</c:v>
                </c:pt>
                <c:pt idx="142">
                  <c:v>2.3591132948375027</c:v>
                </c:pt>
                <c:pt idx="143">
                  <c:v>4.6703124017851527</c:v>
                </c:pt>
                <c:pt idx="144">
                  <c:v>5.1915931523399212</c:v>
                </c:pt>
                <c:pt idx="145">
                  <c:v>4.7781874784694489</c:v>
                </c:pt>
                <c:pt idx="146">
                  <c:v>5.8628627982529746</c:v>
                </c:pt>
                <c:pt idx="147">
                  <c:v>5.3082191780821919</c:v>
                </c:pt>
                <c:pt idx="148">
                  <c:v>4.3303270397842208</c:v>
                </c:pt>
                <c:pt idx="149">
                  <c:v>5.8258429638084364</c:v>
                </c:pt>
                <c:pt idx="150">
                  <c:v>4.8208245147519042</c:v>
                </c:pt>
                <c:pt idx="151">
                  <c:v>5.6964594168562339</c:v>
                </c:pt>
                <c:pt idx="152">
                  <c:v>4.7828442814271419</c:v>
                </c:pt>
                <c:pt idx="153">
                  <c:v>6.6726398189191736</c:v>
                </c:pt>
                <c:pt idx="154">
                  <c:v>4.5695341004771262</c:v>
                </c:pt>
                <c:pt idx="155">
                  <c:v>2.9333633709742517</c:v>
                </c:pt>
                <c:pt idx="156">
                  <c:v>6.3025210084033612</c:v>
                </c:pt>
                <c:pt idx="157">
                  <c:v>1.3009384700963591</c:v>
                </c:pt>
                <c:pt idx="158">
                  <c:v>3.2665612804426223</c:v>
                </c:pt>
                <c:pt idx="159">
                  <c:v>4.1993523473080856</c:v>
                </c:pt>
                <c:pt idx="160">
                  <c:v>3.2232704402515724</c:v>
                </c:pt>
                <c:pt idx="161">
                  <c:v>3.4494900825780328</c:v>
                </c:pt>
                <c:pt idx="162">
                  <c:v>3.1948260666701227</c:v>
                </c:pt>
                <c:pt idx="163">
                  <c:v>2.2884107976456258</c:v>
                </c:pt>
                <c:pt idx="164">
                  <c:v>3.9548668686984199</c:v>
                </c:pt>
                <c:pt idx="165">
                  <c:v>4.2674515986009167</c:v>
                </c:pt>
                <c:pt idx="166">
                  <c:v>4.7747683704177621</c:v>
                </c:pt>
                <c:pt idx="167">
                  <c:v>4.8765668969045795</c:v>
                </c:pt>
                <c:pt idx="168">
                  <c:v>5.1279038539009001</c:v>
                </c:pt>
                <c:pt idx="169">
                  <c:v>4.3679800320912818</c:v>
                </c:pt>
                <c:pt idx="170">
                  <c:v>5.3380782918149468</c:v>
                </c:pt>
                <c:pt idx="171">
                  <c:v>4.8675442873395092</c:v>
                </c:pt>
                <c:pt idx="172">
                  <c:v>3.6527581889925993</c:v>
                </c:pt>
                <c:pt idx="173">
                  <c:v>3.2198131245715933</c:v>
                </c:pt>
                <c:pt idx="174">
                  <c:v>4.3765539320867815</c:v>
                </c:pt>
                <c:pt idx="175">
                  <c:v>3.6131426700141906</c:v>
                </c:pt>
                <c:pt idx="176">
                  <c:v>3.7736190545138637</c:v>
                </c:pt>
                <c:pt idx="177">
                  <c:v>1.8563389088635298</c:v>
                </c:pt>
                <c:pt idx="178">
                  <c:v>0.86153524835338613</c:v>
                </c:pt>
                <c:pt idx="179">
                  <c:v>2.7516305959086864</c:v>
                </c:pt>
                <c:pt idx="180">
                  <c:v>2.4679487179487181</c:v>
                </c:pt>
                <c:pt idx="181">
                  <c:v>9.5200295767909182</c:v>
                </c:pt>
                <c:pt idx="182">
                  <c:v>5.1502770174673067</c:v>
                </c:pt>
                <c:pt idx="183">
                  <c:v>8.9957118886333962</c:v>
                </c:pt>
                <c:pt idx="184">
                  <c:v>1.3264644394157208</c:v>
                </c:pt>
                <c:pt idx="185">
                  <c:v>2.0664701570517319</c:v>
                </c:pt>
                <c:pt idx="186">
                  <c:v>5.4001387191597576</c:v>
                </c:pt>
                <c:pt idx="187">
                  <c:v>3.6962443828727096</c:v>
                </c:pt>
                <c:pt idx="188">
                  <c:v>6.8815126269880658</c:v>
                </c:pt>
                <c:pt idx="189">
                  <c:v>4.2396477661197318</c:v>
                </c:pt>
                <c:pt idx="190">
                  <c:v>12.742331082216173</c:v>
                </c:pt>
                <c:pt idx="191">
                  <c:v>7.741709581273005</c:v>
                </c:pt>
                <c:pt idx="192">
                  <c:v>8.3573798166578328</c:v>
                </c:pt>
                <c:pt idx="193">
                  <c:v>6.7938242170320127</c:v>
                </c:pt>
                <c:pt idx="194">
                  <c:v>4.7294297036670887</c:v>
                </c:pt>
                <c:pt idx="195">
                  <c:v>4.906024305273367</c:v>
                </c:pt>
                <c:pt idx="196">
                  <c:v>3.2117107448126596</c:v>
                </c:pt>
                <c:pt idx="197">
                  <c:v>4.222637355610467</c:v>
                </c:pt>
                <c:pt idx="198">
                  <c:v>5.4873995722790596</c:v>
                </c:pt>
                <c:pt idx="199">
                  <c:v>6.7298621816257489</c:v>
                </c:pt>
                <c:pt idx="200">
                  <c:v>5.6181441953260007</c:v>
                </c:pt>
                <c:pt idx="201">
                  <c:v>4.0900140267587393</c:v>
                </c:pt>
                <c:pt idx="202">
                  <c:v>4.2060753428331337</c:v>
                </c:pt>
                <c:pt idx="203">
                  <c:v>3.8114840788167719</c:v>
                </c:pt>
                <c:pt idx="204">
                  <c:v>2.1769924999097099</c:v>
                </c:pt>
                <c:pt idx="205">
                  <c:v>3.6267453275702435</c:v>
                </c:pt>
                <c:pt idx="206">
                  <c:v>5.8912848005700429</c:v>
                </c:pt>
                <c:pt idx="207">
                  <c:v>4.3771331058020477</c:v>
                </c:pt>
                <c:pt idx="208">
                  <c:v>4.3248228327346858</c:v>
                </c:pt>
                <c:pt idx="209">
                  <c:v>5.9157410152231149</c:v>
                </c:pt>
                <c:pt idx="210">
                  <c:v>4.6363064862066414</c:v>
                </c:pt>
                <c:pt idx="211">
                  <c:v>7.2215904120374423</c:v>
                </c:pt>
              </c:numCache>
            </c:numRef>
          </c:val>
        </c:ser>
        <c:ser>
          <c:idx val="0"/>
          <c:order val="1"/>
          <c:tx>
            <c:v>Fine</c:v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numRef>
              <c:f>Resultados!$B$6:$B$217</c:f>
              <c:numCache>
                <c:formatCode>[$-409]d/mmm/yy;@</c:formatCode>
                <c:ptCount val="212"/>
                <c:pt idx="0">
                  <c:v>39490.597222222219</c:v>
                </c:pt>
                <c:pt idx="1">
                  <c:v>39493.713541666664</c:v>
                </c:pt>
                <c:pt idx="2">
                  <c:v>39496.197222222225</c:v>
                </c:pt>
                <c:pt idx="3">
                  <c:v>39499.081597222219</c:v>
                </c:pt>
                <c:pt idx="4">
                  <c:v>39502.420138888891</c:v>
                </c:pt>
                <c:pt idx="5">
                  <c:v>39505.852777777778</c:v>
                </c:pt>
                <c:pt idx="6">
                  <c:v>39509.374652777777</c:v>
                </c:pt>
                <c:pt idx="7">
                  <c:v>39513.522916666669</c:v>
                </c:pt>
                <c:pt idx="8">
                  <c:v>39517.58993055555</c:v>
                </c:pt>
                <c:pt idx="9">
                  <c:v>39521.567708333336</c:v>
                </c:pt>
                <c:pt idx="10">
                  <c:v>39533.071527777778</c:v>
                </c:pt>
                <c:pt idx="11">
                  <c:v>39539.039930555562</c:v>
                </c:pt>
                <c:pt idx="12">
                  <c:v>39542.0625</c:v>
                </c:pt>
                <c:pt idx="13">
                  <c:v>39545.443750000006</c:v>
                </c:pt>
                <c:pt idx="14">
                  <c:v>39550.090277777781</c:v>
                </c:pt>
                <c:pt idx="15">
                  <c:v>39556.682291666672</c:v>
                </c:pt>
                <c:pt idx="16">
                  <c:v>39563.746527777781</c:v>
                </c:pt>
                <c:pt idx="17">
                  <c:v>39570.125</c:v>
                </c:pt>
                <c:pt idx="18">
                  <c:v>39575.616319444445</c:v>
                </c:pt>
                <c:pt idx="19">
                  <c:v>39579.717013888891</c:v>
                </c:pt>
                <c:pt idx="20">
                  <c:v>39583.001736111109</c:v>
                </c:pt>
                <c:pt idx="21">
                  <c:v>39586.378472222219</c:v>
                </c:pt>
                <c:pt idx="22">
                  <c:v>39591.609375</c:v>
                </c:pt>
                <c:pt idx="23">
                  <c:v>39598.623263888891</c:v>
                </c:pt>
                <c:pt idx="24">
                  <c:v>39607.127777777772</c:v>
                </c:pt>
                <c:pt idx="25">
                  <c:v>39615.605902777781</c:v>
                </c:pt>
                <c:pt idx="26">
                  <c:v>39621.0625</c:v>
                </c:pt>
                <c:pt idx="27">
                  <c:v>39624.686805555553</c:v>
                </c:pt>
                <c:pt idx="28">
                  <c:v>39627.315972222219</c:v>
                </c:pt>
                <c:pt idx="29">
                  <c:v>39630.149305555555</c:v>
                </c:pt>
                <c:pt idx="30">
                  <c:v>39632.625</c:v>
                </c:pt>
                <c:pt idx="31">
                  <c:v>39635.114236111112</c:v>
                </c:pt>
                <c:pt idx="32">
                  <c:v>39638.443402777775</c:v>
                </c:pt>
                <c:pt idx="33">
                  <c:v>39642.334722222222</c:v>
                </c:pt>
                <c:pt idx="34">
                  <c:v>39645.862500000003</c:v>
                </c:pt>
                <c:pt idx="35">
                  <c:v>39649.370138888888</c:v>
                </c:pt>
                <c:pt idx="36">
                  <c:v>39652.870486111111</c:v>
                </c:pt>
                <c:pt idx="37">
                  <c:v>39659.881250000006</c:v>
                </c:pt>
                <c:pt idx="38">
                  <c:v>39663.353472222225</c:v>
                </c:pt>
                <c:pt idx="39">
                  <c:v>39666.814236111109</c:v>
                </c:pt>
                <c:pt idx="40">
                  <c:v>39673.90347222222</c:v>
                </c:pt>
                <c:pt idx="41">
                  <c:v>39679.083680555559</c:v>
                </c:pt>
                <c:pt idx="42">
                  <c:v>39682.663888888885</c:v>
                </c:pt>
                <c:pt idx="43">
                  <c:v>39684.657291666663</c:v>
                </c:pt>
                <c:pt idx="44">
                  <c:v>39689.559722222228</c:v>
                </c:pt>
                <c:pt idx="45">
                  <c:v>39696.970833333333</c:v>
                </c:pt>
                <c:pt idx="46">
                  <c:v>39701.824999999997</c:v>
                </c:pt>
                <c:pt idx="47">
                  <c:v>39705.926388888889</c:v>
                </c:pt>
                <c:pt idx="48">
                  <c:v>39709.467013888891</c:v>
                </c:pt>
                <c:pt idx="49">
                  <c:v>39712.392361111109</c:v>
                </c:pt>
                <c:pt idx="50">
                  <c:v>39715.864583333336</c:v>
                </c:pt>
                <c:pt idx="51">
                  <c:v>39719.355902777781</c:v>
                </c:pt>
                <c:pt idx="52">
                  <c:v>39722.875</c:v>
                </c:pt>
                <c:pt idx="53">
                  <c:v>39726.404513888891</c:v>
                </c:pt>
                <c:pt idx="54">
                  <c:v>40167.644097222219</c:v>
                </c:pt>
                <c:pt idx="55">
                  <c:v>40173.194444444445</c:v>
                </c:pt>
                <c:pt idx="56">
                  <c:v>40180.203125</c:v>
                </c:pt>
                <c:pt idx="57">
                  <c:v>40184.710069444445</c:v>
                </c:pt>
                <c:pt idx="58">
                  <c:v>40188.251736111109</c:v>
                </c:pt>
                <c:pt idx="59">
                  <c:v>40192.194444444445</c:v>
                </c:pt>
                <c:pt idx="60">
                  <c:v>40195.637152777781</c:v>
                </c:pt>
                <c:pt idx="61">
                  <c:v>40199.150347222225</c:v>
                </c:pt>
                <c:pt idx="62">
                  <c:v>40202.622569444444</c:v>
                </c:pt>
                <c:pt idx="63">
                  <c:v>40206.158333333333</c:v>
                </c:pt>
                <c:pt idx="64">
                  <c:v>40209.671527777777</c:v>
                </c:pt>
                <c:pt idx="65">
                  <c:v>40213.127083333333</c:v>
                </c:pt>
                <c:pt idx="66">
                  <c:v>40216.613888888889</c:v>
                </c:pt>
                <c:pt idx="67">
                  <c:v>40220.133680555555</c:v>
                </c:pt>
                <c:pt idx="68">
                  <c:v>40224.660416666666</c:v>
                </c:pt>
                <c:pt idx="69">
                  <c:v>40230.652777777781</c:v>
                </c:pt>
                <c:pt idx="70">
                  <c:v>40234.712847222225</c:v>
                </c:pt>
                <c:pt idx="71">
                  <c:v>40238.699652777781</c:v>
                </c:pt>
                <c:pt idx="72">
                  <c:v>40244.206597222219</c:v>
                </c:pt>
                <c:pt idx="73">
                  <c:v>40247.661805555559</c:v>
                </c:pt>
                <c:pt idx="74">
                  <c:v>40251.614236111112</c:v>
                </c:pt>
                <c:pt idx="75">
                  <c:v>40255.64340277778</c:v>
                </c:pt>
                <c:pt idx="76">
                  <c:v>40258.645833333336</c:v>
                </c:pt>
                <c:pt idx="77">
                  <c:v>40262.169444444444</c:v>
                </c:pt>
                <c:pt idx="78">
                  <c:v>40265.681944444441</c:v>
                </c:pt>
                <c:pt idx="79">
                  <c:v>40268.655902777777</c:v>
                </c:pt>
                <c:pt idx="80">
                  <c:v>40272.217013888891</c:v>
                </c:pt>
                <c:pt idx="81">
                  <c:v>40276.240972222222</c:v>
                </c:pt>
                <c:pt idx="82">
                  <c:v>40283.159722222219</c:v>
                </c:pt>
                <c:pt idx="83">
                  <c:v>40288.153124999997</c:v>
                </c:pt>
                <c:pt idx="84">
                  <c:v>40293.597222222219</c:v>
                </c:pt>
                <c:pt idx="85">
                  <c:v>40297.125</c:v>
                </c:pt>
                <c:pt idx="86">
                  <c:v>40301.677083333336</c:v>
                </c:pt>
                <c:pt idx="87">
                  <c:v>40307.180555555555</c:v>
                </c:pt>
                <c:pt idx="88">
                  <c:v>40310.644097222219</c:v>
                </c:pt>
                <c:pt idx="89">
                  <c:v>40314.116319444445</c:v>
                </c:pt>
                <c:pt idx="90">
                  <c:v>40318.119791666664</c:v>
                </c:pt>
                <c:pt idx="91">
                  <c:v>40323.154513888891</c:v>
                </c:pt>
                <c:pt idx="92">
                  <c:v>40328.65625</c:v>
                </c:pt>
                <c:pt idx="93">
                  <c:v>40332.126736111109</c:v>
                </c:pt>
                <c:pt idx="94">
                  <c:v>40335.635416666664</c:v>
                </c:pt>
                <c:pt idx="95">
                  <c:v>40339.152083333334</c:v>
                </c:pt>
                <c:pt idx="96">
                  <c:v>40342.203125</c:v>
                </c:pt>
                <c:pt idx="97">
                  <c:v>40345.6875</c:v>
                </c:pt>
                <c:pt idx="98">
                  <c:v>40349.696180555555</c:v>
                </c:pt>
                <c:pt idx="99">
                  <c:v>40355.194444444445</c:v>
                </c:pt>
                <c:pt idx="100">
                  <c:v>40361.640625</c:v>
                </c:pt>
                <c:pt idx="101">
                  <c:v>40366.652777777781</c:v>
                </c:pt>
                <c:pt idx="102">
                  <c:v>40409.673611111109</c:v>
                </c:pt>
                <c:pt idx="103">
                  <c:v>40412.65625</c:v>
                </c:pt>
                <c:pt idx="104">
                  <c:v>40417.670138888891</c:v>
                </c:pt>
                <c:pt idx="105">
                  <c:v>40422.204861111109</c:v>
                </c:pt>
                <c:pt idx="106">
                  <c:v>40426.685763888891</c:v>
                </c:pt>
                <c:pt idx="107">
                  <c:v>40430.65625</c:v>
                </c:pt>
                <c:pt idx="108">
                  <c:v>40433.659722222219</c:v>
                </c:pt>
                <c:pt idx="109">
                  <c:v>40437.185763888891</c:v>
                </c:pt>
                <c:pt idx="110">
                  <c:v>40440.671875</c:v>
                </c:pt>
                <c:pt idx="111">
                  <c:v>40444.130208333336</c:v>
                </c:pt>
                <c:pt idx="112">
                  <c:v>40447.651041666664</c:v>
                </c:pt>
                <c:pt idx="113">
                  <c:v>40453.197916666664</c:v>
                </c:pt>
                <c:pt idx="114">
                  <c:v>40458.170138888891</c:v>
                </c:pt>
                <c:pt idx="115">
                  <c:v>40461.15625</c:v>
                </c:pt>
                <c:pt idx="116">
                  <c:v>40466.671875</c:v>
                </c:pt>
                <c:pt idx="117">
                  <c:v>40474.154513888891</c:v>
                </c:pt>
                <c:pt idx="118">
                  <c:v>40479.164930555555</c:v>
                </c:pt>
                <c:pt idx="119">
                  <c:v>40483.149305555555</c:v>
                </c:pt>
                <c:pt idx="120">
                  <c:v>40486.727430555555</c:v>
                </c:pt>
                <c:pt idx="121">
                  <c:v>40489.677083333336</c:v>
                </c:pt>
                <c:pt idx="122">
                  <c:v>40492.697916666664</c:v>
                </c:pt>
                <c:pt idx="123">
                  <c:v>40497.149305555555</c:v>
                </c:pt>
                <c:pt idx="124">
                  <c:v>40504.677083333336</c:v>
                </c:pt>
                <c:pt idx="125">
                  <c:v>40512.213541666664</c:v>
                </c:pt>
                <c:pt idx="126">
                  <c:v>40517.659722222219</c:v>
                </c:pt>
                <c:pt idx="127">
                  <c:v>40521.085069444445</c:v>
                </c:pt>
                <c:pt idx="128">
                  <c:v>40524.722222222219</c:v>
                </c:pt>
                <c:pt idx="129">
                  <c:v>40530.763888888891</c:v>
                </c:pt>
                <c:pt idx="130">
                  <c:v>40538.149305555555</c:v>
                </c:pt>
                <c:pt idx="131">
                  <c:v>40545.173611111109</c:v>
                </c:pt>
                <c:pt idx="132">
                  <c:v>40549.684027777781</c:v>
                </c:pt>
                <c:pt idx="133">
                  <c:v>40552.657986111109</c:v>
                </c:pt>
                <c:pt idx="134">
                  <c:v>40557.668402777781</c:v>
                </c:pt>
                <c:pt idx="135">
                  <c:v>40562.670138888891</c:v>
                </c:pt>
                <c:pt idx="136">
                  <c:v>40567.175347222219</c:v>
                </c:pt>
                <c:pt idx="137">
                  <c:v>40570.668402777781</c:v>
                </c:pt>
                <c:pt idx="138">
                  <c:v>40574.145833333336</c:v>
                </c:pt>
                <c:pt idx="139">
                  <c:v>40577.666666666664</c:v>
                </c:pt>
                <c:pt idx="140">
                  <c:v>40580.647569444445</c:v>
                </c:pt>
                <c:pt idx="141">
                  <c:v>40584.126736111109</c:v>
                </c:pt>
                <c:pt idx="142">
                  <c:v>40588.185763888891</c:v>
                </c:pt>
                <c:pt idx="143">
                  <c:v>40594.215277777781</c:v>
                </c:pt>
                <c:pt idx="144">
                  <c:v>40601.652777777781</c:v>
                </c:pt>
                <c:pt idx="145">
                  <c:v>40609.109375</c:v>
                </c:pt>
                <c:pt idx="146">
                  <c:v>40614.625</c:v>
                </c:pt>
                <c:pt idx="147">
                  <c:v>40618.595486111109</c:v>
                </c:pt>
                <c:pt idx="148">
                  <c:v>40622.637152777781</c:v>
                </c:pt>
                <c:pt idx="149">
                  <c:v>40625.652777777781</c:v>
                </c:pt>
                <c:pt idx="150">
                  <c:v>40629.048611111109</c:v>
                </c:pt>
                <c:pt idx="151">
                  <c:v>40636.543402777781</c:v>
                </c:pt>
                <c:pt idx="152">
                  <c:v>40643.628472222219</c:v>
                </c:pt>
                <c:pt idx="153">
                  <c:v>40646.623263888891</c:v>
                </c:pt>
                <c:pt idx="154">
                  <c:v>40650.055555555555</c:v>
                </c:pt>
                <c:pt idx="155">
                  <c:v>40656.711111111108</c:v>
                </c:pt>
                <c:pt idx="156">
                  <c:v>40661.69027777778</c:v>
                </c:pt>
                <c:pt idx="157">
                  <c:v>40665.524305555555</c:v>
                </c:pt>
                <c:pt idx="158">
                  <c:v>40672.050347222219</c:v>
                </c:pt>
                <c:pt idx="159">
                  <c:v>40678.107638888891</c:v>
                </c:pt>
                <c:pt idx="160">
                  <c:v>40682.03125</c:v>
                </c:pt>
                <c:pt idx="161">
                  <c:v>40685.472222222219</c:v>
                </c:pt>
                <c:pt idx="162">
                  <c:v>40691.116319444445</c:v>
                </c:pt>
                <c:pt idx="163">
                  <c:v>40700.184027777781</c:v>
                </c:pt>
                <c:pt idx="164">
                  <c:v>40708.161458333336</c:v>
                </c:pt>
                <c:pt idx="165">
                  <c:v>40714.673611111109</c:v>
                </c:pt>
                <c:pt idx="166">
                  <c:v>40720.659722222219</c:v>
                </c:pt>
                <c:pt idx="167">
                  <c:v>40724.131944444445</c:v>
                </c:pt>
                <c:pt idx="168">
                  <c:v>40728.637152777781</c:v>
                </c:pt>
                <c:pt idx="169">
                  <c:v>40734.154513888891</c:v>
                </c:pt>
                <c:pt idx="170">
                  <c:v>40738.15625</c:v>
                </c:pt>
                <c:pt idx="171">
                  <c:v>40742.673611111109</c:v>
                </c:pt>
                <c:pt idx="172">
                  <c:v>40749.182291666664</c:v>
                </c:pt>
                <c:pt idx="173">
                  <c:v>40755.680555555555</c:v>
                </c:pt>
                <c:pt idx="174">
                  <c:v>40760.141319444447</c:v>
                </c:pt>
                <c:pt idx="175">
                  <c:v>40764.118055555555</c:v>
                </c:pt>
                <c:pt idx="176">
                  <c:v>40770.145833333336</c:v>
                </c:pt>
                <c:pt idx="177">
                  <c:v>40805.131944444445</c:v>
                </c:pt>
                <c:pt idx="178">
                  <c:v>40812.140625</c:v>
                </c:pt>
                <c:pt idx="179">
                  <c:v>40819.137152777781</c:v>
                </c:pt>
                <c:pt idx="180">
                  <c:v>40829.668402777781</c:v>
                </c:pt>
                <c:pt idx="181">
                  <c:v>40839.145833333336</c:v>
                </c:pt>
                <c:pt idx="182">
                  <c:v>40847.175347222219</c:v>
                </c:pt>
                <c:pt idx="183">
                  <c:v>40854.152777777781</c:v>
                </c:pt>
                <c:pt idx="184">
                  <c:v>40864.638888888891</c:v>
                </c:pt>
                <c:pt idx="185">
                  <c:v>40875.130208333336</c:v>
                </c:pt>
                <c:pt idx="186">
                  <c:v>40882.630208333336</c:v>
                </c:pt>
                <c:pt idx="187">
                  <c:v>40892.159722222219</c:v>
                </c:pt>
                <c:pt idx="188">
                  <c:v>40898.642361111109</c:v>
                </c:pt>
                <c:pt idx="189">
                  <c:v>40902.649305555555</c:v>
                </c:pt>
                <c:pt idx="190">
                  <c:v>40913.15625</c:v>
                </c:pt>
                <c:pt idx="191">
                  <c:v>40918.133680555555</c:v>
                </c:pt>
                <c:pt idx="192">
                  <c:v>40924.619791666672</c:v>
                </c:pt>
                <c:pt idx="193">
                  <c:v>40931.133680555555</c:v>
                </c:pt>
                <c:pt idx="194">
                  <c:v>40938.231249999997</c:v>
                </c:pt>
                <c:pt idx="195">
                  <c:v>40948.223958333328</c:v>
                </c:pt>
                <c:pt idx="196">
                  <c:v>40959.59652777778</c:v>
                </c:pt>
                <c:pt idx="197">
                  <c:v>40970.127777777772</c:v>
                </c:pt>
                <c:pt idx="198">
                  <c:v>40979.138888888891</c:v>
                </c:pt>
                <c:pt idx="199">
                  <c:v>40986.121527777781</c:v>
                </c:pt>
                <c:pt idx="200">
                  <c:v>40993.138888888891</c:v>
                </c:pt>
                <c:pt idx="201">
                  <c:v>41000.611111111109</c:v>
                </c:pt>
                <c:pt idx="202">
                  <c:v>41007.602430555555</c:v>
                </c:pt>
                <c:pt idx="203">
                  <c:v>41014.125</c:v>
                </c:pt>
                <c:pt idx="204">
                  <c:v>41024.633680555555</c:v>
                </c:pt>
                <c:pt idx="205">
                  <c:v>41038.625</c:v>
                </c:pt>
                <c:pt idx="206">
                  <c:v>41049.118055555555</c:v>
                </c:pt>
                <c:pt idx="207">
                  <c:v>41059.621527777781</c:v>
                </c:pt>
                <c:pt idx="208">
                  <c:v>41070.128472222219</c:v>
                </c:pt>
                <c:pt idx="209">
                  <c:v>41077.138888888891</c:v>
                </c:pt>
                <c:pt idx="210">
                  <c:v>41084.164930555562</c:v>
                </c:pt>
                <c:pt idx="211">
                  <c:v>41091.163194444445</c:v>
                </c:pt>
              </c:numCache>
            </c:numRef>
          </c:cat>
          <c:val>
            <c:numRef>
              <c:f>Resultados!$C$6:$C$217</c:f>
              <c:numCache>
                <c:formatCode>0.00</c:formatCode>
                <c:ptCount val="212"/>
                <c:pt idx="0">
                  <c:v>2.4694149807288661</c:v>
                </c:pt>
                <c:pt idx="1">
                  <c:v>1.270977303875837</c:v>
                </c:pt>
                <c:pt idx="2">
                  <c:v>0.81564952175978689</c:v>
                </c:pt>
                <c:pt idx="3">
                  <c:v>1.0883800913513899</c:v>
                </c:pt>
                <c:pt idx="4">
                  <c:v>2.3945004311347531</c:v>
                </c:pt>
                <c:pt idx="5">
                  <c:v>3.147371498311363</c:v>
                </c:pt>
                <c:pt idx="6">
                  <c:v>3.331487950301995</c:v>
                </c:pt>
                <c:pt idx="7">
                  <c:v>0.9782162684233956</c:v>
                </c:pt>
                <c:pt idx="8">
                  <c:v>0.96577445560904462</c:v>
                </c:pt>
                <c:pt idx="9">
                  <c:v>1.0108339241403683</c:v>
                </c:pt>
                <c:pt idx="10">
                  <c:v>1.2375898531367047</c:v>
                </c:pt>
                <c:pt idx="11">
                  <c:v>1.7676551816569082</c:v>
                </c:pt>
                <c:pt idx="12">
                  <c:v>2.3270846800258562</c:v>
                </c:pt>
                <c:pt idx="13">
                  <c:v>4.3773013220662467</c:v>
                </c:pt>
                <c:pt idx="14">
                  <c:v>1.1858757208486088</c:v>
                </c:pt>
                <c:pt idx="15">
                  <c:v>0.74940246174300607</c:v>
                </c:pt>
                <c:pt idx="16">
                  <c:v>1.1027182003638774</c:v>
                </c:pt>
                <c:pt idx="17">
                  <c:v>1.1777612503462564</c:v>
                </c:pt>
                <c:pt idx="18">
                  <c:v>1.2299424043714882</c:v>
                </c:pt>
                <c:pt idx="19">
                  <c:v>1.5922129609087412</c:v>
                </c:pt>
                <c:pt idx="20">
                  <c:v>1.8306108262324607</c:v>
                </c:pt>
                <c:pt idx="21">
                  <c:v>1.0588173010747086</c:v>
                </c:pt>
                <c:pt idx="22">
                  <c:v>1.4336698315724687</c:v>
                </c:pt>
                <c:pt idx="23">
                  <c:v>1.1409438016290281</c:v>
                </c:pt>
                <c:pt idx="24">
                  <c:v>2.7219441263643951</c:v>
                </c:pt>
                <c:pt idx="25">
                  <c:v>1.3140034663411471</c:v>
                </c:pt>
                <c:pt idx="26">
                  <c:v>1.8247275664447344</c:v>
                </c:pt>
                <c:pt idx="27">
                  <c:v>6.1447647344791916</c:v>
                </c:pt>
                <c:pt idx="28">
                  <c:v>3.2593899188987798</c:v>
                </c:pt>
                <c:pt idx="29">
                  <c:v>5.2514827410398546</c:v>
                </c:pt>
                <c:pt idx="30">
                  <c:v>4.3658092989668482</c:v>
                </c:pt>
                <c:pt idx="31">
                  <c:v>2.7795445144053796</c:v>
                </c:pt>
                <c:pt idx="32">
                  <c:v>3.1195105904568674</c:v>
                </c:pt>
                <c:pt idx="33">
                  <c:v>4.2756105613393531</c:v>
                </c:pt>
                <c:pt idx="34">
                  <c:v>5.4652562527085236</c:v>
                </c:pt>
                <c:pt idx="35">
                  <c:v>3.7649943551598795</c:v>
                </c:pt>
                <c:pt idx="36">
                  <c:v>4.8652210898978119</c:v>
                </c:pt>
                <c:pt idx="37">
                  <c:v>5.2809785634213648</c:v>
                </c:pt>
                <c:pt idx="38">
                  <c:v>6.5784237066727185</c:v>
                </c:pt>
                <c:pt idx="41">
                  <c:v>4.5551735037980849</c:v>
                </c:pt>
                <c:pt idx="42">
                  <c:v>9.786814127029853</c:v>
                </c:pt>
                <c:pt idx="44">
                  <c:v>2.9451625958257406</c:v>
                </c:pt>
                <c:pt idx="45">
                  <c:v>2.8798116447518654</c:v>
                </c:pt>
                <c:pt idx="46">
                  <c:v>6.7807774645703462</c:v>
                </c:pt>
                <c:pt idx="47">
                  <c:v>4.9579592224832369</c:v>
                </c:pt>
                <c:pt idx="48">
                  <c:v>6.4990974679277791</c:v>
                </c:pt>
                <c:pt idx="49">
                  <c:v>8.2119991622250996</c:v>
                </c:pt>
                <c:pt idx="50">
                  <c:v>9.1948301274953863</c:v>
                </c:pt>
                <c:pt idx="51">
                  <c:v>7.9758139104234029</c:v>
                </c:pt>
                <c:pt idx="52">
                  <c:v>7.777424258493328</c:v>
                </c:pt>
                <c:pt idx="53">
                  <c:v>6.3571951567516258</c:v>
                </c:pt>
                <c:pt idx="54">
                  <c:v>2.4234693877551021</c:v>
                </c:pt>
                <c:pt idx="55">
                  <c:v>1.2501848864972989</c:v>
                </c:pt>
                <c:pt idx="56">
                  <c:v>1.3684987603420899</c:v>
                </c:pt>
                <c:pt idx="57">
                  <c:v>1.7986459102405001</c:v>
                </c:pt>
                <c:pt idx="58">
                  <c:v>1.3496459370398934</c:v>
                </c:pt>
                <c:pt idx="59">
                  <c:v>0.68508917120652424</c:v>
                </c:pt>
                <c:pt idx="60">
                  <c:v>0.75</c:v>
                </c:pt>
                <c:pt idx="61">
                  <c:v>2.3774361728312186</c:v>
                </c:pt>
                <c:pt idx="62">
                  <c:v>1.89503827509405</c:v>
                </c:pt>
                <c:pt idx="63">
                  <c:v>1.7833333333333334</c:v>
                </c:pt>
                <c:pt idx="64">
                  <c:v>1.6355322638022438</c:v>
                </c:pt>
                <c:pt idx="65">
                  <c:v>2.4065828777546074</c:v>
                </c:pt>
                <c:pt idx="66">
                  <c:v>1.5159236769139077</c:v>
                </c:pt>
                <c:pt idx="67">
                  <c:v>2.3184357541899443</c:v>
                </c:pt>
                <c:pt idx="68">
                  <c:v>1.2810998020921684</c:v>
                </c:pt>
                <c:pt idx="69">
                  <c:v>1.3802395209580838</c:v>
                </c:pt>
                <c:pt idx="70">
                  <c:v>0.92680535555623633</c:v>
                </c:pt>
                <c:pt idx="71">
                  <c:v>0.94637223974763396</c:v>
                </c:pt>
                <c:pt idx="72">
                  <c:v>0.72522859740120849</c:v>
                </c:pt>
                <c:pt idx="73">
                  <c:v>1.6829620131431318</c:v>
                </c:pt>
                <c:pt idx="74">
                  <c:v>1.5832972384486614</c:v>
                </c:pt>
                <c:pt idx="75">
                  <c:v>1.4226220752797558</c:v>
                </c:pt>
                <c:pt idx="76">
                  <c:v>1.5880277662915814</c:v>
                </c:pt>
                <c:pt idx="77">
                  <c:v>3.032404349931757</c:v>
                </c:pt>
                <c:pt idx="78">
                  <c:v>0.38216150547496641</c:v>
                </c:pt>
                <c:pt idx="79">
                  <c:v>0.70593962999026294</c:v>
                </c:pt>
                <c:pt idx="80">
                  <c:v>0.63387504698320074</c:v>
                </c:pt>
                <c:pt idx="81">
                  <c:v>0.39328506163261784</c:v>
                </c:pt>
                <c:pt idx="82">
                  <c:v>0.38135952315935179</c:v>
                </c:pt>
                <c:pt idx="83">
                  <c:v>0.33501677362893817</c:v>
                </c:pt>
                <c:pt idx="84">
                  <c:v>0.59466019417475735</c:v>
                </c:pt>
                <c:pt idx="85">
                  <c:v>0.52650580660689572</c:v>
                </c:pt>
                <c:pt idx="86">
                  <c:v>0.56142383180656541</c:v>
                </c:pt>
                <c:pt idx="87">
                  <c:v>0.63960350762271434</c:v>
                </c:pt>
                <c:pt idx="88">
                  <c:v>1.2822350711202435</c:v>
                </c:pt>
                <c:pt idx="89">
                  <c:v>2.6974755700325734</c:v>
                </c:pt>
                <c:pt idx="90">
                  <c:v>1.2438682550805886</c:v>
                </c:pt>
                <c:pt idx="91">
                  <c:v>1.0937825530521743</c:v>
                </c:pt>
                <c:pt idx="92">
                  <c:v>0.52392874569058612</c:v>
                </c:pt>
                <c:pt idx="93">
                  <c:v>1.1076411026702255</c:v>
                </c:pt>
                <c:pt idx="94">
                  <c:v>0.91223429682271584</c:v>
                </c:pt>
                <c:pt idx="95">
                  <c:v>0.95752946454952337</c:v>
                </c:pt>
                <c:pt idx="96">
                  <c:v>1.0038543713294896</c:v>
                </c:pt>
                <c:pt idx="97">
                  <c:v>1.2590341220335388</c:v>
                </c:pt>
                <c:pt idx="98">
                  <c:v>1.1875</c:v>
                </c:pt>
                <c:pt idx="99">
                  <c:v>1.0835176387745589</c:v>
                </c:pt>
                <c:pt idx="100">
                  <c:v>1.7965102519417371</c:v>
                </c:pt>
                <c:pt idx="101">
                  <c:v>1.688034188034188</c:v>
                </c:pt>
                <c:pt idx="102">
                  <c:v>5.0763378399218633</c:v>
                </c:pt>
                <c:pt idx="103">
                  <c:v>1.4775594297537256</c:v>
                </c:pt>
                <c:pt idx="104">
                  <c:v>1.7070484581497798</c:v>
                </c:pt>
                <c:pt idx="105">
                  <c:v>3.2081410585085171</c:v>
                </c:pt>
                <c:pt idx="106">
                  <c:v>2.181309880313989</c:v>
                </c:pt>
                <c:pt idx="107">
                  <c:v>5.2078098301336819</c:v>
                </c:pt>
                <c:pt idx="108">
                  <c:v>1.5583022478207929</c:v>
                </c:pt>
                <c:pt idx="109">
                  <c:v>4.3042684476901387</c:v>
                </c:pt>
                <c:pt idx="110">
                  <c:v>3.6400753183318106</c:v>
                </c:pt>
                <c:pt idx="111">
                  <c:v>4.1179266730045878</c:v>
                </c:pt>
                <c:pt idx="112">
                  <c:v>3.7553228894011017</c:v>
                </c:pt>
                <c:pt idx="113">
                  <c:v>2.0941585812602503</c:v>
                </c:pt>
                <c:pt idx="114">
                  <c:v>4.2413793103448274</c:v>
                </c:pt>
                <c:pt idx="115">
                  <c:v>5.014078655834564</c:v>
                </c:pt>
                <c:pt idx="116">
                  <c:v>2.4677965331576437</c:v>
                </c:pt>
                <c:pt idx="117">
                  <c:v>2.2652699466329742</c:v>
                </c:pt>
                <c:pt idx="118">
                  <c:v>1.4383164448785251</c:v>
                </c:pt>
                <c:pt idx="119">
                  <c:v>3.0329187659279615</c:v>
                </c:pt>
                <c:pt idx="120">
                  <c:v>5.1714563376370952</c:v>
                </c:pt>
                <c:pt idx="121">
                  <c:v>3.3725509340623576</c:v>
                </c:pt>
                <c:pt idx="122">
                  <c:v>4.9263479710950531</c:v>
                </c:pt>
                <c:pt idx="123">
                  <c:v>1.4018691588785048</c:v>
                </c:pt>
                <c:pt idx="124">
                  <c:v>1.2308012965638184</c:v>
                </c:pt>
                <c:pt idx="125">
                  <c:v>1.8656393010678129</c:v>
                </c:pt>
                <c:pt idx="126">
                  <c:v>2.9966107299330411</c:v>
                </c:pt>
                <c:pt idx="127">
                  <c:v>1.5221543814169254</c:v>
                </c:pt>
                <c:pt idx="128">
                  <c:v>1.6590566667050042</c:v>
                </c:pt>
                <c:pt idx="129">
                  <c:v>0.60788754913063747</c:v>
                </c:pt>
                <c:pt idx="130">
                  <c:v>0.68234711945133875</c:v>
                </c:pt>
                <c:pt idx="131">
                  <c:v>1.1152740625051922</c:v>
                </c:pt>
                <c:pt idx="132">
                  <c:v>1.033724340175953</c:v>
                </c:pt>
                <c:pt idx="133">
                  <c:v>0.74058957513198953</c:v>
                </c:pt>
                <c:pt idx="134">
                  <c:v>1.2964445576622148</c:v>
                </c:pt>
                <c:pt idx="135">
                  <c:v>1.2039975502477591</c:v>
                </c:pt>
                <c:pt idx="136">
                  <c:v>1.1538336529398381</c:v>
                </c:pt>
                <c:pt idx="137">
                  <c:v>1.1178085293035627</c:v>
                </c:pt>
                <c:pt idx="138">
                  <c:v>0.38883054203779271</c:v>
                </c:pt>
                <c:pt idx="139">
                  <c:v>0.62549906840564284</c:v>
                </c:pt>
                <c:pt idx="140">
                  <c:v>0.42369101775042367</c:v>
                </c:pt>
                <c:pt idx="141">
                  <c:v>0.55639858371269602</c:v>
                </c:pt>
                <c:pt idx="142">
                  <c:v>0.78637109827916751</c:v>
                </c:pt>
                <c:pt idx="143">
                  <c:v>1.062291784524483</c:v>
                </c:pt>
                <c:pt idx="144">
                  <c:v>1.658346440538877</c:v>
                </c:pt>
                <c:pt idx="145">
                  <c:v>1.0526047182209066</c:v>
                </c:pt>
                <c:pt idx="146">
                  <c:v>0.87136125992383662</c:v>
                </c:pt>
                <c:pt idx="147">
                  <c:v>1.6095890410958904</c:v>
                </c:pt>
                <c:pt idx="148">
                  <c:v>0.97985502360080912</c:v>
                </c:pt>
                <c:pt idx="149">
                  <c:v>0.45180006658106242</c:v>
                </c:pt>
                <c:pt idx="150">
                  <c:v>1.7818056836887901</c:v>
                </c:pt>
                <c:pt idx="151">
                  <c:v>1.4300142529473396</c:v>
                </c:pt>
                <c:pt idx="152">
                  <c:v>1.0941147049016338</c:v>
                </c:pt>
                <c:pt idx="153">
                  <c:v>2.7114967462039048</c:v>
                </c:pt>
                <c:pt idx="154">
                  <c:v>1.0261717653662643</c:v>
                </c:pt>
                <c:pt idx="155">
                  <c:v>0.80404099960541875</c:v>
                </c:pt>
                <c:pt idx="156">
                  <c:v>3.430486118498032</c:v>
                </c:pt>
                <c:pt idx="157">
                  <c:v>0.45757146189596082</c:v>
                </c:pt>
                <c:pt idx="158">
                  <c:v>0.82127155065948731</c:v>
                </c:pt>
                <c:pt idx="159">
                  <c:v>1.220842641176165</c:v>
                </c:pt>
                <c:pt idx="160">
                  <c:v>0.70754716981132071</c:v>
                </c:pt>
                <c:pt idx="161">
                  <c:v>0.85885263280514279</c:v>
                </c:pt>
                <c:pt idx="162">
                  <c:v>1.652496241381098</c:v>
                </c:pt>
                <c:pt idx="163">
                  <c:v>2.4000405926527297</c:v>
                </c:pt>
                <c:pt idx="164">
                  <c:v>2.3348009224846096</c:v>
                </c:pt>
                <c:pt idx="165">
                  <c:v>2.2230159121138975</c:v>
                </c:pt>
                <c:pt idx="166">
                  <c:v>2.3577640340276296</c:v>
                </c:pt>
                <c:pt idx="167">
                  <c:v>2.574187771808647</c:v>
                </c:pt>
                <c:pt idx="168">
                  <c:v>3.2815227608432926</c:v>
                </c:pt>
                <c:pt idx="169">
                  <c:v>2.4068461401319308</c:v>
                </c:pt>
                <c:pt idx="170">
                  <c:v>2.3115043070475938</c:v>
                </c:pt>
                <c:pt idx="171">
                  <c:v>3.3723386965707784</c:v>
                </c:pt>
                <c:pt idx="172">
                  <c:v>3.8270763672091657</c:v>
                </c:pt>
                <c:pt idx="173">
                  <c:v>4.500523106894188</c:v>
                </c:pt>
                <c:pt idx="174">
                  <c:v>4.3765539320867815</c:v>
                </c:pt>
                <c:pt idx="175">
                  <c:v>4.6173998471782554</c:v>
                </c:pt>
                <c:pt idx="176">
                  <c:v>4.388981394338666</c:v>
                </c:pt>
                <c:pt idx="177">
                  <c:v>2.7161169298108492</c:v>
                </c:pt>
                <c:pt idx="178">
                  <c:v>1.2792493081610885</c:v>
                </c:pt>
                <c:pt idx="179">
                  <c:v>4.0857545211977468</c:v>
                </c:pt>
                <c:pt idx="180">
                  <c:v>2.651098901098901</c:v>
                </c:pt>
                <c:pt idx="181">
                  <c:v>1.8431125222913314</c:v>
                </c:pt>
                <c:pt idx="182">
                  <c:v>3.3652002591666998</c:v>
                </c:pt>
                <c:pt idx="183">
                  <c:v>2.9364240879995025</c:v>
                </c:pt>
                <c:pt idx="184">
                  <c:v>1.1949517257642477</c:v>
                </c:pt>
                <c:pt idx="185">
                  <c:v>1.0891207494398436</c:v>
                </c:pt>
                <c:pt idx="186">
                  <c:v>2.8789730378395042</c:v>
                </c:pt>
                <c:pt idx="187">
                  <c:v>2.741623786351254</c:v>
                </c:pt>
                <c:pt idx="188">
                  <c:v>6.2286176908411903</c:v>
                </c:pt>
                <c:pt idx="189">
                  <c:v>3.0471001109764186</c:v>
                </c:pt>
                <c:pt idx="190">
                  <c:v>1.9235292141249201</c:v>
                </c:pt>
                <c:pt idx="191">
                  <c:v>2.1478653719692895</c:v>
                </c:pt>
                <c:pt idx="192">
                  <c:v>1.3888070981292817</c:v>
                </c:pt>
                <c:pt idx="193">
                  <c:v>1.1766702931259307</c:v>
                </c:pt>
                <c:pt idx="194">
                  <c:v>1.7300748163104585</c:v>
                </c:pt>
                <c:pt idx="195">
                  <c:v>2.0994858291479068</c:v>
                </c:pt>
                <c:pt idx="196">
                  <c:v>0.64667132941046812</c:v>
                </c:pt>
                <c:pt idx="197">
                  <c:v>0.59605643581088796</c:v>
                </c:pt>
                <c:pt idx="198">
                  <c:v>1.2246401942084273</c:v>
                </c:pt>
                <c:pt idx="199">
                  <c:v>2.1896018835944742</c:v>
                </c:pt>
                <c:pt idx="200">
                  <c:v>1.2942127552269138</c:v>
                </c:pt>
                <c:pt idx="201">
                  <c:v>1.4869712990936554</c:v>
                </c:pt>
                <c:pt idx="202">
                  <c:v>0.80009297169726989</c:v>
                </c:pt>
                <c:pt idx="203">
                  <c:v>1.2243934981044273</c:v>
                </c:pt>
                <c:pt idx="204">
                  <c:v>0.94904834327861087</c:v>
                </c:pt>
                <c:pt idx="205">
                  <c:v>0.90028892993565368</c:v>
                </c:pt>
                <c:pt idx="206">
                  <c:v>2.065554858083233</c:v>
                </c:pt>
                <c:pt idx="207">
                  <c:v>1.5898748577929465</c:v>
                </c:pt>
                <c:pt idx="208">
                  <c:v>2.6939132123094844</c:v>
                </c:pt>
                <c:pt idx="209">
                  <c:v>2.3410117355746594</c:v>
                </c:pt>
                <c:pt idx="210">
                  <c:v>3.3974927889948967</c:v>
                </c:pt>
                <c:pt idx="211">
                  <c:v>2.5150905432595572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563520"/>
        <c:axId val="47565056"/>
      </c:barChart>
      <c:catAx>
        <c:axId val="475635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47565056"/>
        <c:crosses val="autoZero"/>
        <c:auto val="0"/>
        <c:lblAlgn val="ctr"/>
        <c:lblOffset val="100"/>
        <c:tickMarkSkip val="2"/>
        <c:noMultiLvlLbl val="0"/>
      </c:catAx>
      <c:valAx>
        <c:axId val="47565056"/>
        <c:scaling>
          <c:orientation val="minMax"/>
        </c:scaling>
        <c:delete val="0"/>
        <c:axPos val="l"/>
        <c:majorGridlines>
          <c:spPr>
            <a:ln w="15875" cmpd="sng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1">
                    <a:latin typeface="Arial" pitchFamily="34" charset="0"/>
                    <a:cs typeface="Arial" pitchFamily="34" charset="0"/>
                  </a:rPr>
                  <a:t>Mass Concentration (µg/m</a:t>
                </a:r>
                <a:r>
                  <a:rPr lang="en-US" sz="1200" b="1" u="none" baseline="3000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1200" b="1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3969457927584997E-3"/>
              <c:y val="0.184498639397515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563520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497614685257648"/>
          <c:y val="0.14415234756248901"/>
          <c:w val="0.31463016941425725"/>
          <c:h val="0.11136103723930729"/>
        </c:manualLayout>
      </c:layout>
      <c:overlay val="0"/>
      <c:spPr>
        <a:noFill/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1" i="0" baseline="0">
                <a:effectLst/>
                <a:latin typeface="+mn-lt"/>
              </a:rPr>
              <a:t>Manaus TT34 ZF2 equivalent black carbon fine and coarse mode aerosol 2008-2012</a:t>
            </a:r>
            <a:endParaRPr lang="en-US" sz="120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5214824710958524"/>
          <c:y val="2.73170710722434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536803993250845"/>
          <c:y val="0.13359266658831825"/>
          <c:w val="0.8497320256842894"/>
          <c:h val="0.68768911348767958"/>
        </c:manualLayout>
      </c:layout>
      <c:barChart>
        <c:barDir val="col"/>
        <c:grouping val="stacked"/>
        <c:varyColors val="0"/>
        <c:ser>
          <c:idx val="1"/>
          <c:order val="0"/>
          <c:tx>
            <c:v>Coarse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Resultados!$B$6:$B$217</c:f>
              <c:numCache>
                <c:formatCode>[$-409]d/mmm/yy;@</c:formatCode>
                <c:ptCount val="212"/>
                <c:pt idx="0">
                  <c:v>39490.597222222219</c:v>
                </c:pt>
                <c:pt idx="1">
                  <c:v>39493.713541666664</c:v>
                </c:pt>
                <c:pt idx="2">
                  <c:v>39496.197222222225</c:v>
                </c:pt>
                <c:pt idx="3">
                  <c:v>39499.081597222219</c:v>
                </c:pt>
                <c:pt idx="4">
                  <c:v>39502.420138888891</c:v>
                </c:pt>
                <c:pt idx="5">
                  <c:v>39505.852777777778</c:v>
                </c:pt>
                <c:pt idx="6">
                  <c:v>39509.374652777777</c:v>
                </c:pt>
                <c:pt idx="7">
                  <c:v>39513.522916666669</c:v>
                </c:pt>
                <c:pt idx="8">
                  <c:v>39517.58993055555</c:v>
                </c:pt>
                <c:pt idx="9">
                  <c:v>39521.567708333336</c:v>
                </c:pt>
                <c:pt idx="10">
                  <c:v>39533.071527777778</c:v>
                </c:pt>
                <c:pt idx="11">
                  <c:v>39539.039930555562</c:v>
                </c:pt>
                <c:pt idx="12">
                  <c:v>39542.0625</c:v>
                </c:pt>
                <c:pt idx="13">
                  <c:v>39545.443750000006</c:v>
                </c:pt>
                <c:pt idx="14">
                  <c:v>39550.090277777781</c:v>
                </c:pt>
                <c:pt idx="15">
                  <c:v>39556.682291666672</c:v>
                </c:pt>
                <c:pt idx="16">
                  <c:v>39563.746527777781</c:v>
                </c:pt>
                <c:pt idx="17">
                  <c:v>39570.125</c:v>
                </c:pt>
                <c:pt idx="18">
                  <c:v>39575.616319444445</c:v>
                </c:pt>
                <c:pt idx="19">
                  <c:v>39579.717013888891</c:v>
                </c:pt>
                <c:pt idx="20">
                  <c:v>39583.001736111109</c:v>
                </c:pt>
                <c:pt idx="21">
                  <c:v>39586.378472222219</c:v>
                </c:pt>
                <c:pt idx="22">
                  <c:v>39591.609375</c:v>
                </c:pt>
                <c:pt idx="23">
                  <c:v>39598.623263888891</c:v>
                </c:pt>
                <c:pt idx="24">
                  <c:v>39607.127777777772</c:v>
                </c:pt>
                <c:pt idx="25">
                  <c:v>39615.605902777781</c:v>
                </c:pt>
                <c:pt idx="26">
                  <c:v>39621.0625</c:v>
                </c:pt>
                <c:pt idx="27">
                  <c:v>39624.686805555553</c:v>
                </c:pt>
                <c:pt idx="28">
                  <c:v>39627.315972222219</c:v>
                </c:pt>
                <c:pt idx="29">
                  <c:v>39630.149305555555</c:v>
                </c:pt>
                <c:pt idx="30">
                  <c:v>39632.625</c:v>
                </c:pt>
                <c:pt idx="31">
                  <c:v>39635.114236111112</c:v>
                </c:pt>
                <c:pt idx="32">
                  <c:v>39638.443402777775</c:v>
                </c:pt>
                <c:pt idx="33">
                  <c:v>39642.334722222222</c:v>
                </c:pt>
                <c:pt idx="34">
                  <c:v>39645.862500000003</c:v>
                </c:pt>
                <c:pt idx="35">
                  <c:v>39649.370138888888</c:v>
                </c:pt>
                <c:pt idx="36">
                  <c:v>39652.870486111111</c:v>
                </c:pt>
                <c:pt idx="37">
                  <c:v>39659.881250000006</c:v>
                </c:pt>
                <c:pt idx="38">
                  <c:v>39663.353472222225</c:v>
                </c:pt>
                <c:pt idx="39">
                  <c:v>39666.814236111109</c:v>
                </c:pt>
                <c:pt idx="40">
                  <c:v>39673.90347222222</c:v>
                </c:pt>
                <c:pt idx="41">
                  <c:v>39679.083680555559</c:v>
                </c:pt>
                <c:pt idx="42">
                  <c:v>39682.663888888885</c:v>
                </c:pt>
                <c:pt idx="43">
                  <c:v>39684.657291666663</c:v>
                </c:pt>
                <c:pt idx="44">
                  <c:v>39689.559722222228</c:v>
                </c:pt>
                <c:pt idx="45">
                  <c:v>39696.970833333333</c:v>
                </c:pt>
                <c:pt idx="46">
                  <c:v>39701.824999999997</c:v>
                </c:pt>
                <c:pt idx="47">
                  <c:v>39705.926388888889</c:v>
                </c:pt>
                <c:pt idx="48">
                  <c:v>39709.467013888891</c:v>
                </c:pt>
                <c:pt idx="49">
                  <c:v>39712.392361111109</c:v>
                </c:pt>
                <c:pt idx="50">
                  <c:v>39715.864583333336</c:v>
                </c:pt>
                <c:pt idx="51">
                  <c:v>39719.355902777781</c:v>
                </c:pt>
                <c:pt idx="52">
                  <c:v>39722.875</c:v>
                </c:pt>
                <c:pt idx="53">
                  <c:v>39726.404513888891</c:v>
                </c:pt>
                <c:pt idx="54">
                  <c:v>40167.644097222219</c:v>
                </c:pt>
                <c:pt idx="55">
                  <c:v>40173.194444444445</c:v>
                </c:pt>
                <c:pt idx="56">
                  <c:v>40180.203125</c:v>
                </c:pt>
                <c:pt idx="57">
                  <c:v>40184.710069444445</c:v>
                </c:pt>
                <c:pt idx="58">
                  <c:v>40188.251736111109</c:v>
                </c:pt>
                <c:pt idx="59">
                  <c:v>40192.194444444445</c:v>
                </c:pt>
                <c:pt idx="60">
                  <c:v>40195.637152777781</c:v>
                </c:pt>
                <c:pt idx="61">
                  <c:v>40199.150347222225</c:v>
                </c:pt>
                <c:pt idx="62">
                  <c:v>40202.622569444444</c:v>
                </c:pt>
                <c:pt idx="63">
                  <c:v>40206.158333333333</c:v>
                </c:pt>
                <c:pt idx="64">
                  <c:v>40209.671527777777</c:v>
                </c:pt>
                <c:pt idx="65">
                  <c:v>40213.127083333333</c:v>
                </c:pt>
                <c:pt idx="66">
                  <c:v>40216.613888888889</c:v>
                </c:pt>
                <c:pt idx="67">
                  <c:v>40220.133680555555</c:v>
                </c:pt>
                <c:pt idx="68">
                  <c:v>40224.660416666666</c:v>
                </c:pt>
                <c:pt idx="69">
                  <c:v>40230.652777777781</c:v>
                </c:pt>
                <c:pt idx="70">
                  <c:v>40234.712847222225</c:v>
                </c:pt>
                <c:pt idx="71">
                  <c:v>40238.699652777781</c:v>
                </c:pt>
                <c:pt idx="72">
                  <c:v>40244.206597222219</c:v>
                </c:pt>
                <c:pt idx="73">
                  <c:v>40247.661805555559</c:v>
                </c:pt>
                <c:pt idx="74">
                  <c:v>40251.614236111112</c:v>
                </c:pt>
                <c:pt idx="75">
                  <c:v>40255.64340277778</c:v>
                </c:pt>
                <c:pt idx="76">
                  <c:v>40258.645833333336</c:v>
                </c:pt>
                <c:pt idx="77">
                  <c:v>40262.169444444444</c:v>
                </c:pt>
                <c:pt idx="78">
                  <c:v>40265.681944444441</c:v>
                </c:pt>
                <c:pt idx="79">
                  <c:v>40268.655902777777</c:v>
                </c:pt>
                <c:pt idx="80">
                  <c:v>40272.217013888891</c:v>
                </c:pt>
                <c:pt idx="81">
                  <c:v>40276.240972222222</c:v>
                </c:pt>
                <c:pt idx="82">
                  <c:v>40283.159722222219</c:v>
                </c:pt>
                <c:pt idx="83">
                  <c:v>40288.153124999997</c:v>
                </c:pt>
                <c:pt idx="84">
                  <c:v>40293.597222222219</c:v>
                </c:pt>
                <c:pt idx="85">
                  <c:v>40297.125</c:v>
                </c:pt>
                <c:pt idx="86">
                  <c:v>40301.677083333336</c:v>
                </c:pt>
                <c:pt idx="87">
                  <c:v>40307.180555555555</c:v>
                </c:pt>
                <c:pt idx="88">
                  <c:v>40310.644097222219</c:v>
                </c:pt>
                <c:pt idx="89">
                  <c:v>40314.116319444445</c:v>
                </c:pt>
                <c:pt idx="90">
                  <c:v>40318.119791666664</c:v>
                </c:pt>
                <c:pt idx="91">
                  <c:v>40323.154513888891</c:v>
                </c:pt>
                <c:pt idx="92">
                  <c:v>40328.65625</c:v>
                </c:pt>
                <c:pt idx="93">
                  <c:v>40332.126736111109</c:v>
                </c:pt>
                <c:pt idx="94">
                  <c:v>40335.635416666664</c:v>
                </c:pt>
                <c:pt idx="95">
                  <c:v>40339.152083333334</c:v>
                </c:pt>
                <c:pt idx="96">
                  <c:v>40342.203125</c:v>
                </c:pt>
                <c:pt idx="97">
                  <c:v>40345.6875</c:v>
                </c:pt>
                <c:pt idx="98">
                  <c:v>40349.696180555555</c:v>
                </c:pt>
                <c:pt idx="99">
                  <c:v>40355.194444444445</c:v>
                </c:pt>
                <c:pt idx="100">
                  <c:v>40361.640625</c:v>
                </c:pt>
                <c:pt idx="101">
                  <c:v>40366.652777777781</c:v>
                </c:pt>
                <c:pt idx="102">
                  <c:v>40409.673611111109</c:v>
                </c:pt>
                <c:pt idx="103">
                  <c:v>40412.65625</c:v>
                </c:pt>
                <c:pt idx="104">
                  <c:v>40417.670138888891</c:v>
                </c:pt>
                <c:pt idx="105">
                  <c:v>40422.204861111109</c:v>
                </c:pt>
                <c:pt idx="106">
                  <c:v>40426.685763888891</c:v>
                </c:pt>
                <c:pt idx="107">
                  <c:v>40430.65625</c:v>
                </c:pt>
                <c:pt idx="108">
                  <c:v>40433.659722222219</c:v>
                </c:pt>
                <c:pt idx="109">
                  <c:v>40437.185763888891</c:v>
                </c:pt>
                <c:pt idx="110">
                  <c:v>40440.671875</c:v>
                </c:pt>
                <c:pt idx="111">
                  <c:v>40444.130208333336</c:v>
                </c:pt>
                <c:pt idx="112">
                  <c:v>40447.651041666664</c:v>
                </c:pt>
                <c:pt idx="113">
                  <c:v>40453.197916666664</c:v>
                </c:pt>
                <c:pt idx="114">
                  <c:v>40458.170138888891</c:v>
                </c:pt>
                <c:pt idx="115">
                  <c:v>40461.15625</c:v>
                </c:pt>
                <c:pt idx="116">
                  <c:v>40466.671875</c:v>
                </c:pt>
                <c:pt idx="117">
                  <c:v>40474.154513888891</c:v>
                </c:pt>
                <c:pt idx="118">
                  <c:v>40479.164930555555</c:v>
                </c:pt>
                <c:pt idx="119">
                  <c:v>40483.149305555555</c:v>
                </c:pt>
                <c:pt idx="120">
                  <c:v>40486.727430555555</c:v>
                </c:pt>
                <c:pt idx="121">
                  <c:v>40489.677083333336</c:v>
                </c:pt>
                <c:pt idx="122">
                  <c:v>40492.697916666664</c:v>
                </c:pt>
                <c:pt idx="123">
                  <c:v>40497.149305555555</c:v>
                </c:pt>
                <c:pt idx="124">
                  <c:v>40504.677083333336</c:v>
                </c:pt>
                <c:pt idx="125">
                  <c:v>40512.213541666664</c:v>
                </c:pt>
                <c:pt idx="126">
                  <c:v>40517.659722222219</c:v>
                </c:pt>
                <c:pt idx="127">
                  <c:v>40521.085069444445</c:v>
                </c:pt>
                <c:pt idx="128">
                  <c:v>40524.722222222219</c:v>
                </c:pt>
                <c:pt idx="129">
                  <c:v>40530.763888888891</c:v>
                </c:pt>
                <c:pt idx="130">
                  <c:v>40538.149305555555</c:v>
                </c:pt>
                <c:pt idx="131">
                  <c:v>40545.173611111109</c:v>
                </c:pt>
                <c:pt idx="132">
                  <c:v>40549.684027777781</c:v>
                </c:pt>
                <c:pt idx="133">
                  <c:v>40552.657986111109</c:v>
                </c:pt>
                <c:pt idx="134">
                  <c:v>40557.668402777781</c:v>
                </c:pt>
                <c:pt idx="135">
                  <c:v>40562.670138888891</c:v>
                </c:pt>
                <c:pt idx="136">
                  <c:v>40567.175347222219</c:v>
                </c:pt>
                <c:pt idx="137">
                  <c:v>40570.668402777781</c:v>
                </c:pt>
                <c:pt idx="138">
                  <c:v>40574.145833333336</c:v>
                </c:pt>
                <c:pt idx="139">
                  <c:v>40577.666666666664</c:v>
                </c:pt>
                <c:pt idx="140">
                  <c:v>40580.647569444445</c:v>
                </c:pt>
                <c:pt idx="141">
                  <c:v>40584.126736111109</c:v>
                </c:pt>
                <c:pt idx="142">
                  <c:v>40588.185763888891</c:v>
                </c:pt>
                <c:pt idx="143">
                  <c:v>40594.215277777781</c:v>
                </c:pt>
                <c:pt idx="144">
                  <c:v>40601.652777777781</c:v>
                </c:pt>
                <c:pt idx="145">
                  <c:v>40609.109375</c:v>
                </c:pt>
                <c:pt idx="146">
                  <c:v>40614.625</c:v>
                </c:pt>
                <c:pt idx="147">
                  <c:v>40618.595486111109</c:v>
                </c:pt>
                <c:pt idx="148">
                  <c:v>40622.637152777781</c:v>
                </c:pt>
                <c:pt idx="149">
                  <c:v>40625.652777777781</c:v>
                </c:pt>
                <c:pt idx="150">
                  <c:v>40629.048611111109</c:v>
                </c:pt>
                <c:pt idx="151">
                  <c:v>40636.543402777781</c:v>
                </c:pt>
                <c:pt idx="152">
                  <c:v>40643.628472222219</c:v>
                </c:pt>
                <c:pt idx="153">
                  <c:v>40646.623263888891</c:v>
                </c:pt>
                <c:pt idx="154">
                  <c:v>40650.055555555555</c:v>
                </c:pt>
                <c:pt idx="155">
                  <c:v>40656.711111111108</c:v>
                </c:pt>
                <c:pt idx="156">
                  <c:v>40661.69027777778</c:v>
                </c:pt>
                <c:pt idx="157">
                  <c:v>40665.524305555555</c:v>
                </c:pt>
                <c:pt idx="158">
                  <c:v>40672.050347222219</c:v>
                </c:pt>
                <c:pt idx="159">
                  <c:v>40678.107638888891</c:v>
                </c:pt>
                <c:pt idx="160">
                  <c:v>40682.03125</c:v>
                </c:pt>
                <c:pt idx="161">
                  <c:v>40685.472222222219</c:v>
                </c:pt>
                <c:pt idx="162">
                  <c:v>40691.116319444445</c:v>
                </c:pt>
                <c:pt idx="163">
                  <c:v>40700.184027777781</c:v>
                </c:pt>
                <c:pt idx="164">
                  <c:v>40708.161458333336</c:v>
                </c:pt>
                <c:pt idx="165">
                  <c:v>40714.673611111109</c:v>
                </c:pt>
                <c:pt idx="166">
                  <c:v>40720.659722222219</c:v>
                </c:pt>
                <c:pt idx="167">
                  <c:v>40724.131944444445</c:v>
                </c:pt>
                <c:pt idx="168">
                  <c:v>40728.637152777781</c:v>
                </c:pt>
                <c:pt idx="169">
                  <c:v>40734.154513888891</c:v>
                </c:pt>
                <c:pt idx="170">
                  <c:v>40738.15625</c:v>
                </c:pt>
                <c:pt idx="171">
                  <c:v>40742.673611111109</c:v>
                </c:pt>
                <c:pt idx="172">
                  <c:v>40749.182291666664</c:v>
                </c:pt>
                <c:pt idx="173">
                  <c:v>40755.680555555555</c:v>
                </c:pt>
                <c:pt idx="174">
                  <c:v>40760.141319444447</c:v>
                </c:pt>
                <c:pt idx="175">
                  <c:v>40764.118055555555</c:v>
                </c:pt>
                <c:pt idx="176">
                  <c:v>40770.145833333336</c:v>
                </c:pt>
                <c:pt idx="177">
                  <c:v>40805.131944444445</c:v>
                </c:pt>
                <c:pt idx="178">
                  <c:v>40812.140625</c:v>
                </c:pt>
                <c:pt idx="179">
                  <c:v>40819.137152777781</c:v>
                </c:pt>
                <c:pt idx="180">
                  <c:v>40829.668402777781</c:v>
                </c:pt>
                <c:pt idx="181">
                  <c:v>40839.145833333336</c:v>
                </c:pt>
                <c:pt idx="182">
                  <c:v>40847.175347222219</c:v>
                </c:pt>
                <c:pt idx="183">
                  <c:v>40854.152777777781</c:v>
                </c:pt>
                <c:pt idx="184">
                  <c:v>40864.638888888891</c:v>
                </c:pt>
                <c:pt idx="185">
                  <c:v>40875.130208333336</c:v>
                </c:pt>
                <c:pt idx="186">
                  <c:v>40882.630208333336</c:v>
                </c:pt>
                <c:pt idx="187">
                  <c:v>40892.159722222219</c:v>
                </c:pt>
                <c:pt idx="188">
                  <c:v>40898.642361111109</c:v>
                </c:pt>
                <c:pt idx="189">
                  <c:v>40902.649305555555</c:v>
                </c:pt>
                <c:pt idx="190">
                  <c:v>40913.15625</c:v>
                </c:pt>
                <c:pt idx="191">
                  <c:v>40918.133680555555</c:v>
                </c:pt>
                <c:pt idx="192">
                  <c:v>40924.619791666672</c:v>
                </c:pt>
                <c:pt idx="193">
                  <c:v>40931.133680555555</c:v>
                </c:pt>
                <c:pt idx="194">
                  <c:v>40938.231249999997</c:v>
                </c:pt>
                <c:pt idx="195">
                  <c:v>40948.223958333328</c:v>
                </c:pt>
                <c:pt idx="196">
                  <c:v>40959.59652777778</c:v>
                </c:pt>
                <c:pt idx="197">
                  <c:v>40970.127777777772</c:v>
                </c:pt>
                <c:pt idx="198">
                  <c:v>40979.138888888891</c:v>
                </c:pt>
                <c:pt idx="199">
                  <c:v>40986.121527777781</c:v>
                </c:pt>
                <c:pt idx="200">
                  <c:v>40993.138888888891</c:v>
                </c:pt>
                <c:pt idx="201">
                  <c:v>41000.611111111109</c:v>
                </c:pt>
                <c:pt idx="202">
                  <c:v>41007.602430555555</c:v>
                </c:pt>
                <c:pt idx="203">
                  <c:v>41014.125</c:v>
                </c:pt>
                <c:pt idx="204">
                  <c:v>41024.633680555555</c:v>
                </c:pt>
                <c:pt idx="205">
                  <c:v>41038.625</c:v>
                </c:pt>
                <c:pt idx="206">
                  <c:v>41049.118055555555</c:v>
                </c:pt>
                <c:pt idx="207">
                  <c:v>41059.621527777781</c:v>
                </c:pt>
                <c:pt idx="208">
                  <c:v>41070.128472222219</c:v>
                </c:pt>
                <c:pt idx="209">
                  <c:v>41077.138888888891</c:v>
                </c:pt>
                <c:pt idx="210">
                  <c:v>41084.164930555562</c:v>
                </c:pt>
                <c:pt idx="211">
                  <c:v>41091.163194444445</c:v>
                </c:pt>
              </c:numCache>
            </c:numRef>
          </c:cat>
          <c:val>
            <c:numRef>
              <c:f>Resultados!$G$6:$G$217</c:f>
              <c:numCache>
                <c:formatCode>0</c:formatCode>
                <c:ptCount val="212"/>
                <c:pt idx="0">
                  <c:v>59.520431071768186</c:v>
                </c:pt>
                <c:pt idx="1">
                  <c:v>53.69003448002551</c:v>
                </c:pt>
                <c:pt idx="2">
                  <c:v>53.621199918075703</c:v>
                </c:pt>
                <c:pt idx="3">
                  <c:v>49.671272682201774</c:v>
                </c:pt>
                <c:pt idx="4">
                  <c:v>71.944673660001683</c:v>
                </c:pt>
                <c:pt idx="5">
                  <c:v>84.448998559654228</c:v>
                </c:pt>
                <c:pt idx="6">
                  <c:v>109.07083024500224</c:v>
                </c:pt>
                <c:pt idx="7">
                  <c:v>45.175931971768797</c:v>
                </c:pt>
                <c:pt idx="8">
                  <c:v>62.774578441101546</c:v>
                </c:pt>
                <c:pt idx="9">
                  <c:v>74.30350172463217</c:v>
                </c:pt>
                <c:pt idx="10">
                  <c:v>75.37083426407564</c:v>
                </c:pt>
                <c:pt idx="11">
                  <c:v>57.265472107255007</c:v>
                </c:pt>
                <c:pt idx="12">
                  <c:v>58.993710176996458</c:v>
                </c:pt>
                <c:pt idx="13">
                  <c:v>71.735778244217755</c:v>
                </c:pt>
                <c:pt idx="14">
                  <c:v>37.528166207843697</c:v>
                </c:pt>
                <c:pt idx="15">
                  <c:v>49.479437494588232</c:v>
                </c:pt>
                <c:pt idx="16">
                  <c:v>54.931094871629256</c:v>
                </c:pt>
                <c:pt idx="17">
                  <c:v>40.027524570983161</c:v>
                </c:pt>
                <c:pt idx="18">
                  <c:v>73.27463896476992</c:v>
                </c:pt>
                <c:pt idx="19">
                  <c:v>37.686562551436921</c:v>
                </c:pt>
                <c:pt idx="20">
                  <c:v>51.79713434138587</c:v>
                </c:pt>
                <c:pt idx="21">
                  <c:v>33.736563869151524</c:v>
                </c:pt>
                <c:pt idx="22">
                  <c:v>47.833842610654393</c:v>
                </c:pt>
                <c:pt idx="23">
                  <c:v>44.909749936448719</c:v>
                </c:pt>
                <c:pt idx="24">
                  <c:v>61.278817896143281</c:v>
                </c:pt>
                <c:pt idx="25">
                  <c:v>39.391348039279464</c:v>
                </c:pt>
                <c:pt idx="26">
                  <c:v>46.405334830147687</c:v>
                </c:pt>
                <c:pt idx="27">
                  <c:v>60.637179500868406</c:v>
                </c:pt>
                <c:pt idx="28">
                  <c:v>58.334223662036784</c:v>
                </c:pt>
                <c:pt idx="29">
                  <c:v>56.168875033202681</c:v>
                </c:pt>
                <c:pt idx="30">
                  <c:v>69.263040755389099</c:v>
                </c:pt>
                <c:pt idx="31">
                  <c:v>45.303482110964787</c:v>
                </c:pt>
                <c:pt idx="32">
                  <c:v>53.285483969332496</c:v>
                </c:pt>
                <c:pt idx="33">
                  <c:v>60.067527366880384</c:v>
                </c:pt>
                <c:pt idx="34">
                  <c:v>49.737029659300902</c:v>
                </c:pt>
                <c:pt idx="35">
                  <c:v>67.964302570003497</c:v>
                </c:pt>
                <c:pt idx="36">
                  <c:v>76.22305139270216</c:v>
                </c:pt>
                <c:pt idx="37">
                  <c:v>69.585921499124723</c:v>
                </c:pt>
                <c:pt idx="38">
                  <c:v>55.813603669323903</c:v>
                </c:pt>
                <c:pt idx="41">
                  <c:v>48.165041336681149</c:v>
                </c:pt>
                <c:pt idx="42">
                  <c:v>40.968768019260757</c:v>
                </c:pt>
                <c:pt idx="44">
                  <c:v>40.709126709388457</c:v>
                </c:pt>
                <c:pt idx="45">
                  <c:v>86.638644440740734</c:v>
                </c:pt>
                <c:pt idx="46">
                  <c:v>91.224510033543382</c:v>
                </c:pt>
                <c:pt idx="47">
                  <c:v>73.708944505913024</c:v>
                </c:pt>
                <c:pt idx="48">
                  <c:v>78.767212815853753</c:v>
                </c:pt>
                <c:pt idx="49">
                  <c:v>84.066001520147609</c:v>
                </c:pt>
                <c:pt idx="50">
                  <c:v>82.975127654920499</c:v>
                </c:pt>
                <c:pt idx="51">
                  <c:v>86.119542170979543</c:v>
                </c:pt>
                <c:pt idx="52">
                  <c:v>70.807006198191274</c:v>
                </c:pt>
                <c:pt idx="53">
                  <c:v>71.053528937786666</c:v>
                </c:pt>
                <c:pt idx="54">
                  <c:v>85.481967604111759</c:v>
                </c:pt>
                <c:pt idx="55">
                  <c:v>86.213178414467549</c:v>
                </c:pt>
                <c:pt idx="56">
                  <c:v>54.71903797237151</c:v>
                </c:pt>
                <c:pt idx="57">
                  <c:v>27.243595867636312</c:v>
                </c:pt>
                <c:pt idx="58">
                  <c:v>34.277647869185529</c:v>
                </c:pt>
                <c:pt idx="59">
                  <c:v>37.519154903728946</c:v>
                </c:pt>
                <c:pt idx="60">
                  <c:v>48.782005146807599</c:v>
                </c:pt>
                <c:pt idx="61">
                  <c:v>71.864301275733752</c:v>
                </c:pt>
                <c:pt idx="62">
                  <c:v>92.582408098230303</c:v>
                </c:pt>
                <c:pt idx="63">
                  <c:v>73.211098363372002</c:v>
                </c:pt>
                <c:pt idx="64">
                  <c:v>46.558619438529462</c:v>
                </c:pt>
                <c:pt idx="65">
                  <c:v>72.404610005383915</c:v>
                </c:pt>
                <c:pt idx="66">
                  <c:v>54.059711444716157</c:v>
                </c:pt>
                <c:pt idx="67">
                  <c:v>81.112194193745168</c:v>
                </c:pt>
                <c:pt idx="68">
                  <c:v>39.299492197171446</c:v>
                </c:pt>
                <c:pt idx="69">
                  <c:v>39.455082950320239</c:v>
                </c:pt>
                <c:pt idx="70">
                  <c:v>36.522264869888346</c:v>
                </c:pt>
                <c:pt idx="71">
                  <c:v>42.605916545708105</c:v>
                </c:pt>
                <c:pt idx="72">
                  <c:v>69.18850488248961</c:v>
                </c:pt>
                <c:pt idx="73">
                  <c:v>39.865771954035296</c:v>
                </c:pt>
                <c:pt idx="74">
                  <c:v>56.314230181172832</c:v>
                </c:pt>
                <c:pt idx="75">
                  <c:v>29.843400858683108</c:v>
                </c:pt>
                <c:pt idx="76">
                  <c:v>45.804339610030858</c:v>
                </c:pt>
                <c:pt idx="77">
                  <c:v>44.380892243933701</c:v>
                </c:pt>
                <c:pt idx="78">
                  <c:v>23.922794447385265</c:v>
                </c:pt>
                <c:pt idx="79">
                  <c:v>25.831982276309635</c:v>
                </c:pt>
                <c:pt idx="80">
                  <c:v>32.659945094672096</c:v>
                </c:pt>
                <c:pt idx="81">
                  <c:v>30.43975469299906</c:v>
                </c:pt>
                <c:pt idx="82">
                  <c:v>25.210892857794377</c:v>
                </c:pt>
                <c:pt idx="83">
                  <c:v>26.664277032224692</c:v>
                </c:pt>
                <c:pt idx="84">
                  <c:v>22.856413863655803</c:v>
                </c:pt>
                <c:pt idx="85">
                  <c:v>30.566338525288742</c:v>
                </c:pt>
                <c:pt idx="86">
                  <c:v>32.216388102832639</c:v>
                </c:pt>
                <c:pt idx="87">
                  <c:v>38.168755327191825</c:v>
                </c:pt>
                <c:pt idx="88">
                  <c:v>28.763789991825874</c:v>
                </c:pt>
                <c:pt idx="89">
                  <c:v>60.874673069512468</c:v>
                </c:pt>
                <c:pt idx="90">
                  <c:v>42.629626125212013</c:v>
                </c:pt>
                <c:pt idx="91">
                  <c:v>31.045303201812725</c:v>
                </c:pt>
                <c:pt idx="92">
                  <c:v>24.379819382249149</c:v>
                </c:pt>
                <c:pt idx="93">
                  <c:v>39.44227394763994</c:v>
                </c:pt>
                <c:pt idx="94">
                  <c:v>57.837577522707797</c:v>
                </c:pt>
                <c:pt idx="95">
                  <c:v>62.243261930026101</c:v>
                </c:pt>
                <c:pt idx="96">
                  <c:v>44.116654508128953</c:v>
                </c:pt>
                <c:pt idx="97">
                  <c:v>42.499555695282972</c:v>
                </c:pt>
                <c:pt idx="98">
                  <c:v>34.242244312846992</c:v>
                </c:pt>
                <c:pt idx="99">
                  <c:v>39.81775127506377</c:v>
                </c:pt>
                <c:pt idx="100">
                  <c:v>30.022372237241427</c:v>
                </c:pt>
                <c:pt idx="101">
                  <c:v>34.462331813212515</c:v>
                </c:pt>
                <c:pt idx="102">
                  <c:v>21.069651922101894</c:v>
                </c:pt>
                <c:pt idx="103">
                  <c:v>8.3688026591027711</c:v>
                </c:pt>
                <c:pt idx="104">
                  <c:v>6.5265524057334146</c:v>
                </c:pt>
                <c:pt idx="105">
                  <c:v>17.637467308133246</c:v>
                </c:pt>
                <c:pt idx="106">
                  <c:v>12.320414818368285</c:v>
                </c:pt>
                <c:pt idx="107">
                  <c:v>8.5121660182484984</c:v>
                </c:pt>
                <c:pt idx="108">
                  <c:v>11.967392630691078</c:v>
                </c:pt>
                <c:pt idx="109">
                  <c:v>9.4053478757944387</c:v>
                </c:pt>
                <c:pt idx="110">
                  <c:v>16.575566940220519</c:v>
                </c:pt>
                <c:pt idx="111">
                  <c:v>16.941592148168812</c:v>
                </c:pt>
                <c:pt idx="112">
                  <c:v>6.6169894687310462</c:v>
                </c:pt>
                <c:pt idx="113">
                  <c:v>10.029811849676271</c:v>
                </c:pt>
                <c:pt idx="114">
                  <c:v>28.56954743645008</c:v>
                </c:pt>
                <c:pt idx="115">
                  <c:v>17.322238301922937</c:v>
                </c:pt>
                <c:pt idx="116">
                  <c:v>11.680822332198026</c:v>
                </c:pt>
                <c:pt idx="117">
                  <c:v>11.676270103515542</c:v>
                </c:pt>
                <c:pt idx="118">
                  <c:v>19.971766416943275</c:v>
                </c:pt>
                <c:pt idx="119">
                  <c:v>17.027851559029955</c:v>
                </c:pt>
                <c:pt idx="120">
                  <c:v>36.337912252379816</c:v>
                </c:pt>
                <c:pt idx="121">
                  <c:v>22.443923559672637</c:v>
                </c:pt>
                <c:pt idx="122">
                  <c:v>42.266591774180363</c:v>
                </c:pt>
                <c:pt idx="123">
                  <c:v>41.560049089995601</c:v>
                </c:pt>
                <c:pt idx="124">
                  <c:v>44.390994618906923</c:v>
                </c:pt>
                <c:pt idx="125">
                  <c:v>49.999939390674967</c:v>
                </c:pt>
                <c:pt idx="126">
                  <c:v>34.613420545325013</c:v>
                </c:pt>
                <c:pt idx="127">
                  <c:v>24.728050830573416</c:v>
                </c:pt>
                <c:pt idx="128">
                  <c:v>30.793145371374578</c:v>
                </c:pt>
                <c:pt idx="129">
                  <c:v>27.887745770729683</c:v>
                </c:pt>
                <c:pt idx="130">
                  <c:v>39.025308016782382</c:v>
                </c:pt>
                <c:pt idx="131">
                  <c:v>40.615256746323396</c:v>
                </c:pt>
                <c:pt idx="132">
                  <c:v>30.155704199200034</c:v>
                </c:pt>
                <c:pt idx="133">
                  <c:v>30.429549230072023</c:v>
                </c:pt>
                <c:pt idx="134">
                  <c:v>37.383723184446659</c:v>
                </c:pt>
                <c:pt idx="135">
                  <c:v>37.266460812383855</c:v>
                </c:pt>
                <c:pt idx="136">
                  <c:v>30.60695716782978</c:v>
                </c:pt>
                <c:pt idx="137">
                  <c:v>59.246476545376893</c:v>
                </c:pt>
                <c:pt idx="138">
                  <c:v>11.057410553654629</c:v>
                </c:pt>
                <c:pt idx="139">
                  <c:v>18.139542246651136</c:v>
                </c:pt>
                <c:pt idx="140">
                  <c:v>31.124085595753918</c:v>
                </c:pt>
                <c:pt idx="141">
                  <c:v>19.395472699893681</c:v>
                </c:pt>
                <c:pt idx="142">
                  <c:v>13.410547606102634</c:v>
                </c:pt>
                <c:pt idx="143">
                  <c:v>59.482516422543632</c:v>
                </c:pt>
                <c:pt idx="144">
                  <c:v>79.857863687376593</c:v>
                </c:pt>
                <c:pt idx="145">
                  <c:v>54.398279101295621</c:v>
                </c:pt>
                <c:pt idx="146">
                  <c:v>45.043842201509996</c:v>
                </c:pt>
                <c:pt idx="147">
                  <c:v>44.506075834254716</c:v>
                </c:pt>
                <c:pt idx="148">
                  <c:v>33.54194933972942</c:v>
                </c:pt>
                <c:pt idx="149">
                  <c:v>29.135370668373724</c:v>
                </c:pt>
                <c:pt idx="150">
                  <c:v>64.652664579206473</c:v>
                </c:pt>
                <c:pt idx="151">
                  <c:v>60.63048032081057</c:v>
                </c:pt>
                <c:pt idx="152">
                  <c:v>33.17286486883544</c:v>
                </c:pt>
                <c:pt idx="153">
                  <c:v>81.783460781753277</c:v>
                </c:pt>
                <c:pt idx="154">
                  <c:v>36.724542900715392</c:v>
                </c:pt>
                <c:pt idx="155">
                  <c:v>33.801793567610794</c:v>
                </c:pt>
                <c:pt idx="156">
                  <c:v>50.985067449858796</c:v>
                </c:pt>
                <c:pt idx="157">
                  <c:v>8.5299926443961347</c:v>
                </c:pt>
                <c:pt idx="158">
                  <c:v>32.15670996920786</c:v>
                </c:pt>
                <c:pt idx="159">
                  <c:v>42.550400521034447</c:v>
                </c:pt>
                <c:pt idx="160">
                  <c:v>23.601822048607453</c:v>
                </c:pt>
                <c:pt idx="161">
                  <c:v>52.868941600630514</c:v>
                </c:pt>
                <c:pt idx="162">
                  <c:v>35.656652323958262</c:v>
                </c:pt>
                <c:pt idx="163">
                  <c:v>31.687890999893938</c:v>
                </c:pt>
                <c:pt idx="164">
                  <c:v>37.15413729659322</c:v>
                </c:pt>
                <c:pt idx="165">
                  <c:v>47.769458592320738</c:v>
                </c:pt>
                <c:pt idx="166">
                  <c:v>36.035922656690822</c:v>
                </c:pt>
                <c:pt idx="167">
                  <c:v>37.355442294064794</c:v>
                </c:pt>
                <c:pt idx="168">
                  <c:v>57.453252697601187</c:v>
                </c:pt>
                <c:pt idx="169">
                  <c:v>48.67490697268628</c:v>
                </c:pt>
                <c:pt idx="170">
                  <c:v>27.263640459018067</c:v>
                </c:pt>
                <c:pt idx="171">
                  <c:v>47.117769192407067</c:v>
                </c:pt>
                <c:pt idx="172">
                  <c:v>42.428594688127426</c:v>
                </c:pt>
                <c:pt idx="173">
                  <c:v>26.153622648721843</c:v>
                </c:pt>
                <c:pt idx="174">
                  <c:v>35.02297310012333</c:v>
                </c:pt>
                <c:pt idx="175">
                  <c:v>36.304973252071491</c:v>
                </c:pt>
                <c:pt idx="176">
                  <c:v>36.584996151861063</c:v>
                </c:pt>
                <c:pt idx="177">
                  <c:v>23.524301749216043</c:v>
                </c:pt>
                <c:pt idx="178">
                  <c:v>6.1145571685050779</c:v>
                </c:pt>
                <c:pt idx="179">
                  <c:v>25.556329502464475</c:v>
                </c:pt>
                <c:pt idx="180">
                  <c:v>25.870446461060958</c:v>
                </c:pt>
                <c:pt idx="181">
                  <c:v>52.305083649074824</c:v>
                </c:pt>
                <c:pt idx="182">
                  <c:v>37.355081565417862</c:v>
                </c:pt>
                <c:pt idx="183">
                  <c:v>58.077020940871016</c:v>
                </c:pt>
                <c:pt idx="184">
                  <c:v>14.160403694734272</c:v>
                </c:pt>
                <c:pt idx="185">
                  <c:v>11.637231610968335</c:v>
                </c:pt>
                <c:pt idx="186">
                  <c:v>52.091651185511921</c:v>
                </c:pt>
                <c:pt idx="187">
                  <c:v>39.847667963308673</c:v>
                </c:pt>
                <c:pt idx="188">
                  <c:v>45.292629321194532</c:v>
                </c:pt>
                <c:pt idx="189">
                  <c:v>48.140089920119344</c:v>
                </c:pt>
                <c:pt idx="190">
                  <c:v>71.625406059910745</c:v>
                </c:pt>
                <c:pt idx="191">
                  <c:v>113.75676436927743</c:v>
                </c:pt>
                <c:pt idx="192">
                  <c:v>84.802700424388348</c:v>
                </c:pt>
                <c:pt idx="193">
                  <c:v>82.00930526350426</c:v>
                </c:pt>
                <c:pt idx="194">
                  <c:v>70.185179376527557</c:v>
                </c:pt>
                <c:pt idx="195">
                  <c:v>79.291936516288487</c:v>
                </c:pt>
                <c:pt idx="196">
                  <c:v>44.390216911741007</c:v>
                </c:pt>
                <c:pt idx="197">
                  <c:v>51.540216396116875</c:v>
                </c:pt>
                <c:pt idx="198">
                  <c:v>54.907985489618873</c:v>
                </c:pt>
                <c:pt idx="199">
                  <c:v>55.676026201138065</c:v>
                </c:pt>
                <c:pt idx="200">
                  <c:v>46.417714425215536</c:v>
                </c:pt>
                <c:pt idx="201">
                  <c:v>40.548035277111083</c:v>
                </c:pt>
                <c:pt idx="202">
                  <c:v>40.8968515319593</c:v>
                </c:pt>
                <c:pt idx="203">
                  <c:v>43.004636584335515</c:v>
                </c:pt>
                <c:pt idx="204">
                  <c:v>20.254096805878547</c:v>
                </c:pt>
                <c:pt idx="205">
                  <c:v>36.555905031739861</c:v>
                </c:pt>
                <c:pt idx="206">
                  <c:v>46.198777797392886</c:v>
                </c:pt>
                <c:pt idx="207">
                  <c:v>40.333843351077768</c:v>
                </c:pt>
                <c:pt idx="208">
                  <c:v>53.650617496873551</c:v>
                </c:pt>
                <c:pt idx="209">
                  <c:v>44.006313858916037</c:v>
                </c:pt>
                <c:pt idx="210">
                  <c:v>42.293502755602681</c:v>
                </c:pt>
                <c:pt idx="211">
                  <c:v>61.294455814915985</c:v>
                </c:pt>
              </c:numCache>
            </c:numRef>
          </c:val>
        </c:ser>
        <c:ser>
          <c:idx val="0"/>
          <c:order val="1"/>
          <c:tx>
            <c:v>Fine</c:v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numRef>
              <c:f>Resultados!$B$6:$B$217</c:f>
              <c:numCache>
                <c:formatCode>[$-409]d/mmm/yy;@</c:formatCode>
                <c:ptCount val="212"/>
                <c:pt idx="0">
                  <c:v>39490.597222222219</c:v>
                </c:pt>
                <c:pt idx="1">
                  <c:v>39493.713541666664</c:v>
                </c:pt>
                <c:pt idx="2">
                  <c:v>39496.197222222225</c:v>
                </c:pt>
                <c:pt idx="3">
                  <c:v>39499.081597222219</c:v>
                </c:pt>
                <c:pt idx="4">
                  <c:v>39502.420138888891</c:v>
                </c:pt>
                <c:pt idx="5">
                  <c:v>39505.852777777778</c:v>
                </c:pt>
                <c:pt idx="6">
                  <c:v>39509.374652777777</c:v>
                </c:pt>
                <c:pt idx="7">
                  <c:v>39513.522916666669</c:v>
                </c:pt>
                <c:pt idx="8">
                  <c:v>39517.58993055555</c:v>
                </c:pt>
                <c:pt idx="9">
                  <c:v>39521.567708333336</c:v>
                </c:pt>
                <c:pt idx="10">
                  <c:v>39533.071527777778</c:v>
                </c:pt>
                <c:pt idx="11">
                  <c:v>39539.039930555562</c:v>
                </c:pt>
                <c:pt idx="12">
                  <c:v>39542.0625</c:v>
                </c:pt>
                <c:pt idx="13">
                  <c:v>39545.443750000006</c:v>
                </c:pt>
                <c:pt idx="14">
                  <c:v>39550.090277777781</c:v>
                </c:pt>
                <c:pt idx="15">
                  <c:v>39556.682291666672</c:v>
                </c:pt>
                <c:pt idx="16">
                  <c:v>39563.746527777781</c:v>
                </c:pt>
                <c:pt idx="17">
                  <c:v>39570.125</c:v>
                </c:pt>
                <c:pt idx="18">
                  <c:v>39575.616319444445</c:v>
                </c:pt>
                <c:pt idx="19">
                  <c:v>39579.717013888891</c:v>
                </c:pt>
                <c:pt idx="20">
                  <c:v>39583.001736111109</c:v>
                </c:pt>
                <c:pt idx="21">
                  <c:v>39586.378472222219</c:v>
                </c:pt>
                <c:pt idx="22">
                  <c:v>39591.609375</c:v>
                </c:pt>
                <c:pt idx="23">
                  <c:v>39598.623263888891</c:v>
                </c:pt>
                <c:pt idx="24">
                  <c:v>39607.127777777772</c:v>
                </c:pt>
                <c:pt idx="25">
                  <c:v>39615.605902777781</c:v>
                </c:pt>
                <c:pt idx="26">
                  <c:v>39621.0625</c:v>
                </c:pt>
                <c:pt idx="27">
                  <c:v>39624.686805555553</c:v>
                </c:pt>
                <c:pt idx="28">
                  <c:v>39627.315972222219</c:v>
                </c:pt>
                <c:pt idx="29">
                  <c:v>39630.149305555555</c:v>
                </c:pt>
                <c:pt idx="30">
                  <c:v>39632.625</c:v>
                </c:pt>
                <c:pt idx="31">
                  <c:v>39635.114236111112</c:v>
                </c:pt>
                <c:pt idx="32">
                  <c:v>39638.443402777775</c:v>
                </c:pt>
                <c:pt idx="33">
                  <c:v>39642.334722222222</c:v>
                </c:pt>
                <c:pt idx="34">
                  <c:v>39645.862500000003</c:v>
                </c:pt>
                <c:pt idx="35">
                  <c:v>39649.370138888888</c:v>
                </c:pt>
                <c:pt idx="36">
                  <c:v>39652.870486111111</c:v>
                </c:pt>
                <c:pt idx="37">
                  <c:v>39659.881250000006</c:v>
                </c:pt>
                <c:pt idx="38">
                  <c:v>39663.353472222225</c:v>
                </c:pt>
                <c:pt idx="39">
                  <c:v>39666.814236111109</c:v>
                </c:pt>
                <c:pt idx="40">
                  <c:v>39673.90347222222</c:v>
                </c:pt>
                <c:pt idx="41">
                  <c:v>39679.083680555559</c:v>
                </c:pt>
                <c:pt idx="42">
                  <c:v>39682.663888888885</c:v>
                </c:pt>
                <c:pt idx="43">
                  <c:v>39684.657291666663</c:v>
                </c:pt>
                <c:pt idx="44">
                  <c:v>39689.559722222228</c:v>
                </c:pt>
                <c:pt idx="45">
                  <c:v>39696.970833333333</c:v>
                </c:pt>
                <c:pt idx="46">
                  <c:v>39701.824999999997</c:v>
                </c:pt>
                <c:pt idx="47">
                  <c:v>39705.926388888889</c:v>
                </c:pt>
                <c:pt idx="48">
                  <c:v>39709.467013888891</c:v>
                </c:pt>
                <c:pt idx="49">
                  <c:v>39712.392361111109</c:v>
                </c:pt>
                <c:pt idx="50">
                  <c:v>39715.864583333336</c:v>
                </c:pt>
                <c:pt idx="51">
                  <c:v>39719.355902777781</c:v>
                </c:pt>
                <c:pt idx="52">
                  <c:v>39722.875</c:v>
                </c:pt>
                <c:pt idx="53">
                  <c:v>39726.404513888891</c:v>
                </c:pt>
                <c:pt idx="54">
                  <c:v>40167.644097222219</c:v>
                </c:pt>
                <c:pt idx="55">
                  <c:v>40173.194444444445</c:v>
                </c:pt>
                <c:pt idx="56">
                  <c:v>40180.203125</c:v>
                </c:pt>
                <c:pt idx="57">
                  <c:v>40184.710069444445</c:v>
                </c:pt>
                <c:pt idx="58">
                  <c:v>40188.251736111109</c:v>
                </c:pt>
                <c:pt idx="59">
                  <c:v>40192.194444444445</c:v>
                </c:pt>
                <c:pt idx="60">
                  <c:v>40195.637152777781</c:v>
                </c:pt>
                <c:pt idx="61">
                  <c:v>40199.150347222225</c:v>
                </c:pt>
                <c:pt idx="62">
                  <c:v>40202.622569444444</c:v>
                </c:pt>
                <c:pt idx="63">
                  <c:v>40206.158333333333</c:v>
                </c:pt>
                <c:pt idx="64">
                  <c:v>40209.671527777777</c:v>
                </c:pt>
                <c:pt idx="65">
                  <c:v>40213.127083333333</c:v>
                </c:pt>
                <c:pt idx="66">
                  <c:v>40216.613888888889</c:v>
                </c:pt>
                <c:pt idx="67">
                  <c:v>40220.133680555555</c:v>
                </c:pt>
                <c:pt idx="68">
                  <c:v>40224.660416666666</c:v>
                </c:pt>
                <c:pt idx="69">
                  <c:v>40230.652777777781</c:v>
                </c:pt>
                <c:pt idx="70">
                  <c:v>40234.712847222225</c:v>
                </c:pt>
                <c:pt idx="71">
                  <c:v>40238.699652777781</c:v>
                </c:pt>
                <c:pt idx="72">
                  <c:v>40244.206597222219</c:v>
                </c:pt>
                <c:pt idx="73">
                  <c:v>40247.661805555559</c:v>
                </c:pt>
                <c:pt idx="74">
                  <c:v>40251.614236111112</c:v>
                </c:pt>
                <c:pt idx="75">
                  <c:v>40255.64340277778</c:v>
                </c:pt>
                <c:pt idx="76">
                  <c:v>40258.645833333336</c:v>
                </c:pt>
                <c:pt idx="77">
                  <c:v>40262.169444444444</c:v>
                </c:pt>
                <c:pt idx="78">
                  <c:v>40265.681944444441</c:v>
                </c:pt>
                <c:pt idx="79">
                  <c:v>40268.655902777777</c:v>
                </c:pt>
                <c:pt idx="80">
                  <c:v>40272.217013888891</c:v>
                </c:pt>
                <c:pt idx="81">
                  <c:v>40276.240972222222</c:v>
                </c:pt>
                <c:pt idx="82">
                  <c:v>40283.159722222219</c:v>
                </c:pt>
                <c:pt idx="83">
                  <c:v>40288.153124999997</c:v>
                </c:pt>
                <c:pt idx="84">
                  <c:v>40293.597222222219</c:v>
                </c:pt>
                <c:pt idx="85">
                  <c:v>40297.125</c:v>
                </c:pt>
                <c:pt idx="86">
                  <c:v>40301.677083333336</c:v>
                </c:pt>
                <c:pt idx="87">
                  <c:v>40307.180555555555</c:v>
                </c:pt>
                <c:pt idx="88">
                  <c:v>40310.644097222219</c:v>
                </c:pt>
                <c:pt idx="89">
                  <c:v>40314.116319444445</c:v>
                </c:pt>
                <c:pt idx="90">
                  <c:v>40318.119791666664</c:v>
                </c:pt>
                <c:pt idx="91">
                  <c:v>40323.154513888891</c:v>
                </c:pt>
                <c:pt idx="92">
                  <c:v>40328.65625</c:v>
                </c:pt>
                <c:pt idx="93">
                  <c:v>40332.126736111109</c:v>
                </c:pt>
                <c:pt idx="94">
                  <c:v>40335.635416666664</c:v>
                </c:pt>
                <c:pt idx="95">
                  <c:v>40339.152083333334</c:v>
                </c:pt>
                <c:pt idx="96">
                  <c:v>40342.203125</c:v>
                </c:pt>
                <c:pt idx="97">
                  <c:v>40345.6875</c:v>
                </c:pt>
                <c:pt idx="98">
                  <c:v>40349.696180555555</c:v>
                </c:pt>
                <c:pt idx="99">
                  <c:v>40355.194444444445</c:v>
                </c:pt>
                <c:pt idx="100">
                  <c:v>40361.640625</c:v>
                </c:pt>
                <c:pt idx="101">
                  <c:v>40366.652777777781</c:v>
                </c:pt>
                <c:pt idx="102">
                  <c:v>40409.673611111109</c:v>
                </c:pt>
                <c:pt idx="103">
                  <c:v>40412.65625</c:v>
                </c:pt>
                <c:pt idx="104">
                  <c:v>40417.670138888891</c:v>
                </c:pt>
                <c:pt idx="105">
                  <c:v>40422.204861111109</c:v>
                </c:pt>
                <c:pt idx="106">
                  <c:v>40426.685763888891</c:v>
                </c:pt>
                <c:pt idx="107">
                  <c:v>40430.65625</c:v>
                </c:pt>
                <c:pt idx="108">
                  <c:v>40433.659722222219</c:v>
                </c:pt>
                <c:pt idx="109">
                  <c:v>40437.185763888891</c:v>
                </c:pt>
                <c:pt idx="110">
                  <c:v>40440.671875</c:v>
                </c:pt>
                <c:pt idx="111">
                  <c:v>40444.130208333336</c:v>
                </c:pt>
                <c:pt idx="112">
                  <c:v>40447.651041666664</c:v>
                </c:pt>
                <c:pt idx="113">
                  <c:v>40453.197916666664</c:v>
                </c:pt>
                <c:pt idx="114">
                  <c:v>40458.170138888891</c:v>
                </c:pt>
                <c:pt idx="115">
                  <c:v>40461.15625</c:v>
                </c:pt>
                <c:pt idx="116">
                  <c:v>40466.671875</c:v>
                </c:pt>
                <c:pt idx="117">
                  <c:v>40474.154513888891</c:v>
                </c:pt>
                <c:pt idx="118">
                  <c:v>40479.164930555555</c:v>
                </c:pt>
                <c:pt idx="119">
                  <c:v>40483.149305555555</c:v>
                </c:pt>
                <c:pt idx="120">
                  <c:v>40486.727430555555</c:v>
                </c:pt>
                <c:pt idx="121">
                  <c:v>40489.677083333336</c:v>
                </c:pt>
                <c:pt idx="122">
                  <c:v>40492.697916666664</c:v>
                </c:pt>
                <c:pt idx="123">
                  <c:v>40497.149305555555</c:v>
                </c:pt>
                <c:pt idx="124">
                  <c:v>40504.677083333336</c:v>
                </c:pt>
                <c:pt idx="125">
                  <c:v>40512.213541666664</c:v>
                </c:pt>
                <c:pt idx="126">
                  <c:v>40517.659722222219</c:v>
                </c:pt>
                <c:pt idx="127">
                  <c:v>40521.085069444445</c:v>
                </c:pt>
                <c:pt idx="128">
                  <c:v>40524.722222222219</c:v>
                </c:pt>
                <c:pt idx="129">
                  <c:v>40530.763888888891</c:v>
                </c:pt>
                <c:pt idx="130">
                  <c:v>40538.149305555555</c:v>
                </c:pt>
                <c:pt idx="131">
                  <c:v>40545.173611111109</c:v>
                </c:pt>
                <c:pt idx="132">
                  <c:v>40549.684027777781</c:v>
                </c:pt>
                <c:pt idx="133">
                  <c:v>40552.657986111109</c:v>
                </c:pt>
                <c:pt idx="134">
                  <c:v>40557.668402777781</c:v>
                </c:pt>
                <c:pt idx="135">
                  <c:v>40562.670138888891</c:v>
                </c:pt>
                <c:pt idx="136">
                  <c:v>40567.175347222219</c:v>
                </c:pt>
                <c:pt idx="137">
                  <c:v>40570.668402777781</c:v>
                </c:pt>
                <c:pt idx="138">
                  <c:v>40574.145833333336</c:v>
                </c:pt>
                <c:pt idx="139">
                  <c:v>40577.666666666664</c:v>
                </c:pt>
                <c:pt idx="140">
                  <c:v>40580.647569444445</c:v>
                </c:pt>
                <c:pt idx="141">
                  <c:v>40584.126736111109</c:v>
                </c:pt>
                <c:pt idx="142">
                  <c:v>40588.185763888891</c:v>
                </c:pt>
                <c:pt idx="143">
                  <c:v>40594.215277777781</c:v>
                </c:pt>
                <c:pt idx="144">
                  <c:v>40601.652777777781</c:v>
                </c:pt>
                <c:pt idx="145">
                  <c:v>40609.109375</c:v>
                </c:pt>
                <c:pt idx="146">
                  <c:v>40614.625</c:v>
                </c:pt>
                <c:pt idx="147">
                  <c:v>40618.595486111109</c:v>
                </c:pt>
                <c:pt idx="148">
                  <c:v>40622.637152777781</c:v>
                </c:pt>
                <c:pt idx="149">
                  <c:v>40625.652777777781</c:v>
                </c:pt>
                <c:pt idx="150">
                  <c:v>40629.048611111109</c:v>
                </c:pt>
                <c:pt idx="151">
                  <c:v>40636.543402777781</c:v>
                </c:pt>
                <c:pt idx="152">
                  <c:v>40643.628472222219</c:v>
                </c:pt>
                <c:pt idx="153">
                  <c:v>40646.623263888891</c:v>
                </c:pt>
                <c:pt idx="154">
                  <c:v>40650.055555555555</c:v>
                </c:pt>
                <c:pt idx="155">
                  <c:v>40656.711111111108</c:v>
                </c:pt>
                <c:pt idx="156">
                  <c:v>40661.69027777778</c:v>
                </c:pt>
                <c:pt idx="157">
                  <c:v>40665.524305555555</c:v>
                </c:pt>
                <c:pt idx="158">
                  <c:v>40672.050347222219</c:v>
                </c:pt>
                <c:pt idx="159">
                  <c:v>40678.107638888891</c:v>
                </c:pt>
                <c:pt idx="160">
                  <c:v>40682.03125</c:v>
                </c:pt>
                <c:pt idx="161">
                  <c:v>40685.472222222219</c:v>
                </c:pt>
                <c:pt idx="162">
                  <c:v>40691.116319444445</c:v>
                </c:pt>
                <c:pt idx="163">
                  <c:v>40700.184027777781</c:v>
                </c:pt>
                <c:pt idx="164">
                  <c:v>40708.161458333336</c:v>
                </c:pt>
                <c:pt idx="165">
                  <c:v>40714.673611111109</c:v>
                </c:pt>
                <c:pt idx="166">
                  <c:v>40720.659722222219</c:v>
                </c:pt>
                <c:pt idx="167">
                  <c:v>40724.131944444445</c:v>
                </c:pt>
                <c:pt idx="168">
                  <c:v>40728.637152777781</c:v>
                </c:pt>
                <c:pt idx="169">
                  <c:v>40734.154513888891</c:v>
                </c:pt>
                <c:pt idx="170">
                  <c:v>40738.15625</c:v>
                </c:pt>
                <c:pt idx="171">
                  <c:v>40742.673611111109</c:v>
                </c:pt>
                <c:pt idx="172">
                  <c:v>40749.182291666664</c:v>
                </c:pt>
                <c:pt idx="173">
                  <c:v>40755.680555555555</c:v>
                </c:pt>
                <c:pt idx="174">
                  <c:v>40760.141319444447</c:v>
                </c:pt>
                <c:pt idx="175">
                  <c:v>40764.118055555555</c:v>
                </c:pt>
                <c:pt idx="176">
                  <c:v>40770.145833333336</c:v>
                </c:pt>
                <c:pt idx="177">
                  <c:v>40805.131944444445</c:v>
                </c:pt>
                <c:pt idx="178">
                  <c:v>40812.140625</c:v>
                </c:pt>
                <c:pt idx="179">
                  <c:v>40819.137152777781</c:v>
                </c:pt>
                <c:pt idx="180">
                  <c:v>40829.668402777781</c:v>
                </c:pt>
                <c:pt idx="181">
                  <c:v>40839.145833333336</c:v>
                </c:pt>
                <c:pt idx="182">
                  <c:v>40847.175347222219</c:v>
                </c:pt>
                <c:pt idx="183">
                  <c:v>40854.152777777781</c:v>
                </c:pt>
                <c:pt idx="184">
                  <c:v>40864.638888888891</c:v>
                </c:pt>
                <c:pt idx="185">
                  <c:v>40875.130208333336</c:v>
                </c:pt>
                <c:pt idx="186">
                  <c:v>40882.630208333336</c:v>
                </c:pt>
                <c:pt idx="187">
                  <c:v>40892.159722222219</c:v>
                </c:pt>
                <c:pt idx="188">
                  <c:v>40898.642361111109</c:v>
                </c:pt>
                <c:pt idx="189">
                  <c:v>40902.649305555555</c:v>
                </c:pt>
                <c:pt idx="190">
                  <c:v>40913.15625</c:v>
                </c:pt>
                <c:pt idx="191">
                  <c:v>40918.133680555555</c:v>
                </c:pt>
                <c:pt idx="192">
                  <c:v>40924.619791666672</c:v>
                </c:pt>
                <c:pt idx="193">
                  <c:v>40931.133680555555</c:v>
                </c:pt>
                <c:pt idx="194">
                  <c:v>40938.231249999997</c:v>
                </c:pt>
                <c:pt idx="195">
                  <c:v>40948.223958333328</c:v>
                </c:pt>
                <c:pt idx="196">
                  <c:v>40959.59652777778</c:v>
                </c:pt>
                <c:pt idx="197">
                  <c:v>40970.127777777772</c:v>
                </c:pt>
                <c:pt idx="198">
                  <c:v>40979.138888888891</c:v>
                </c:pt>
                <c:pt idx="199">
                  <c:v>40986.121527777781</c:v>
                </c:pt>
                <c:pt idx="200">
                  <c:v>40993.138888888891</c:v>
                </c:pt>
                <c:pt idx="201">
                  <c:v>41000.611111111109</c:v>
                </c:pt>
                <c:pt idx="202">
                  <c:v>41007.602430555555</c:v>
                </c:pt>
                <c:pt idx="203">
                  <c:v>41014.125</c:v>
                </c:pt>
                <c:pt idx="204">
                  <c:v>41024.633680555555</c:v>
                </c:pt>
                <c:pt idx="205">
                  <c:v>41038.625</c:v>
                </c:pt>
                <c:pt idx="206">
                  <c:v>41049.118055555555</c:v>
                </c:pt>
                <c:pt idx="207">
                  <c:v>41059.621527777781</c:v>
                </c:pt>
                <c:pt idx="208">
                  <c:v>41070.128472222219</c:v>
                </c:pt>
                <c:pt idx="209">
                  <c:v>41077.138888888891</c:v>
                </c:pt>
                <c:pt idx="210">
                  <c:v>41084.164930555562</c:v>
                </c:pt>
                <c:pt idx="211">
                  <c:v>41091.163194444445</c:v>
                </c:pt>
              </c:numCache>
            </c:numRef>
          </c:cat>
          <c:val>
            <c:numRef>
              <c:f>Resultados!$F$6:$F$217</c:f>
              <c:numCache>
                <c:formatCode>0</c:formatCode>
                <c:ptCount val="212"/>
                <c:pt idx="0">
                  <c:v>218.07661379660487</c:v>
                </c:pt>
                <c:pt idx="1">
                  <c:v>126.18206010603797</c:v>
                </c:pt>
                <c:pt idx="2">
                  <c:v>74.182917093770826</c:v>
                </c:pt>
                <c:pt idx="3">
                  <c:v>109.04632199268598</c:v>
                </c:pt>
                <c:pt idx="4">
                  <c:v>188.96600998848405</c:v>
                </c:pt>
                <c:pt idx="5">
                  <c:v>209.74131815310594</c:v>
                </c:pt>
                <c:pt idx="6">
                  <c:v>239.25188535130118</c:v>
                </c:pt>
                <c:pt idx="7">
                  <c:v>34.053614844002368</c:v>
                </c:pt>
                <c:pt idx="8">
                  <c:v>42.443636164466021</c:v>
                </c:pt>
                <c:pt idx="9">
                  <c:v>67.698468456192074</c:v>
                </c:pt>
                <c:pt idx="10">
                  <c:v>52.538721210835703</c:v>
                </c:pt>
                <c:pt idx="11">
                  <c:v>51.165556999519701</c:v>
                </c:pt>
                <c:pt idx="12">
                  <c:v>139.50271688632589</c:v>
                </c:pt>
                <c:pt idx="13">
                  <c:v>124.41859832140234</c:v>
                </c:pt>
                <c:pt idx="14">
                  <c:v>37.528166207843697</c:v>
                </c:pt>
                <c:pt idx="15">
                  <c:v>46.250562077274154</c:v>
                </c:pt>
                <c:pt idx="16">
                  <c:v>56.758659424258575</c:v>
                </c:pt>
                <c:pt idx="17">
                  <c:v>45.23812980449658</c:v>
                </c:pt>
                <c:pt idx="18">
                  <c:v>53.460581811928968</c:v>
                </c:pt>
                <c:pt idx="19">
                  <c:v>50.72078439689821</c:v>
                </c:pt>
                <c:pt idx="20">
                  <c:v>128.68024504573293</c:v>
                </c:pt>
                <c:pt idx="21">
                  <c:v>36.167142803252261</c:v>
                </c:pt>
                <c:pt idx="22">
                  <c:v>76.392931910779481</c:v>
                </c:pt>
                <c:pt idx="23">
                  <c:v>68.390614035328696</c:v>
                </c:pt>
                <c:pt idx="24">
                  <c:v>154.15123242974883</c:v>
                </c:pt>
                <c:pt idx="25">
                  <c:v>47.70874254181242</c:v>
                </c:pt>
                <c:pt idx="26">
                  <c:v>83.985399562843341</c:v>
                </c:pt>
                <c:pt idx="27">
                  <c:v>531.47212733492415</c:v>
                </c:pt>
                <c:pt idx="28">
                  <c:v>165.03169899459093</c:v>
                </c:pt>
                <c:pt idx="29">
                  <c:v>272.58173569675688</c:v>
                </c:pt>
                <c:pt idx="30">
                  <c:v>315.66699036156257</c:v>
                </c:pt>
                <c:pt idx="31">
                  <c:v>111.6924258145559</c:v>
                </c:pt>
                <c:pt idx="32">
                  <c:v>171.81202584704076</c:v>
                </c:pt>
                <c:pt idx="33">
                  <c:v>224.24227203474334</c:v>
                </c:pt>
                <c:pt idx="34">
                  <c:v>376.92639897080647</c:v>
                </c:pt>
                <c:pt idx="35">
                  <c:v>298.41534026171092</c:v>
                </c:pt>
                <c:pt idx="36">
                  <c:v>272.50507965329109</c:v>
                </c:pt>
                <c:pt idx="37">
                  <c:v>290.85832508853127</c:v>
                </c:pt>
                <c:pt idx="38">
                  <c:v>340.20930324318692</c:v>
                </c:pt>
                <c:pt idx="41">
                  <c:v>176.80655253786543</c:v>
                </c:pt>
                <c:pt idx="42">
                  <c:v>422.80622426674302</c:v>
                </c:pt>
                <c:pt idx="44">
                  <c:v>132.66531062120774</c:v>
                </c:pt>
                <c:pt idx="45">
                  <c:v>237.30513513670681</c:v>
                </c:pt>
                <c:pt idx="46">
                  <c:v>740.83373309231001</c:v>
                </c:pt>
                <c:pt idx="47">
                  <c:v>454.19246959741628</c:v>
                </c:pt>
                <c:pt idx="48">
                  <c:v>521.30110962404171</c:v>
                </c:pt>
                <c:pt idx="49">
                  <c:v>571.48879845757153</c:v>
                </c:pt>
                <c:pt idx="50">
                  <c:v>547.75550356768292</c:v>
                </c:pt>
                <c:pt idx="51">
                  <c:v>666.29688776343801</c:v>
                </c:pt>
                <c:pt idx="52">
                  <c:v>684.32971820671605</c:v>
                </c:pt>
                <c:pt idx="53">
                  <c:v>529.76424061508362</c:v>
                </c:pt>
                <c:pt idx="54">
                  <c:v>218.5327180740957</c:v>
                </c:pt>
                <c:pt idx="55">
                  <c:v>253.37612686173463</c:v>
                </c:pt>
                <c:pt idx="56">
                  <c:v>223.70229603235774</c:v>
                </c:pt>
                <c:pt idx="57">
                  <c:v>184.72420435666388</c:v>
                </c:pt>
                <c:pt idx="58">
                  <c:v>137.76311645114566</c:v>
                </c:pt>
                <c:pt idx="59">
                  <c:v>57.942583166244866</c:v>
                </c:pt>
                <c:pt idx="60">
                  <c:v>104.30489020732767</c:v>
                </c:pt>
                <c:pt idx="61">
                  <c:v>351.09937073564481</c:v>
                </c:pt>
                <c:pt idx="62">
                  <c:v>290.93939720097586</c:v>
                </c:pt>
                <c:pt idx="63">
                  <c:v>148.00134233657559</c:v>
                </c:pt>
                <c:pt idx="64">
                  <c:v>170.48713091569769</c:v>
                </c:pt>
                <c:pt idx="65">
                  <c:v>414.56036230293222</c:v>
                </c:pt>
                <c:pt idx="66">
                  <c:v>238.06887771575552</c:v>
                </c:pt>
                <c:pt idx="67">
                  <c:v>294.39969965679319</c:v>
                </c:pt>
                <c:pt idx="68">
                  <c:v>108.35502968694011</c:v>
                </c:pt>
                <c:pt idx="69">
                  <c:v>152.24882868259104</c:v>
                </c:pt>
                <c:pt idx="70">
                  <c:v>87.1327479154955</c:v>
                </c:pt>
                <c:pt idx="71">
                  <c:v>79.439659367381353</c:v>
                </c:pt>
                <c:pt idx="72">
                  <c:v>50.797447032559546</c:v>
                </c:pt>
                <c:pt idx="73">
                  <c:v>111.4592234094893</c:v>
                </c:pt>
                <c:pt idx="74">
                  <c:v>81.486281872050142</c:v>
                </c:pt>
                <c:pt idx="75">
                  <c:v>89.126145469184479</c:v>
                </c:pt>
                <c:pt idx="76">
                  <c:v>82.268984112316829</c:v>
                </c:pt>
                <c:pt idx="77">
                  <c:v>80.837778244152602</c:v>
                </c:pt>
                <c:pt idx="78">
                  <c:v>13.379267535670831</c:v>
                </c:pt>
                <c:pt idx="79">
                  <c:v>25.831982276309635</c:v>
                </c:pt>
                <c:pt idx="80">
                  <c:v>30.643779505153926</c:v>
                </c:pt>
                <c:pt idx="81">
                  <c:v>36.068977739118047</c:v>
                </c:pt>
                <c:pt idx="82">
                  <c:v>15.658803753435857</c:v>
                </c:pt>
                <c:pt idx="83">
                  <c:v>28.15248422135198</c:v>
                </c:pt>
                <c:pt idx="84">
                  <c:v>33.869170854726811</c:v>
                </c:pt>
                <c:pt idx="85">
                  <c:v>23.909384902587117</c:v>
                </c:pt>
                <c:pt idx="86">
                  <c:v>30.964734798356357</c:v>
                </c:pt>
                <c:pt idx="87">
                  <c:v>31.19077587758246</c:v>
                </c:pt>
                <c:pt idx="88">
                  <c:v>110.26666818134083</c:v>
                </c:pt>
                <c:pt idx="89">
                  <c:v>238.77533520151943</c:v>
                </c:pt>
                <c:pt idx="90">
                  <c:v>49.796471865478239</c:v>
                </c:pt>
                <c:pt idx="91">
                  <c:v>67.560232520010558</c:v>
                </c:pt>
                <c:pt idx="92">
                  <c:v>20.827512415325103</c:v>
                </c:pt>
                <c:pt idx="93">
                  <c:v>75.714771547164403</c:v>
                </c:pt>
                <c:pt idx="94">
                  <c:v>42.114502690281334</c:v>
                </c:pt>
                <c:pt idx="95">
                  <c:v>97.450342516708872</c:v>
                </c:pt>
                <c:pt idx="96">
                  <c:v>88.070542077484632</c:v>
                </c:pt>
                <c:pt idx="97">
                  <c:v>78.679558141041625</c:v>
                </c:pt>
                <c:pt idx="98">
                  <c:v>71.269469182703361</c:v>
                </c:pt>
                <c:pt idx="99">
                  <c:v>91.224169237669457</c:v>
                </c:pt>
                <c:pt idx="100">
                  <c:v>182.34438771626401</c:v>
                </c:pt>
                <c:pt idx="101">
                  <c:v>142.18134200964064</c:v>
                </c:pt>
                <c:pt idx="102">
                  <c:v>452.8058633580053</c:v>
                </c:pt>
                <c:pt idx="103">
                  <c:v>136.84962967042478</c:v>
                </c:pt>
                <c:pt idx="104">
                  <c:v>127.56292674096727</c:v>
                </c:pt>
                <c:pt idx="105">
                  <c:v>322.35385401248982</c:v>
                </c:pt>
                <c:pt idx="106">
                  <c:v>213.06901964185107</c:v>
                </c:pt>
                <c:pt idx="107">
                  <c:v>370.33240061802059</c:v>
                </c:pt>
                <c:pt idx="108">
                  <c:v>134.53686109812983</c:v>
                </c:pt>
                <c:pt idx="109">
                  <c:v>312.44057599280399</c:v>
                </c:pt>
                <c:pt idx="110">
                  <c:v>312.14571555420474</c:v>
                </c:pt>
                <c:pt idx="111">
                  <c:v>298.2221417915365</c:v>
                </c:pt>
                <c:pt idx="112">
                  <c:v>266.04167509159288</c:v>
                </c:pt>
                <c:pt idx="113">
                  <c:v>193.85866628226066</c:v>
                </c:pt>
                <c:pt idx="114">
                  <c:v>319.33151156677508</c:v>
                </c:pt>
                <c:pt idx="115">
                  <c:v>421.98835373084137</c:v>
                </c:pt>
                <c:pt idx="116">
                  <c:v>229.80399706746172</c:v>
                </c:pt>
                <c:pt idx="117">
                  <c:v>168.19173931409239</c:v>
                </c:pt>
                <c:pt idx="118">
                  <c:v>36.382926476873571</c:v>
                </c:pt>
                <c:pt idx="119">
                  <c:v>155.26600794156647</c:v>
                </c:pt>
                <c:pt idx="120">
                  <c:v>206.28103396783322</c:v>
                </c:pt>
                <c:pt idx="121">
                  <c:v>179.03154372047646</c:v>
                </c:pt>
                <c:pt idx="122">
                  <c:v>272.43595372660496</c:v>
                </c:pt>
                <c:pt idx="123">
                  <c:v>80.71345559786937</c:v>
                </c:pt>
                <c:pt idx="124">
                  <c:v>50.961927173357708</c:v>
                </c:pt>
                <c:pt idx="125">
                  <c:v>102.75190012747905</c:v>
                </c:pt>
                <c:pt idx="126">
                  <c:v>163.56404008532189</c:v>
                </c:pt>
                <c:pt idx="127">
                  <c:v>59.664351343807596</c:v>
                </c:pt>
                <c:pt idx="128">
                  <c:v>83.493868452507769</c:v>
                </c:pt>
                <c:pt idx="129">
                  <c:v>25.838977815349239</c:v>
                </c:pt>
                <c:pt idx="130">
                  <c:v>66.805903639745694</c:v>
                </c:pt>
                <c:pt idx="131">
                  <c:v>97.690183304873685</c:v>
                </c:pt>
                <c:pt idx="132">
                  <c:v>98.166852962230735</c:v>
                </c:pt>
                <c:pt idx="133">
                  <c:v>60.232033047648287</c:v>
                </c:pt>
                <c:pt idx="134">
                  <c:v>133.14561511404025</c:v>
                </c:pt>
                <c:pt idx="135">
                  <c:v>79.169471611097876</c:v>
                </c:pt>
                <c:pt idx="136">
                  <c:v>39.543976650747574</c:v>
                </c:pt>
                <c:pt idx="137">
                  <c:v>31.076834135723892</c:v>
                </c:pt>
                <c:pt idx="138">
                  <c:v>25.633433514298837</c:v>
                </c:pt>
                <c:pt idx="139">
                  <c:v>53.803412493548777</c:v>
                </c:pt>
                <c:pt idx="140">
                  <c:v>26.845947424803317</c:v>
                </c:pt>
                <c:pt idx="141">
                  <c:v>100.51686176704223</c:v>
                </c:pt>
                <c:pt idx="142">
                  <c:v>50.727448851326109</c:v>
                </c:pt>
                <c:pt idx="143">
                  <c:v>53.599521291372767</c:v>
                </c:pt>
                <c:pt idx="144">
                  <c:v>213.52582027953738</c:v>
                </c:pt>
                <c:pt idx="145">
                  <c:v>65.410314779281848</c:v>
                </c:pt>
                <c:pt idx="146">
                  <c:v>7.2882411166810215</c:v>
                </c:pt>
                <c:pt idx="147">
                  <c:v>20.299014500148139</c:v>
                </c:pt>
                <c:pt idx="148">
                  <c:v>17.273598231652397</c:v>
                </c:pt>
                <c:pt idx="149">
                  <c:v>-9.7320734245926124E-12</c:v>
                </c:pt>
                <c:pt idx="150">
                  <c:v>87.013344778558945</c:v>
                </c:pt>
                <c:pt idx="151">
                  <c:v>72.541470673442205</c:v>
                </c:pt>
                <c:pt idx="152">
                  <c:v>24.345185716488711</c:v>
                </c:pt>
                <c:pt idx="153">
                  <c:v>35.392716266420685</c:v>
                </c:pt>
                <c:pt idx="154">
                  <c:v>34.194606398055647</c:v>
                </c:pt>
                <c:pt idx="155">
                  <c:v>16.079761235354425</c:v>
                </c:pt>
                <c:pt idx="156">
                  <c:v>186.06316225363338</c:v>
                </c:pt>
                <c:pt idx="157">
                  <c:v>12.228868312847586</c:v>
                </c:pt>
                <c:pt idx="158">
                  <c:v>36.721779013101532</c:v>
                </c:pt>
                <c:pt idx="159">
                  <c:v>81.935629016766825</c:v>
                </c:pt>
                <c:pt idx="160">
                  <c:v>17.104340606943826</c:v>
                </c:pt>
                <c:pt idx="161">
                  <c:v>248.26737731483067</c:v>
                </c:pt>
                <c:pt idx="162">
                  <c:v>104.06926339658365</c:v>
                </c:pt>
                <c:pt idx="163">
                  <c:v>146.43572714354866</c:v>
                </c:pt>
                <c:pt idx="164">
                  <c:v>148.11262484908053</c:v>
                </c:pt>
                <c:pt idx="165">
                  <c:v>96.765816350274392</c:v>
                </c:pt>
                <c:pt idx="166">
                  <c:v>117.7234163369603</c:v>
                </c:pt>
                <c:pt idx="167">
                  <c:v>171.59185744911858</c:v>
                </c:pt>
                <c:pt idx="168">
                  <c:v>198.99125871337489</c:v>
                </c:pt>
                <c:pt idx="169">
                  <c:v>159.06119305534375</c:v>
                </c:pt>
                <c:pt idx="170">
                  <c:v>84.158337373893517</c:v>
                </c:pt>
                <c:pt idx="171">
                  <c:v>231.20014158093556</c:v>
                </c:pt>
                <c:pt idx="172">
                  <c:v>267.04634150017165</c:v>
                </c:pt>
                <c:pt idx="173">
                  <c:v>309.85610964167779</c:v>
                </c:pt>
                <c:pt idx="174">
                  <c:v>250.13704672993944</c:v>
                </c:pt>
                <c:pt idx="175">
                  <c:v>328.52412215447498</c:v>
                </c:pt>
                <c:pt idx="176">
                  <c:v>314.86235988688236</c:v>
                </c:pt>
                <c:pt idx="177">
                  <c:v>312.76453405965225</c:v>
                </c:pt>
                <c:pt idx="178">
                  <c:v>106.11238530746714</c:v>
                </c:pt>
                <c:pt idx="179">
                  <c:v>385.77567425928095</c:v>
                </c:pt>
                <c:pt idx="180">
                  <c:v>252.39443261932905</c:v>
                </c:pt>
                <c:pt idx="181">
                  <c:v>79.860313046819968</c:v>
                </c:pt>
                <c:pt idx="182">
                  <c:v>222.82287129841637</c:v>
                </c:pt>
                <c:pt idx="183">
                  <c:v>163.45836655885967</c:v>
                </c:pt>
                <c:pt idx="184">
                  <c:v>55.509524958426979</c:v>
                </c:pt>
                <c:pt idx="185">
                  <c:v>67.700863200284687</c:v>
                </c:pt>
                <c:pt idx="186">
                  <c:v>161.12157116925769</c:v>
                </c:pt>
                <c:pt idx="187">
                  <c:v>250.72147180964856</c:v>
                </c:pt>
                <c:pt idx="188">
                  <c:v>504.13640067695138</c:v>
                </c:pt>
                <c:pt idx="189">
                  <c:v>262.66352573239942</c:v>
                </c:pt>
                <c:pt idx="190">
                  <c:v>178.55478261710749</c:v>
                </c:pt>
                <c:pt idx="191">
                  <c:v>341.08095004519964</c:v>
                </c:pt>
                <c:pt idx="192">
                  <c:v>172.90761164248821</c:v>
                </c:pt>
                <c:pt idx="193">
                  <c:v>166.17264249674153</c:v>
                </c:pt>
                <c:pt idx="194">
                  <c:v>235.50755670074133</c:v>
                </c:pt>
                <c:pt idx="195">
                  <c:v>296.50585781793365</c:v>
                </c:pt>
                <c:pt idx="196">
                  <c:v>63.11863562390711</c:v>
                </c:pt>
                <c:pt idx="197">
                  <c:v>54.586370403308372</c:v>
                </c:pt>
                <c:pt idx="198">
                  <c:v>67.560686818379494</c:v>
                </c:pt>
                <c:pt idx="199">
                  <c:v>89.454243359450643</c:v>
                </c:pt>
                <c:pt idx="200">
                  <c:v>78.141713456585393</c:v>
                </c:pt>
                <c:pt idx="201">
                  <c:v>85.169778341904546</c:v>
                </c:pt>
                <c:pt idx="202">
                  <c:v>40.8968515319593</c:v>
                </c:pt>
                <c:pt idx="203">
                  <c:v>106.75097979712262</c:v>
                </c:pt>
                <c:pt idx="204">
                  <c:v>53.851949177091271</c:v>
                </c:pt>
                <c:pt idx="205">
                  <c:v>74.410513937133331</c:v>
                </c:pt>
                <c:pt idx="206">
                  <c:v>99.751947857598566</c:v>
                </c:pt>
                <c:pt idx="207">
                  <c:v>74.639459241767455</c:v>
                </c:pt>
                <c:pt idx="208">
                  <c:v>155.25799602972529</c:v>
                </c:pt>
                <c:pt idx="209">
                  <c:v>123.14603410418742</c:v>
                </c:pt>
                <c:pt idx="210">
                  <c:v>193.57162452697861</c:v>
                </c:pt>
                <c:pt idx="211">
                  <c:v>165.87590439282991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521728"/>
        <c:axId val="47297664"/>
      </c:barChart>
      <c:catAx>
        <c:axId val="465217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47297664"/>
        <c:crosses val="autoZero"/>
        <c:auto val="0"/>
        <c:lblAlgn val="ctr"/>
        <c:lblOffset val="100"/>
        <c:tickLblSkip val="7"/>
        <c:noMultiLvlLbl val="0"/>
      </c:catAx>
      <c:valAx>
        <c:axId val="4729766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en-US" sz="1000" b="1"/>
                  <a:t>BCe Concentration (</a:t>
                </a:r>
                <a:r>
                  <a:rPr lang="en-US" sz="1000" b="1">
                    <a:latin typeface="+mn-lt"/>
                  </a:rPr>
                  <a:t>n</a:t>
                </a:r>
                <a:r>
                  <a:rPr lang="en-US" sz="1000" b="1"/>
                  <a:t>g/m</a:t>
                </a:r>
                <a:r>
                  <a:rPr lang="en-US" sz="1000" b="1" u="none" baseline="30000"/>
                  <a:t>3</a:t>
                </a:r>
                <a:r>
                  <a:rPr lang="en-US" sz="1000" b="1"/>
                  <a:t>)</a:t>
                </a:r>
              </a:p>
            </c:rich>
          </c:tx>
          <c:layout>
            <c:manualLayout>
              <c:xMode val="edge"/>
              <c:yMode val="edge"/>
              <c:x val="9.3085346572567042E-3"/>
              <c:y val="0.202100403232848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6521728"/>
        <c:crosses val="autoZero"/>
        <c:crossBetween val="between"/>
      </c:valAx>
      <c:spPr>
        <a:noFill/>
        <a:ln w="381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285827295983065"/>
          <c:y val="0.17953266657453429"/>
          <c:w val="0.33284857276950142"/>
          <c:h val="6.5333831004014478E-2"/>
        </c:manualLayout>
      </c:layout>
      <c:overlay val="0"/>
      <c:spPr>
        <a:noFill/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Porto Velho fine and coarse mode aerosol mass 1999-2012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353395320265816"/>
          <c:y val="0.13160517407469827"/>
          <c:w val="0.82862651477075999"/>
          <c:h val="0.63808525114069736"/>
        </c:manualLayout>
      </c:layout>
      <c:barChart>
        <c:barDir val="col"/>
        <c:grouping val="stacked"/>
        <c:varyColors val="0"/>
        <c:ser>
          <c:idx val="1"/>
          <c:order val="0"/>
          <c:tx>
            <c:v>Coarse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Resultados!$B$12:$B$365</c:f>
              <c:numCache>
                <c:formatCode>[$-409]d/mmm/yy;@</c:formatCode>
                <c:ptCount val="354"/>
                <c:pt idx="0">
                  <c:v>40081.529166666667</c:v>
                </c:pt>
                <c:pt idx="1">
                  <c:v>40083.490972222222</c:v>
                </c:pt>
                <c:pt idx="2">
                  <c:v>40085.469444444447</c:v>
                </c:pt>
                <c:pt idx="3">
                  <c:v>40087.611111111109</c:v>
                </c:pt>
                <c:pt idx="4">
                  <c:v>40090.81145833333</c:v>
                </c:pt>
                <c:pt idx="5">
                  <c:v>40135.836458333331</c:v>
                </c:pt>
                <c:pt idx="6">
                  <c:v>40137.654513888891</c:v>
                </c:pt>
                <c:pt idx="7">
                  <c:v>40139.640972222223</c:v>
                </c:pt>
                <c:pt idx="8">
                  <c:v>40141.734027777777</c:v>
                </c:pt>
                <c:pt idx="9">
                  <c:v>40143.835763888892</c:v>
                </c:pt>
                <c:pt idx="10">
                  <c:v>40145.637499999997</c:v>
                </c:pt>
                <c:pt idx="11">
                  <c:v>40147.64166666667</c:v>
                </c:pt>
                <c:pt idx="12">
                  <c:v>40149.755902777775</c:v>
                </c:pt>
                <c:pt idx="13">
                  <c:v>40151.23715277778</c:v>
                </c:pt>
                <c:pt idx="14">
                  <c:v>40153.229513888888</c:v>
                </c:pt>
                <c:pt idx="15">
                  <c:v>40155.220486111109</c:v>
                </c:pt>
                <c:pt idx="16">
                  <c:v>40156.750694444447</c:v>
                </c:pt>
                <c:pt idx="17">
                  <c:v>40158.704513888886</c:v>
                </c:pt>
                <c:pt idx="18">
                  <c:v>40161.048611111109</c:v>
                </c:pt>
                <c:pt idx="19">
                  <c:v>40164.023263888892</c:v>
                </c:pt>
                <c:pt idx="20">
                  <c:v>40166.706944444442</c:v>
                </c:pt>
                <c:pt idx="21">
                  <c:v>40168.826388888891</c:v>
                </c:pt>
                <c:pt idx="22">
                  <c:v>40171.118055555555</c:v>
                </c:pt>
                <c:pt idx="23">
                  <c:v>40173.525000000001</c:v>
                </c:pt>
                <c:pt idx="24">
                  <c:v>40176.072222222225</c:v>
                </c:pt>
                <c:pt idx="25">
                  <c:v>40179.030555555553</c:v>
                </c:pt>
                <c:pt idx="26">
                  <c:v>40181.998263888891</c:v>
                </c:pt>
                <c:pt idx="27">
                  <c:v>40185.560416666667</c:v>
                </c:pt>
                <c:pt idx="28">
                  <c:v>40191.222569444442</c:v>
                </c:pt>
                <c:pt idx="29">
                  <c:v>40196.281944444447</c:v>
                </c:pt>
                <c:pt idx="30">
                  <c:v>40200.174305555556</c:v>
                </c:pt>
                <c:pt idx="31">
                  <c:v>40205.544444444444</c:v>
                </c:pt>
                <c:pt idx="32">
                  <c:v>40211.585416666669</c:v>
                </c:pt>
                <c:pt idx="33">
                  <c:v>40215.649305555555</c:v>
                </c:pt>
                <c:pt idx="34">
                  <c:v>40219.598611111112</c:v>
                </c:pt>
                <c:pt idx="35">
                  <c:v>40225.630555555559</c:v>
                </c:pt>
                <c:pt idx="36">
                  <c:v>40230.110763888886</c:v>
                </c:pt>
                <c:pt idx="37">
                  <c:v>40233.17083333333</c:v>
                </c:pt>
                <c:pt idx="38">
                  <c:v>40237.258333333331</c:v>
                </c:pt>
                <c:pt idx="39">
                  <c:v>40241.67465277778</c:v>
                </c:pt>
                <c:pt idx="40">
                  <c:v>40245.646527777775</c:v>
                </c:pt>
                <c:pt idx="41">
                  <c:v>40259.247569444444</c:v>
                </c:pt>
                <c:pt idx="42">
                  <c:v>40264.291319444441</c:v>
                </c:pt>
                <c:pt idx="43">
                  <c:v>40270.259722222225</c:v>
                </c:pt>
                <c:pt idx="44">
                  <c:v>40276.226388888892</c:v>
                </c:pt>
                <c:pt idx="45">
                  <c:v>40279.781597222223</c:v>
                </c:pt>
                <c:pt idx="46">
                  <c:v>40282.143750000003</c:v>
                </c:pt>
                <c:pt idx="47">
                  <c:v>40285.520833333336</c:v>
                </c:pt>
                <c:pt idx="48">
                  <c:v>40345.736458333333</c:v>
                </c:pt>
                <c:pt idx="49">
                  <c:v>40347.714930555558</c:v>
                </c:pt>
                <c:pt idx="50">
                  <c:v>40350.223263888889</c:v>
                </c:pt>
                <c:pt idx="51">
                  <c:v>40352.604513888888</c:v>
                </c:pt>
                <c:pt idx="52">
                  <c:v>40354.538888888892</c:v>
                </c:pt>
                <c:pt idx="53">
                  <c:v>40356.546527777777</c:v>
                </c:pt>
                <c:pt idx="54">
                  <c:v>40358.71770833333</c:v>
                </c:pt>
                <c:pt idx="55">
                  <c:v>40361.217361111114</c:v>
                </c:pt>
                <c:pt idx="56">
                  <c:v>40363.594444444447</c:v>
                </c:pt>
                <c:pt idx="57">
                  <c:v>40365.535763888889</c:v>
                </c:pt>
                <c:pt idx="58">
                  <c:v>40366.978819444441</c:v>
                </c:pt>
                <c:pt idx="59">
                  <c:v>40368.020833333336</c:v>
                </c:pt>
                <c:pt idx="60">
                  <c:v>40369.094097222223</c:v>
                </c:pt>
                <c:pt idx="61">
                  <c:v>40370.12604166667</c:v>
                </c:pt>
                <c:pt idx="62">
                  <c:v>40371.137152777781</c:v>
                </c:pt>
                <c:pt idx="63">
                  <c:v>40372.102430555555</c:v>
                </c:pt>
                <c:pt idx="64">
                  <c:v>40373.224652777775</c:v>
                </c:pt>
                <c:pt idx="65">
                  <c:v>40374.894791666666</c:v>
                </c:pt>
                <c:pt idx="66">
                  <c:v>40377.25104166667</c:v>
                </c:pt>
                <c:pt idx="67">
                  <c:v>40379.232291666667</c:v>
                </c:pt>
                <c:pt idx="68">
                  <c:v>40380.380208333336</c:v>
                </c:pt>
                <c:pt idx="69">
                  <c:v>40381.300694444442</c:v>
                </c:pt>
                <c:pt idx="70">
                  <c:v>40382.125694444447</c:v>
                </c:pt>
                <c:pt idx="71">
                  <c:v>40383.04791666667</c:v>
                </c:pt>
                <c:pt idx="72">
                  <c:v>40384.085069444445</c:v>
                </c:pt>
                <c:pt idx="73">
                  <c:v>40385.088888888888</c:v>
                </c:pt>
                <c:pt idx="74">
                  <c:v>40386.030555555553</c:v>
                </c:pt>
                <c:pt idx="75">
                  <c:v>40386.994097222225</c:v>
                </c:pt>
                <c:pt idx="76">
                  <c:v>40387.969444444447</c:v>
                </c:pt>
                <c:pt idx="77">
                  <c:v>40388.693402777775</c:v>
                </c:pt>
                <c:pt idx="78">
                  <c:v>40389.206597222219</c:v>
                </c:pt>
                <c:pt idx="79">
                  <c:v>40389.70034722222</c:v>
                </c:pt>
                <c:pt idx="80">
                  <c:v>40390.203125</c:v>
                </c:pt>
                <c:pt idx="81">
                  <c:v>40390.577777777777</c:v>
                </c:pt>
                <c:pt idx="82">
                  <c:v>40391.061805555553</c:v>
                </c:pt>
                <c:pt idx="83">
                  <c:v>40391.594097222223</c:v>
                </c:pt>
                <c:pt idx="84">
                  <c:v>40392.101041666669</c:v>
                </c:pt>
                <c:pt idx="85">
                  <c:v>40392.958680555559</c:v>
                </c:pt>
                <c:pt idx="86">
                  <c:v>40393.99722222222</c:v>
                </c:pt>
                <c:pt idx="87">
                  <c:v>40395.029166666667</c:v>
                </c:pt>
                <c:pt idx="88">
                  <c:v>40396.019444444442</c:v>
                </c:pt>
                <c:pt idx="89">
                  <c:v>40397.063888888886</c:v>
                </c:pt>
                <c:pt idx="90">
                  <c:v>40398.03402777778</c:v>
                </c:pt>
                <c:pt idx="91">
                  <c:v>40398.992013888892</c:v>
                </c:pt>
                <c:pt idx="92">
                  <c:v>40399.991666666669</c:v>
                </c:pt>
                <c:pt idx="93">
                  <c:v>40400.962152777778</c:v>
                </c:pt>
                <c:pt idx="94">
                  <c:v>40401.673263888886</c:v>
                </c:pt>
                <c:pt idx="95">
                  <c:v>40402.176388888889</c:v>
                </c:pt>
                <c:pt idx="96">
                  <c:v>40402.661111111112</c:v>
                </c:pt>
                <c:pt idx="97">
                  <c:v>40403.551736111112</c:v>
                </c:pt>
                <c:pt idx="98">
                  <c:v>40404.127083333333</c:v>
                </c:pt>
                <c:pt idx="99">
                  <c:v>40404.962847222225</c:v>
                </c:pt>
                <c:pt idx="100">
                  <c:v>40405.976736111108</c:v>
                </c:pt>
                <c:pt idx="101">
                  <c:v>40406.995138888888</c:v>
                </c:pt>
                <c:pt idx="102">
                  <c:v>40407.717013888891</c:v>
                </c:pt>
                <c:pt idx="103">
                  <c:v>40408.232986111114</c:v>
                </c:pt>
                <c:pt idx="104">
                  <c:v>40408.699652777781</c:v>
                </c:pt>
                <c:pt idx="105">
                  <c:v>40409.195138888892</c:v>
                </c:pt>
                <c:pt idx="106">
                  <c:v>40409.715624999997</c:v>
                </c:pt>
                <c:pt idx="107">
                  <c:v>40410.189930555556</c:v>
                </c:pt>
                <c:pt idx="108">
                  <c:v>40410.657986111109</c:v>
                </c:pt>
                <c:pt idx="109">
                  <c:v>40411.170138888891</c:v>
                </c:pt>
                <c:pt idx="110">
                  <c:v>40411.675000000003</c:v>
                </c:pt>
                <c:pt idx="111">
                  <c:v>40412.187847222223</c:v>
                </c:pt>
                <c:pt idx="112">
                  <c:v>40412.993402777778</c:v>
                </c:pt>
                <c:pt idx="113">
                  <c:v>40413.699652777781</c:v>
                </c:pt>
                <c:pt idx="114">
                  <c:v>40414.243055555555</c:v>
                </c:pt>
                <c:pt idx="115">
                  <c:v>40415.028819444444</c:v>
                </c:pt>
                <c:pt idx="116">
                  <c:v>40415.721875000003</c:v>
                </c:pt>
                <c:pt idx="117">
                  <c:v>40416.246180555558</c:v>
                </c:pt>
                <c:pt idx="118">
                  <c:v>40417.017708333333</c:v>
                </c:pt>
                <c:pt idx="119">
                  <c:v>40417.724652777775</c:v>
                </c:pt>
                <c:pt idx="120">
                  <c:v>40418.360069444447</c:v>
                </c:pt>
                <c:pt idx="121">
                  <c:v>40419.163194444445</c:v>
                </c:pt>
                <c:pt idx="122">
                  <c:v>40420.041319444441</c:v>
                </c:pt>
                <c:pt idx="123">
                  <c:v>40420.726041666669</c:v>
                </c:pt>
                <c:pt idx="124">
                  <c:v>40421.396874999999</c:v>
                </c:pt>
                <c:pt idx="125">
                  <c:v>40422.356249999997</c:v>
                </c:pt>
                <c:pt idx="126">
                  <c:v>40423.395486111112</c:v>
                </c:pt>
                <c:pt idx="127">
                  <c:v>40424.408333333333</c:v>
                </c:pt>
                <c:pt idx="128">
                  <c:v>40425.374305555553</c:v>
                </c:pt>
                <c:pt idx="129">
                  <c:v>40426.377430555556</c:v>
                </c:pt>
                <c:pt idx="130">
                  <c:v>40427.246874999997</c:v>
                </c:pt>
                <c:pt idx="131">
                  <c:v>40428.120138888888</c:v>
                </c:pt>
                <c:pt idx="132">
                  <c:v>40429.124305555553</c:v>
                </c:pt>
                <c:pt idx="133">
                  <c:v>40430.112847222219</c:v>
                </c:pt>
                <c:pt idx="134">
                  <c:v>40431.076388888891</c:v>
                </c:pt>
                <c:pt idx="135">
                  <c:v>40432.071180555555</c:v>
                </c:pt>
                <c:pt idx="136">
                  <c:v>40437.074999999997</c:v>
                </c:pt>
                <c:pt idx="137">
                  <c:v>40438.03125</c:v>
                </c:pt>
                <c:pt idx="138">
                  <c:v>40439.009722222225</c:v>
                </c:pt>
                <c:pt idx="139">
                  <c:v>40439.981944444444</c:v>
                </c:pt>
                <c:pt idx="140">
                  <c:v>40440.988888888889</c:v>
                </c:pt>
                <c:pt idx="141">
                  <c:v>40442.043749999997</c:v>
                </c:pt>
                <c:pt idx="142">
                  <c:v>40443.240624999999</c:v>
                </c:pt>
                <c:pt idx="143">
                  <c:v>40444.756597222222</c:v>
                </c:pt>
                <c:pt idx="144">
                  <c:v>40446.083680555559</c:v>
                </c:pt>
                <c:pt idx="145">
                  <c:v>40447.088541666664</c:v>
                </c:pt>
                <c:pt idx="146">
                  <c:v>40448.1</c:v>
                </c:pt>
                <c:pt idx="147">
                  <c:v>40449.078472222223</c:v>
                </c:pt>
                <c:pt idx="148">
                  <c:v>40450.036458333336</c:v>
                </c:pt>
                <c:pt idx="149">
                  <c:v>40451.038888888892</c:v>
                </c:pt>
                <c:pt idx="150">
                  <c:v>40452.061805555553</c:v>
                </c:pt>
                <c:pt idx="151">
                  <c:v>40452.742013888892</c:v>
                </c:pt>
                <c:pt idx="152">
                  <c:v>40453.238194444442</c:v>
                </c:pt>
                <c:pt idx="153">
                  <c:v>40454.10659722222</c:v>
                </c:pt>
                <c:pt idx="154">
                  <c:v>40455.606249999997</c:v>
                </c:pt>
                <c:pt idx="155">
                  <c:v>40457.571875000001</c:v>
                </c:pt>
                <c:pt idx="156">
                  <c:v>40459.588194444441</c:v>
                </c:pt>
                <c:pt idx="157">
                  <c:v>40461.091666666667</c:v>
                </c:pt>
                <c:pt idx="158">
                  <c:v>40462.138194444444</c:v>
                </c:pt>
                <c:pt idx="159">
                  <c:v>40464.073611111111</c:v>
                </c:pt>
                <c:pt idx="160">
                  <c:v>40466.151041666664</c:v>
                </c:pt>
                <c:pt idx="161">
                  <c:v>40467.821875000001</c:v>
                </c:pt>
                <c:pt idx="162">
                  <c:v>40470.21770833333</c:v>
                </c:pt>
                <c:pt idx="163">
                  <c:v>40474.043402777781</c:v>
                </c:pt>
                <c:pt idx="164">
                  <c:v>40487.750694444447</c:v>
                </c:pt>
                <c:pt idx="165">
                  <c:v>40493.513888888891</c:v>
                </c:pt>
                <c:pt idx="166">
                  <c:v>40497.698611111111</c:v>
                </c:pt>
                <c:pt idx="167">
                  <c:v>40503.347916666666</c:v>
                </c:pt>
                <c:pt idx="168">
                  <c:v>40508.761805555558</c:v>
                </c:pt>
                <c:pt idx="169">
                  <c:v>40512.226388888892</c:v>
                </c:pt>
                <c:pt idx="170">
                  <c:v>40515.340624999997</c:v>
                </c:pt>
                <c:pt idx="171">
                  <c:v>40518.305555555555</c:v>
                </c:pt>
                <c:pt idx="172">
                  <c:v>40521.713888888888</c:v>
                </c:pt>
                <c:pt idx="173">
                  <c:v>40525.146527777775</c:v>
                </c:pt>
                <c:pt idx="174">
                  <c:v>40528.04583333333</c:v>
                </c:pt>
                <c:pt idx="175">
                  <c:v>40531.555902777778</c:v>
                </c:pt>
                <c:pt idx="176">
                  <c:v>40535.087500000001</c:v>
                </c:pt>
                <c:pt idx="177">
                  <c:v>40538.105902777781</c:v>
                </c:pt>
                <c:pt idx="178">
                  <c:v>40541.29791666667</c:v>
                </c:pt>
                <c:pt idx="179">
                  <c:v>40544.301736111112</c:v>
                </c:pt>
                <c:pt idx="180">
                  <c:v>40548.148263888892</c:v>
                </c:pt>
                <c:pt idx="181">
                  <c:v>40552.631597222222</c:v>
                </c:pt>
                <c:pt idx="182">
                  <c:v>40556.713888888888</c:v>
                </c:pt>
                <c:pt idx="183">
                  <c:v>40560.710069444445</c:v>
                </c:pt>
                <c:pt idx="184">
                  <c:v>40564.126388888886</c:v>
                </c:pt>
                <c:pt idx="185">
                  <c:v>40567.285763888889</c:v>
                </c:pt>
                <c:pt idx="186">
                  <c:v>40570.797569444447</c:v>
                </c:pt>
                <c:pt idx="187">
                  <c:v>40574.050694444442</c:v>
                </c:pt>
                <c:pt idx="188">
                  <c:v>40576.696180555555</c:v>
                </c:pt>
                <c:pt idx="189">
                  <c:v>40579.386805555558</c:v>
                </c:pt>
                <c:pt idx="190">
                  <c:v>40582.877083333333</c:v>
                </c:pt>
                <c:pt idx="191">
                  <c:v>40587.431597222225</c:v>
                </c:pt>
                <c:pt idx="192">
                  <c:v>40591.890277777777</c:v>
                </c:pt>
                <c:pt idx="193">
                  <c:v>40595.708680555559</c:v>
                </c:pt>
                <c:pt idx="194">
                  <c:v>40599.623263888891</c:v>
                </c:pt>
                <c:pt idx="195">
                  <c:v>40603.564930555556</c:v>
                </c:pt>
                <c:pt idx="196">
                  <c:v>40608.146874999999</c:v>
                </c:pt>
                <c:pt idx="197">
                  <c:v>40612.854513888888</c:v>
                </c:pt>
                <c:pt idx="198">
                  <c:v>40615.819791666669</c:v>
                </c:pt>
                <c:pt idx="199">
                  <c:v>40620.36041666667</c:v>
                </c:pt>
                <c:pt idx="200">
                  <c:v>40623.402430555558</c:v>
                </c:pt>
                <c:pt idx="201">
                  <c:v>40626.369444444441</c:v>
                </c:pt>
                <c:pt idx="202">
                  <c:v>40629.402083333334</c:v>
                </c:pt>
                <c:pt idx="203">
                  <c:v>40632.427083333336</c:v>
                </c:pt>
                <c:pt idx="204">
                  <c:v>40635.314236111109</c:v>
                </c:pt>
                <c:pt idx="205">
                  <c:v>40639.82534722222</c:v>
                </c:pt>
                <c:pt idx="206">
                  <c:v>40644.238194444442</c:v>
                </c:pt>
                <c:pt idx="207">
                  <c:v>40647.594444444447</c:v>
                </c:pt>
                <c:pt idx="208">
                  <c:v>40652.088888888888</c:v>
                </c:pt>
                <c:pt idx="209">
                  <c:v>40657.124652777777</c:v>
                </c:pt>
                <c:pt idx="210">
                  <c:v>40662.131597222222</c:v>
                </c:pt>
                <c:pt idx="211">
                  <c:v>40666.263194444444</c:v>
                </c:pt>
                <c:pt idx="212">
                  <c:v>40671.281597222223</c:v>
                </c:pt>
                <c:pt idx="213">
                  <c:v>40676.238541666666</c:v>
                </c:pt>
                <c:pt idx="214">
                  <c:v>40766.682638888888</c:v>
                </c:pt>
                <c:pt idx="215">
                  <c:v>40768.161111111112</c:v>
                </c:pt>
                <c:pt idx="216">
                  <c:v>40769.069444444445</c:v>
                </c:pt>
                <c:pt idx="217">
                  <c:v>40770.177430555559</c:v>
                </c:pt>
                <c:pt idx="218">
                  <c:v>40771.304513888892</c:v>
                </c:pt>
                <c:pt idx="219">
                  <c:v>40776.386111111111</c:v>
                </c:pt>
                <c:pt idx="220">
                  <c:v>40781.301736111112</c:v>
                </c:pt>
                <c:pt idx="221">
                  <c:v>40782.088541666664</c:v>
                </c:pt>
                <c:pt idx="222">
                  <c:v>40783.113541666666</c:v>
                </c:pt>
                <c:pt idx="223">
                  <c:v>40784.796527777777</c:v>
                </c:pt>
                <c:pt idx="224">
                  <c:v>40787.432638888888</c:v>
                </c:pt>
                <c:pt idx="225">
                  <c:v>40790.432291666664</c:v>
                </c:pt>
                <c:pt idx="226">
                  <c:v>40792.808680555558</c:v>
                </c:pt>
                <c:pt idx="227">
                  <c:v>40794.236111111109</c:v>
                </c:pt>
                <c:pt idx="228">
                  <c:v>40795.703819444447</c:v>
                </c:pt>
                <c:pt idx="229">
                  <c:v>40797.191666666666</c:v>
                </c:pt>
                <c:pt idx="230">
                  <c:v>40798.346875000003</c:v>
                </c:pt>
                <c:pt idx="231">
                  <c:v>40799.769097222219</c:v>
                </c:pt>
                <c:pt idx="232">
                  <c:v>40802.243055555555</c:v>
                </c:pt>
                <c:pt idx="233">
                  <c:v>40805.859722222223</c:v>
                </c:pt>
                <c:pt idx="234">
                  <c:v>40808.357638888891</c:v>
                </c:pt>
                <c:pt idx="235">
                  <c:v>40810.257986111108</c:v>
                </c:pt>
                <c:pt idx="236">
                  <c:v>40812.261805555558</c:v>
                </c:pt>
                <c:pt idx="237">
                  <c:v>40813.802777777775</c:v>
                </c:pt>
                <c:pt idx="238">
                  <c:v>40816.298611111109</c:v>
                </c:pt>
                <c:pt idx="239">
                  <c:v>40818.825694444444</c:v>
                </c:pt>
                <c:pt idx="240">
                  <c:v>40820.695833333331</c:v>
                </c:pt>
                <c:pt idx="241">
                  <c:v>40822.756944444445</c:v>
                </c:pt>
                <c:pt idx="242">
                  <c:v>40824.772569444445</c:v>
                </c:pt>
                <c:pt idx="243">
                  <c:v>40826.714236111111</c:v>
                </c:pt>
                <c:pt idx="244">
                  <c:v>40829.115624999999</c:v>
                </c:pt>
                <c:pt idx="245">
                  <c:v>40833.182986111111</c:v>
                </c:pt>
                <c:pt idx="246">
                  <c:v>40837.707638888889</c:v>
                </c:pt>
                <c:pt idx="247">
                  <c:v>40842.237847222219</c:v>
                </c:pt>
                <c:pt idx="248">
                  <c:v>40846.777777777781</c:v>
                </c:pt>
                <c:pt idx="249">
                  <c:v>40849.282638888886</c:v>
                </c:pt>
                <c:pt idx="250">
                  <c:v>40851.706944444442</c:v>
                </c:pt>
                <c:pt idx="251">
                  <c:v>40855.190972222219</c:v>
                </c:pt>
                <c:pt idx="252">
                  <c:v>40871.246527777781</c:v>
                </c:pt>
                <c:pt idx="253">
                  <c:v>40874.875347222223</c:v>
                </c:pt>
                <c:pt idx="254">
                  <c:v>40878.744444444441</c:v>
                </c:pt>
                <c:pt idx="255">
                  <c:v>40882.566666666666</c:v>
                </c:pt>
                <c:pt idx="256">
                  <c:v>40886.721875000003</c:v>
                </c:pt>
                <c:pt idx="257">
                  <c:v>40890.69027777778</c:v>
                </c:pt>
                <c:pt idx="258">
                  <c:v>40895.197222222225</c:v>
                </c:pt>
                <c:pt idx="259">
                  <c:v>40899.397916666669</c:v>
                </c:pt>
                <c:pt idx="260">
                  <c:v>40902.9375</c:v>
                </c:pt>
                <c:pt idx="261">
                  <c:v>40908.324999999997</c:v>
                </c:pt>
                <c:pt idx="262">
                  <c:v>40913.69027777778</c:v>
                </c:pt>
                <c:pt idx="263">
                  <c:v>40917.632638888892</c:v>
                </c:pt>
                <c:pt idx="264">
                  <c:v>40921.053819444445</c:v>
                </c:pt>
                <c:pt idx="265">
                  <c:v>40925.086111111115</c:v>
                </c:pt>
                <c:pt idx="266">
                  <c:v>40929.647569444438</c:v>
                </c:pt>
                <c:pt idx="267">
                  <c:v>40933.757986111115</c:v>
                </c:pt>
                <c:pt idx="268">
                  <c:v>40938.748263888891</c:v>
                </c:pt>
                <c:pt idx="269">
                  <c:v>40943.767708333333</c:v>
                </c:pt>
                <c:pt idx="270">
                  <c:v>40948.200694444444</c:v>
                </c:pt>
                <c:pt idx="271">
                  <c:v>40953.144097222219</c:v>
                </c:pt>
                <c:pt idx="272">
                  <c:v>40957.86319444445</c:v>
                </c:pt>
                <c:pt idx="273">
                  <c:v>40962.191666666666</c:v>
                </c:pt>
                <c:pt idx="274">
                  <c:v>40966.216319444444</c:v>
                </c:pt>
                <c:pt idx="275">
                  <c:v>40970.27847222222</c:v>
                </c:pt>
                <c:pt idx="276">
                  <c:v>40975.754513888889</c:v>
                </c:pt>
                <c:pt idx="277">
                  <c:v>40979.891319444447</c:v>
                </c:pt>
                <c:pt idx="278">
                  <c:v>40982.882291666669</c:v>
                </c:pt>
                <c:pt idx="279">
                  <c:v>40987.255902777775</c:v>
                </c:pt>
                <c:pt idx="280">
                  <c:v>40991.604513888888</c:v>
                </c:pt>
                <c:pt idx="281">
                  <c:v>41002.008333333331</c:v>
                </c:pt>
                <c:pt idx="282">
                  <c:v>41006.887847222228</c:v>
                </c:pt>
                <c:pt idx="283">
                  <c:v>41010.777083333334</c:v>
                </c:pt>
                <c:pt idx="284">
                  <c:v>41015.286458333336</c:v>
                </c:pt>
                <c:pt idx="285">
                  <c:v>41020.831597222219</c:v>
                </c:pt>
                <c:pt idx="286">
                  <c:v>41027.218402777784</c:v>
                </c:pt>
                <c:pt idx="287">
                  <c:v>41030.654513888891</c:v>
                </c:pt>
                <c:pt idx="288">
                  <c:v>41035.184722222228</c:v>
                </c:pt>
                <c:pt idx="289">
                  <c:v>41039.707986111112</c:v>
                </c:pt>
                <c:pt idx="290">
                  <c:v>41045.25</c:v>
                </c:pt>
                <c:pt idx="291">
                  <c:v>41051.293055555558</c:v>
                </c:pt>
                <c:pt idx="292">
                  <c:v>41055.90243055555</c:v>
                </c:pt>
                <c:pt idx="293">
                  <c:v>41060.848611111112</c:v>
                </c:pt>
                <c:pt idx="294">
                  <c:v>41065.822916666672</c:v>
                </c:pt>
                <c:pt idx="295">
                  <c:v>41070.368055555555</c:v>
                </c:pt>
                <c:pt idx="296">
                  <c:v>41075.882291666669</c:v>
                </c:pt>
                <c:pt idx="297">
                  <c:v>41081.260069444441</c:v>
                </c:pt>
                <c:pt idx="298">
                  <c:v>41085.770833333328</c:v>
                </c:pt>
                <c:pt idx="299">
                  <c:v>41091.395833333336</c:v>
                </c:pt>
                <c:pt idx="300">
                  <c:v>41096.390625</c:v>
                </c:pt>
                <c:pt idx="301">
                  <c:v>41100.224305555559</c:v>
                </c:pt>
                <c:pt idx="302">
                  <c:v>41104.177083333328</c:v>
                </c:pt>
                <c:pt idx="303">
                  <c:v>41107.748958333337</c:v>
                </c:pt>
                <c:pt idx="304">
                  <c:v>41111.822222222225</c:v>
                </c:pt>
                <c:pt idx="305">
                  <c:v>41115.393750000003</c:v>
                </c:pt>
                <c:pt idx="306">
                  <c:v>41117.748611111107</c:v>
                </c:pt>
                <c:pt idx="307">
                  <c:v>41119.228819444441</c:v>
                </c:pt>
                <c:pt idx="308">
                  <c:v>41120.713541666672</c:v>
                </c:pt>
                <c:pt idx="309">
                  <c:v>41122.59097222222</c:v>
                </c:pt>
                <c:pt idx="310">
                  <c:v>41124.247569444444</c:v>
                </c:pt>
                <c:pt idx="311">
                  <c:v>41125.776736111111</c:v>
                </c:pt>
                <c:pt idx="312">
                  <c:v>41127.022222222222</c:v>
                </c:pt>
                <c:pt idx="313">
                  <c:v>41127.956250000003</c:v>
                </c:pt>
                <c:pt idx="314">
                  <c:v>41130.192013888889</c:v>
                </c:pt>
                <c:pt idx="315">
                  <c:v>41131.167361111111</c:v>
                </c:pt>
                <c:pt idx="316">
                  <c:v>41132.746874999997</c:v>
                </c:pt>
                <c:pt idx="317">
                  <c:v>41134.271527777775</c:v>
                </c:pt>
                <c:pt idx="318">
                  <c:v>41135.386458333334</c:v>
                </c:pt>
                <c:pt idx="319">
                  <c:v>41136.373263888891</c:v>
                </c:pt>
                <c:pt idx="320">
                  <c:v>41137.355902777781</c:v>
                </c:pt>
                <c:pt idx="321">
                  <c:v>41138.418749999997</c:v>
                </c:pt>
                <c:pt idx="322">
                  <c:v>41139.756944444445</c:v>
                </c:pt>
                <c:pt idx="323">
                  <c:v>41141.240277777775</c:v>
                </c:pt>
                <c:pt idx="324">
                  <c:v>41142.198958333334</c:v>
                </c:pt>
                <c:pt idx="325">
                  <c:v>41142.989236111112</c:v>
                </c:pt>
                <c:pt idx="326">
                  <c:v>41143.993749999994</c:v>
                </c:pt>
                <c:pt idx="327">
                  <c:v>41144.717708333337</c:v>
                </c:pt>
                <c:pt idx="328">
                  <c:v>41145.268055555556</c:v>
                </c:pt>
                <c:pt idx="329">
                  <c:v>41146.077777777784</c:v>
                </c:pt>
                <c:pt idx="330">
                  <c:v>41147.029861111114</c:v>
                </c:pt>
                <c:pt idx="331">
                  <c:v>41149.032638888893</c:v>
                </c:pt>
                <c:pt idx="332">
                  <c:v>41151.077777777777</c:v>
                </c:pt>
                <c:pt idx="333">
                  <c:v>41152.002430555556</c:v>
                </c:pt>
                <c:pt idx="334">
                  <c:v>41152.976388888885</c:v>
                </c:pt>
                <c:pt idx="335">
                  <c:v>41153.661111111112</c:v>
                </c:pt>
                <c:pt idx="336">
                  <c:v>41154.179166666669</c:v>
                </c:pt>
                <c:pt idx="337">
                  <c:v>41155.039236111115</c:v>
                </c:pt>
                <c:pt idx="338">
                  <c:v>41156.535763888889</c:v>
                </c:pt>
                <c:pt idx="339">
                  <c:v>41157.964583333334</c:v>
                </c:pt>
                <c:pt idx="340">
                  <c:v>41159.02916666666</c:v>
                </c:pt>
                <c:pt idx="341">
                  <c:v>41161.629861111112</c:v>
                </c:pt>
                <c:pt idx="342">
                  <c:v>41167.616319444445</c:v>
                </c:pt>
                <c:pt idx="343">
                  <c:v>41168.652083333334</c:v>
                </c:pt>
                <c:pt idx="344">
                  <c:v>41170.298611111109</c:v>
                </c:pt>
                <c:pt idx="345">
                  <c:v>41171.469791666663</c:v>
                </c:pt>
                <c:pt idx="346">
                  <c:v>41172.468402777784</c:v>
                </c:pt>
                <c:pt idx="347">
                  <c:v>41173.443402777775</c:v>
                </c:pt>
                <c:pt idx="348">
                  <c:v>41174.784722222219</c:v>
                </c:pt>
                <c:pt idx="349">
                  <c:v>41176.075694444444</c:v>
                </c:pt>
                <c:pt idx="350">
                  <c:v>41177.594097222216</c:v>
                </c:pt>
                <c:pt idx="351">
                  <c:v>41180.15902777778</c:v>
                </c:pt>
                <c:pt idx="352">
                  <c:v>41183.135416666664</c:v>
                </c:pt>
                <c:pt idx="353">
                  <c:v>41185.784722222219</c:v>
                </c:pt>
              </c:numCache>
            </c:numRef>
          </c:cat>
          <c:val>
            <c:numRef>
              <c:f>Resultados!$D$12:$D$365</c:f>
              <c:numCache>
                <c:formatCode>0.00</c:formatCode>
                <c:ptCount val="354"/>
                <c:pt idx="0">
                  <c:v>18.483378118501992</c:v>
                </c:pt>
                <c:pt idx="1">
                  <c:v>15.804542633056631</c:v>
                </c:pt>
                <c:pt idx="2">
                  <c:v>8.5388095020198982</c:v>
                </c:pt>
                <c:pt idx="3">
                  <c:v>11.626234370919471</c:v>
                </c:pt>
                <c:pt idx="4">
                  <c:v>10.437838518931324</c:v>
                </c:pt>
                <c:pt idx="5">
                  <c:v>26.589825656814817</c:v>
                </c:pt>
                <c:pt idx="6">
                  <c:v>5.3852103221366718</c:v>
                </c:pt>
                <c:pt idx="7">
                  <c:v>11.580050541548415</c:v>
                </c:pt>
                <c:pt idx="8">
                  <c:v>20.428153274125552</c:v>
                </c:pt>
                <c:pt idx="9">
                  <c:v>12.771234744328936</c:v>
                </c:pt>
                <c:pt idx="10">
                  <c:v>19.620921412782675</c:v>
                </c:pt>
                <c:pt idx="11">
                  <c:v>11.661026235017223</c:v>
                </c:pt>
                <c:pt idx="12">
                  <c:v>10.355079201707262</c:v>
                </c:pt>
                <c:pt idx="13">
                  <c:v>18.190967711067934</c:v>
                </c:pt>
                <c:pt idx="14">
                  <c:v>15.134938200365891</c:v>
                </c:pt>
                <c:pt idx="15">
                  <c:v>23.426007333643149</c:v>
                </c:pt>
                <c:pt idx="16">
                  <c:v>18.68901271223206</c:v>
                </c:pt>
                <c:pt idx="17">
                  <c:v>23.666009073731292</c:v>
                </c:pt>
                <c:pt idx="18">
                  <c:v>6.1289531747977382</c:v>
                </c:pt>
                <c:pt idx="19">
                  <c:v>14.475382002524194</c:v>
                </c:pt>
                <c:pt idx="20">
                  <c:v>17.291915407559046</c:v>
                </c:pt>
                <c:pt idx="21">
                  <c:v>19.538065462333897</c:v>
                </c:pt>
                <c:pt idx="22">
                  <c:v>12.611296523334499</c:v>
                </c:pt>
                <c:pt idx="23">
                  <c:v>11.713421522255048</c:v>
                </c:pt>
                <c:pt idx="24">
                  <c:v>4.7728955385387977</c:v>
                </c:pt>
                <c:pt idx="25">
                  <c:v>6.4409884429643336</c:v>
                </c:pt>
                <c:pt idx="26">
                  <c:v>10.194371153695153</c:v>
                </c:pt>
                <c:pt idx="27">
                  <c:v>10.277052165458748</c:v>
                </c:pt>
                <c:pt idx="28">
                  <c:v>7.6312738797899646</c:v>
                </c:pt>
                <c:pt idx="29">
                  <c:v>5.6433669793164665</c:v>
                </c:pt>
                <c:pt idx="30">
                  <c:v>7.702141541378106</c:v>
                </c:pt>
                <c:pt idx="31">
                  <c:v>3.5422293563596079</c:v>
                </c:pt>
                <c:pt idx="32">
                  <c:v>5.1430277309632997</c:v>
                </c:pt>
                <c:pt idx="33">
                  <c:v>5.6118616941656132</c:v>
                </c:pt>
                <c:pt idx="34">
                  <c:v>3.8865444634770228</c:v>
                </c:pt>
                <c:pt idx="35">
                  <c:v>6.2929037303498285</c:v>
                </c:pt>
                <c:pt idx="36">
                  <c:v>12.225269070276189</c:v>
                </c:pt>
                <c:pt idx="37">
                  <c:v>8.2019667150506521</c:v>
                </c:pt>
                <c:pt idx="38">
                  <c:v>9.8892896817227722</c:v>
                </c:pt>
                <c:pt idx="39">
                  <c:v>11.982247170217271</c:v>
                </c:pt>
                <c:pt idx="40">
                  <c:v>10.410379878817794</c:v>
                </c:pt>
                <c:pt idx="41">
                  <c:v>8.4592328284184806</c:v>
                </c:pt>
                <c:pt idx="42">
                  <c:v>11.667439361974829</c:v>
                </c:pt>
                <c:pt idx="43">
                  <c:v>6.3756747012045318</c:v>
                </c:pt>
                <c:pt idx="44">
                  <c:v>2.5847131106298562</c:v>
                </c:pt>
                <c:pt idx="45">
                  <c:v>3.2324392351154017</c:v>
                </c:pt>
                <c:pt idx="46">
                  <c:v>1.7617228807692495</c:v>
                </c:pt>
                <c:pt idx="47">
                  <c:v>1.0999311094513435</c:v>
                </c:pt>
                <c:pt idx="48">
                  <c:v>16.454249431707243</c:v>
                </c:pt>
                <c:pt idx="49">
                  <c:v>13.267772347086533</c:v>
                </c:pt>
                <c:pt idx="50">
                  <c:v>6.8470229675475567</c:v>
                </c:pt>
                <c:pt idx="51">
                  <c:v>5.8087760743849408</c:v>
                </c:pt>
                <c:pt idx="52">
                  <c:v>5.38680471689801</c:v>
                </c:pt>
                <c:pt idx="53">
                  <c:v>8.665412926353671</c:v>
                </c:pt>
                <c:pt idx="54">
                  <c:v>6.4690376206004601</c:v>
                </c:pt>
                <c:pt idx="55">
                  <c:v>7.82</c:v>
                </c:pt>
                <c:pt idx="56">
                  <c:v>6.9952546476634714</c:v>
                </c:pt>
                <c:pt idx="57">
                  <c:v>5.3130435652263337</c:v>
                </c:pt>
                <c:pt idx="58">
                  <c:v>3.180757880388037</c:v>
                </c:pt>
                <c:pt idx="59">
                  <c:v>3.2371612729012669</c:v>
                </c:pt>
                <c:pt idx="60">
                  <c:v>4.887416782440309</c:v>
                </c:pt>
                <c:pt idx="61">
                  <c:v>5.3180288507088607</c:v>
                </c:pt>
                <c:pt idx="62">
                  <c:v>4.2163173492871602</c:v>
                </c:pt>
                <c:pt idx="63">
                  <c:v>6.2967731199339063</c:v>
                </c:pt>
                <c:pt idx="64">
                  <c:v>4.4918937221292561</c:v>
                </c:pt>
                <c:pt idx="65">
                  <c:v>10.562049835998227</c:v>
                </c:pt>
                <c:pt idx="66">
                  <c:v>8.2955819207389947</c:v>
                </c:pt>
                <c:pt idx="67">
                  <c:v>10.146036748799112</c:v>
                </c:pt>
                <c:pt idx="68">
                  <c:v>3.591100339261049</c:v>
                </c:pt>
                <c:pt idx="69">
                  <c:v>4.1121010439569465</c:v>
                </c:pt>
                <c:pt idx="70">
                  <c:v>7.6923969154373744</c:v>
                </c:pt>
                <c:pt idx="71">
                  <c:v>5.2870490516882418</c:v>
                </c:pt>
                <c:pt idx="72">
                  <c:v>4.9864520761606705</c:v>
                </c:pt>
                <c:pt idx="73">
                  <c:v>29.066914704340721</c:v>
                </c:pt>
                <c:pt idx="74">
                  <c:v>4.9955907461958269</c:v>
                </c:pt>
                <c:pt idx="75">
                  <c:v>12.145368776740163</c:v>
                </c:pt>
                <c:pt idx="76">
                  <c:v>11.035837439641766</c:v>
                </c:pt>
                <c:pt idx="77">
                  <c:v>12.166478008599421</c:v>
                </c:pt>
                <c:pt idx="78">
                  <c:v>4.1466211204638608</c:v>
                </c:pt>
                <c:pt idx="79">
                  <c:v>8.6299856660045524</c:v>
                </c:pt>
                <c:pt idx="80">
                  <c:v>3.6388594932820353</c:v>
                </c:pt>
                <c:pt idx="81">
                  <c:v>6.3469750984787696</c:v>
                </c:pt>
                <c:pt idx="82">
                  <c:v>4.9388815897651748</c:v>
                </c:pt>
                <c:pt idx="83">
                  <c:v>9.615530121514972</c:v>
                </c:pt>
                <c:pt idx="84">
                  <c:v>5.3969473377044537</c:v>
                </c:pt>
                <c:pt idx="85">
                  <c:v>8.5335502841216933</c:v>
                </c:pt>
                <c:pt idx="86">
                  <c:v>17.507365190599717</c:v>
                </c:pt>
                <c:pt idx="87">
                  <c:v>29.111955574517541</c:v>
                </c:pt>
                <c:pt idx="88">
                  <c:v>45.32380917875156</c:v>
                </c:pt>
                <c:pt idx="89">
                  <c:v>21.773531533687041</c:v>
                </c:pt>
                <c:pt idx="90">
                  <c:v>12.238423185055778</c:v>
                </c:pt>
                <c:pt idx="91">
                  <c:v>14.831416726737265</c:v>
                </c:pt>
                <c:pt idx="92">
                  <c:v>15.340502675538204</c:v>
                </c:pt>
                <c:pt idx="93">
                  <c:v>16.622982582828726</c:v>
                </c:pt>
                <c:pt idx="94">
                  <c:v>7.7512548873687708</c:v>
                </c:pt>
                <c:pt idx="95">
                  <c:v>2.360376543686264</c:v>
                </c:pt>
                <c:pt idx="96">
                  <c:v>2.2299888906009024</c:v>
                </c:pt>
                <c:pt idx="97">
                  <c:v>7.5167946669412</c:v>
                </c:pt>
                <c:pt idx="98">
                  <c:v>12.482042641175992</c:v>
                </c:pt>
                <c:pt idx="99">
                  <c:v>56.933524441641133</c:v>
                </c:pt>
                <c:pt idx="100">
                  <c:v>61.958668541546615</c:v>
                </c:pt>
                <c:pt idx="101">
                  <c:v>19.328900572135645</c:v>
                </c:pt>
                <c:pt idx="102">
                  <c:v>4.0053494604160269</c:v>
                </c:pt>
                <c:pt idx="103">
                  <c:v>11.170143627738657</c:v>
                </c:pt>
                <c:pt idx="104">
                  <c:v>72.291934677066834</c:v>
                </c:pt>
                <c:pt idx="105">
                  <c:v>10.141314609393561</c:v>
                </c:pt>
                <c:pt idx="106">
                  <c:v>25.700012780553617</c:v>
                </c:pt>
                <c:pt idx="107">
                  <c:v>9.6010537462898196</c:v>
                </c:pt>
                <c:pt idx="108">
                  <c:v>18.36</c:v>
                </c:pt>
                <c:pt idx="109">
                  <c:v>6.4287067697668396</c:v>
                </c:pt>
                <c:pt idx="110">
                  <c:v>60.548851014266944</c:v>
                </c:pt>
                <c:pt idx="111">
                  <c:v>3.1423942356788377</c:v>
                </c:pt>
                <c:pt idx="112">
                  <c:v>14.460411075307297</c:v>
                </c:pt>
                <c:pt idx="113">
                  <c:v>7.4460429940476862</c:v>
                </c:pt>
                <c:pt idx="114">
                  <c:v>4.1944422034422608</c:v>
                </c:pt>
                <c:pt idx="115">
                  <c:v>6.5740070087237452</c:v>
                </c:pt>
                <c:pt idx="116">
                  <c:v>18.983506671509506</c:v>
                </c:pt>
                <c:pt idx="117">
                  <c:v>1.6268439372225638</c:v>
                </c:pt>
                <c:pt idx="118">
                  <c:v>12.262622871481526</c:v>
                </c:pt>
                <c:pt idx="119">
                  <c:v>4.7698824085505453</c:v>
                </c:pt>
                <c:pt idx="120">
                  <c:v>1.2061500141843235</c:v>
                </c:pt>
                <c:pt idx="121">
                  <c:v>5.8995265754560249</c:v>
                </c:pt>
                <c:pt idx="122">
                  <c:v>8.4162428584506355</c:v>
                </c:pt>
                <c:pt idx="123">
                  <c:v>6.1444715986291571</c:v>
                </c:pt>
                <c:pt idx="124">
                  <c:v>2.5208392957440027</c:v>
                </c:pt>
                <c:pt idx="125">
                  <c:v>5.9077461250766641</c:v>
                </c:pt>
                <c:pt idx="126">
                  <c:v>7.2931146167392109</c:v>
                </c:pt>
                <c:pt idx="127">
                  <c:v>9.6536853255919546</c:v>
                </c:pt>
                <c:pt idx="128">
                  <c:v>6.4562734852514074</c:v>
                </c:pt>
                <c:pt idx="129">
                  <c:v>7.2150313960925265</c:v>
                </c:pt>
                <c:pt idx="130">
                  <c:v>9.8166642421484678</c:v>
                </c:pt>
                <c:pt idx="131">
                  <c:v>9.3801722036482236</c:v>
                </c:pt>
                <c:pt idx="132">
                  <c:v>8.8822159377882599</c:v>
                </c:pt>
                <c:pt idx="133">
                  <c:v>13.879762561125442</c:v>
                </c:pt>
                <c:pt idx="134">
                  <c:v>17.151761754796887</c:v>
                </c:pt>
                <c:pt idx="135">
                  <c:v>11.304818421101551</c:v>
                </c:pt>
                <c:pt idx="136">
                  <c:v>12.100017593042418</c:v>
                </c:pt>
                <c:pt idx="137">
                  <c:v>18.115588603342157</c:v>
                </c:pt>
                <c:pt idx="138">
                  <c:v>8.7417507722593708</c:v>
                </c:pt>
                <c:pt idx="139">
                  <c:v>5.800336935128052</c:v>
                </c:pt>
                <c:pt idx="140">
                  <c:v>6.6499825992123416</c:v>
                </c:pt>
                <c:pt idx="141">
                  <c:v>6.7483896655154902</c:v>
                </c:pt>
                <c:pt idx="142">
                  <c:v>5.162891034330106</c:v>
                </c:pt>
                <c:pt idx="143">
                  <c:v>5.7391756994116712</c:v>
                </c:pt>
                <c:pt idx="144">
                  <c:v>7.3596912414267681</c:v>
                </c:pt>
                <c:pt idx="145">
                  <c:v>10.21035391768196</c:v>
                </c:pt>
                <c:pt idx="146">
                  <c:v>12.154844055015506</c:v>
                </c:pt>
                <c:pt idx="147">
                  <c:v>5.4256563009504859</c:v>
                </c:pt>
                <c:pt idx="148">
                  <c:v>15.723369329366456</c:v>
                </c:pt>
                <c:pt idx="149">
                  <c:v>5.6713268266948038</c:v>
                </c:pt>
                <c:pt idx="150">
                  <c:v>7.5324270986594852</c:v>
                </c:pt>
                <c:pt idx="151">
                  <c:v>7.7886321020158968</c:v>
                </c:pt>
                <c:pt idx="152">
                  <c:v>6.8560123918875036</c:v>
                </c:pt>
                <c:pt idx="153">
                  <c:v>7.0542600455974123</c:v>
                </c:pt>
                <c:pt idx="154">
                  <c:v>9.485133633884379</c:v>
                </c:pt>
                <c:pt idx="155">
                  <c:v>8.4587927051369753</c:v>
                </c:pt>
                <c:pt idx="156">
                  <c:v>9.5443673786938632</c:v>
                </c:pt>
                <c:pt idx="157">
                  <c:v>8.3069437381540734</c:v>
                </c:pt>
                <c:pt idx="158">
                  <c:v>12.409442542661854</c:v>
                </c:pt>
                <c:pt idx="159">
                  <c:v>4.70076964210865</c:v>
                </c:pt>
                <c:pt idx="160">
                  <c:v>9.7428409604622583</c:v>
                </c:pt>
                <c:pt idx="161">
                  <c:v>6.5423610482159056</c:v>
                </c:pt>
                <c:pt idx="162">
                  <c:v>6.5455838602805265</c:v>
                </c:pt>
                <c:pt idx="163">
                  <c:v>8.1036516760483881</c:v>
                </c:pt>
                <c:pt idx="164">
                  <c:v>5.8502734920330468</c:v>
                </c:pt>
                <c:pt idx="165">
                  <c:v>2.699931977833125</c:v>
                </c:pt>
                <c:pt idx="166">
                  <c:v>3.7675709681508756</c:v>
                </c:pt>
                <c:pt idx="167">
                  <c:v>3.4955265162819944</c:v>
                </c:pt>
                <c:pt idx="168">
                  <c:v>7.1972699662631108</c:v>
                </c:pt>
                <c:pt idx="169">
                  <c:v>11.372730357474726</c:v>
                </c:pt>
                <c:pt idx="170">
                  <c:v>8.3154741743533922</c:v>
                </c:pt>
                <c:pt idx="171">
                  <c:v>11.191508124312803</c:v>
                </c:pt>
                <c:pt idx="172">
                  <c:v>6.9545148569814268</c:v>
                </c:pt>
                <c:pt idx="173">
                  <c:v>4.5976982547369545</c:v>
                </c:pt>
                <c:pt idx="174">
                  <c:v>6.889589339870871</c:v>
                </c:pt>
                <c:pt idx="175">
                  <c:v>6.4914025073417516</c:v>
                </c:pt>
                <c:pt idx="176">
                  <c:v>6.9331268085967004</c:v>
                </c:pt>
                <c:pt idx="177">
                  <c:v>6.730129693285928</c:v>
                </c:pt>
                <c:pt idx="178">
                  <c:v>7.6389389183931309</c:v>
                </c:pt>
                <c:pt idx="179">
                  <c:v>5.9345626404955336</c:v>
                </c:pt>
                <c:pt idx="180">
                  <c:v>7.5235237090202824</c:v>
                </c:pt>
                <c:pt idx="181">
                  <c:v>8.2534303872337826</c:v>
                </c:pt>
                <c:pt idx="182">
                  <c:v>5.8149276112480033</c:v>
                </c:pt>
                <c:pt idx="183">
                  <c:v>6.4042982208894665</c:v>
                </c:pt>
                <c:pt idx="184">
                  <c:v>1.0722964909935708</c:v>
                </c:pt>
                <c:pt idx="185">
                  <c:v>5.7804007983131971</c:v>
                </c:pt>
                <c:pt idx="186">
                  <c:v>6.6783520839926496</c:v>
                </c:pt>
                <c:pt idx="187">
                  <c:v>5.4911812670820259</c:v>
                </c:pt>
                <c:pt idx="188">
                  <c:v>3.9423484761382461</c:v>
                </c:pt>
                <c:pt idx="189">
                  <c:v>4.1170656843433155</c:v>
                </c:pt>
                <c:pt idx="190">
                  <c:v>4.3067349383540776</c:v>
                </c:pt>
                <c:pt idx="191">
                  <c:v>6.2037622321271852</c:v>
                </c:pt>
                <c:pt idx="192">
                  <c:v>4.515651958540631</c:v>
                </c:pt>
                <c:pt idx="193">
                  <c:v>4.8483329111090887</c:v>
                </c:pt>
                <c:pt idx="194">
                  <c:v>4.2630865550753008</c:v>
                </c:pt>
                <c:pt idx="195">
                  <c:v>6.4629437537803387</c:v>
                </c:pt>
                <c:pt idx="196">
                  <c:v>1.2707013127615172</c:v>
                </c:pt>
                <c:pt idx="197">
                  <c:v>1.548168920037758</c:v>
                </c:pt>
                <c:pt idx="198">
                  <c:v>4.9433731848432467</c:v>
                </c:pt>
                <c:pt idx="199">
                  <c:v>0.39074457159607007</c:v>
                </c:pt>
                <c:pt idx="200">
                  <c:v>0.50899179080588675</c:v>
                </c:pt>
                <c:pt idx="201">
                  <c:v>0.46251481539392331</c:v>
                </c:pt>
                <c:pt idx="202">
                  <c:v>0.56871152192627961</c:v>
                </c:pt>
                <c:pt idx="203">
                  <c:v>0.62277577229784842</c:v>
                </c:pt>
                <c:pt idx="204">
                  <c:v>0.50441093606930687</c:v>
                </c:pt>
                <c:pt idx="205">
                  <c:v>0.74233927831957025</c:v>
                </c:pt>
                <c:pt idx="206">
                  <c:v>1.0750603907029965</c:v>
                </c:pt>
                <c:pt idx="207">
                  <c:v>1.1213859493031928</c:v>
                </c:pt>
                <c:pt idx="208">
                  <c:v>1.9938017251631657</c:v>
                </c:pt>
                <c:pt idx="209">
                  <c:v>1.0252336902547257</c:v>
                </c:pt>
                <c:pt idx="210">
                  <c:v>1.0459413395987855</c:v>
                </c:pt>
                <c:pt idx="211">
                  <c:v>0.85884647063378639</c:v>
                </c:pt>
                <c:pt idx="212">
                  <c:v>1.3352443955761852</c:v>
                </c:pt>
                <c:pt idx="213">
                  <c:v>1.2313082035203688</c:v>
                </c:pt>
                <c:pt idx="214">
                  <c:v>7.6918199085785632</c:v>
                </c:pt>
                <c:pt idx="215">
                  <c:v>7.3422428842836007</c:v>
                </c:pt>
                <c:pt idx="216">
                  <c:v>3.8468302119052677</c:v>
                </c:pt>
                <c:pt idx="217">
                  <c:v>11.090642146133112</c:v>
                </c:pt>
                <c:pt idx="218">
                  <c:v>8.6950745867415336</c:v>
                </c:pt>
                <c:pt idx="219">
                  <c:v>1.5375106675525561</c:v>
                </c:pt>
                <c:pt idx="220">
                  <c:v>6.690954375884874</c:v>
                </c:pt>
                <c:pt idx="221">
                  <c:v>13.275468780713647</c:v>
                </c:pt>
                <c:pt idx="222">
                  <c:v>6.4964158931599885</c:v>
                </c:pt>
                <c:pt idx="223">
                  <c:v>5.3345906969758703</c:v>
                </c:pt>
                <c:pt idx="224">
                  <c:v>3.4569762514479301</c:v>
                </c:pt>
                <c:pt idx="225">
                  <c:v>6.632233937644358</c:v>
                </c:pt>
                <c:pt idx="226">
                  <c:v>10.4424129623672</c:v>
                </c:pt>
                <c:pt idx="227">
                  <c:v>7.8207081979507098</c:v>
                </c:pt>
                <c:pt idx="228">
                  <c:v>10.51908035306622</c:v>
                </c:pt>
                <c:pt idx="229">
                  <c:v>7.8583001222188411</c:v>
                </c:pt>
                <c:pt idx="230">
                  <c:v>9.3004947400108833</c:v>
                </c:pt>
                <c:pt idx="231">
                  <c:v>11.720969227629409</c:v>
                </c:pt>
                <c:pt idx="232">
                  <c:v>3.8211298270530887</c:v>
                </c:pt>
                <c:pt idx="233">
                  <c:v>2.2874948749001525</c:v>
                </c:pt>
                <c:pt idx="234">
                  <c:v>11.733005914233017</c:v>
                </c:pt>
                <c:pt idx="235">
                  <c:v>6.7787365761508696</c:v>
                </c:pt>
                <c:pt idx="236">
                  <c:v>11.288342445946743</c:v>
                </c:pt>
                <c:pt idx="237">
                  <c:v>10.677994547354521</c:v>
                </c:pt>
                <c:pt idx="238">
                  <c:v>11.89202710332807</c:v>
                </c:pt>
                <c:pt idx="239">
                  <c:v>13.105512457178556</c:v>
                </c:pt>
                <c:pt idx="240">
                  <c:v>12.085146173422165</c:v>
                </c:pt>
                <c:pt idx="241">
                  <c:v>5.7463507558909619</c:v>
                </c:pt>
                <c:pt idx="242">
                  <c:v>18.810982580738873</c:v>
                </c:pt>
                <c:pt idx="243">
                  <c:v>12.695429459229469</c:v>
                </c:pt>
                <c:pt idx="244">
                  <c:v>7.2511236615919321</c:v>
                </c:pt>
                <c:pt idx="245">
                  <c:v>10.653944029639675</c:v>
                </c:pt>
                <c:pt idx="246">
                  <c:v>17.394320925711472</c:v>
                </c:pt>
                <c:pt idx="247">
                  <c:v>13.348827736363075</c:v>
                </c:pt>
                <c:pt idx="248">
                  <c:v>11.948765970187843</c:v>
                </c:pt>
                <c:pt idx="249">
                  <c:v>13.46689124750171</c:v>
                </c:pt>
                <c:pt idx="250">
                  <c:v>15.740623745585083</c:v>
                </c:pt>
                <c:pt idx="251">
                  <c:v>14.831569375305104</c:v>
                </c:pt>
                <c:pt idx="252">
                  <c:v>14.8471240004741</c:v>
                </c:pt>
                <c:pt idx="253">
                  <c:v>16.14425440609368</c:v>
                </c:pt>
                <c:pt idx="254">
                  <c:v>10.180131888821556</c:v>
                </c:pt>
                <c:pt idx="255">
                  <c:v>12.910273462816566</c:v>
                </c:pt>
                <c:pt idx="256">
                  <c:v>10.785091606633497</c:v>
                </c:pt>
                <c:pt idx="257">
                  <c:v>15.663959242568636</c:v>
                </c:pt>
                <c:pt idx="258">
                  <c:v>12.967783986967566</c:v>
                </c:pt>
                <c:pt idx="259">
                  <c:v>22.575324310072975</c:v>
                </c:pt>
                <c:pt idx="260">
                  <c:v>15.971837896232069</c:v>
                </c:pt>
                <c:pt idx="261">
                  <c:v>14.180317558591295</c:v>
                </c:pt>
                <c:pt idx="262">
                  <c:v>11.023570732648757</c:v>
                </c:pt>
                <c:pt idx="263">
                  <c:v>12.930694029622199</c:v>
                </c:pt>
                <c:pt idx="264">
                  <c:v>13.97360746502758</c:v>
                </c:pt>
                <c:pt idx="265">
                  <c:v>9.589711710897431</c:v>
                </c:pt>
                <c:pt idx="266">
                  <c:v>9.9873361417246223</c:v>
                </c:pt>
                <c:pt idx="267">
                  <c:v>10.261113139361427</c:v>
                </c:pt>
                <c:pt idx="268">
                  <c:v>9.825815369201278</c:v>
                </c:pt>
                <c:pt idx="269">
                  <c:v>10.903514030440338</c:v>
                </c:pt>
                <c:pt idx="270">
                  <c:v>11.054518936009378</c:v>
                </c:pt>
                <c:pt idx="271">
                  <c:v>9.8995425902434491</c:v>
                </c:pt>
                <c:pt idx="272">
                  <c:v>13.273047295068535</c:v>
                </c:pt>
                <c:pt idx="273">
                  <c:v>11.226435864099216</c:v>
                </c:pt>
                <c:pt idx="274">
                  <c:v>9.0114905164476991</c:v>
                </c:pt>
                <c:pt idx="275">
                  <c:v>11.624363492931641</c:v>
                </c:pt>
                <c:pt idx="276">
                  <c:v>8.363391205455061</c:v>
                </c:pt>
                <c:pt idx="277">
                  <c:v>9.8628926883276957</c:v>
                </c:pt>
                <c:pt idx="278">
                  <c:v>10.047721563404934</c:v>
                </c:pt>
                <c:pt idx="279">
                  <c:v>9.3898379450245475</c:v>
                </c:pt>
                <c:pt idx="280">
                  <c:v>10.512752105227987</c:v>
                </c:pt>
                <c:pt idx="281">
                  <c:v>9.9168029042096375</c:v>
                </c:pt>
                <c:pt idx="282">
                  <c:v>7.4471668897233911</c:v>
                </c:pt>
                <c:pt idx="283">
                  <c:v>9.0707077643191827</c:v>
                </c:pt>
                <c:pt idx="284">
                  <c:v>11.27452571635275</c:v>
                </c:pt>
                <c:pt idx="285">
                  <c:v>13.840412783274992</c:v>
                </c:pt>
                <c:pt idx="286">
                  <c:v>12.49336581255049</c:v>
                </c:pt>
                <c:pt idx="287">
                  <c:v>12.600407245162193</c:v>
                </c:pt>
                <c:pt idx="288">
                  <c:v>17.291902173024816</c:v>
                </c:pt>
                <c:pt idx="289">
                  <c:v>11.121465048438489</c:v>
                </c:pt>
                <c:pt idx="290">
                  <c:v>11.169590765282116</c:v>
                </c:pt>
                <c:pt idx="291">
                  <c:v>9.5860926833402171</c:v>
                </c:pt>
                <c:pt idx="292">
                  <c:v>11.093254435901995</c:v>
                </c:pt>
                <c:pt idx="293">
                  <c:v>10.064836229429671</c:v>
                </c:pt>
                <c:pt idx="294">
                  <c:v>7.8262899356026114</c:v>
                </c:pt>
                <c:pt idx="295">
                  <c:v>6.5693897475595344</c:v>
                </c:pt>
                <c:pt idx="296">
                  <c:v>10.417331346544072</c:v>
                </c:pt>
                <c:pt idx="297">
                  <c:v>9.3962303415128403</c:v>
                </c:pt>
                <c:pt idx="298">
                  <c:v>7.7549079717084402</c:v>
                </c:pt>
                <c:pt idx="299">
                  <c:v>8.9292905209592952</c:v>
                </c:pt>
                <c:pt idx="300">
                  <c:v>5.6809719216738301</c:v>
                </c:pt>
                <c:pt idx="301">
                  <c:v>5.1888648297544133</c:v>
                </c:pt>
                <c:pt idx="302">
                  <c:v>9.5445136500896304</c:v>
                </c:pt>
                <c:pt idx="303">
                  <c:v>6.8483721350876197</c:v>
                </c:pt>
                <c:pt idx="304">
                  <c:v>6.3421521574128485</c:v>
                </c:pt>
                <c:pt idx="305">
                  <c:v>2.2352478573279777</c:v>
                </c:pt>
                <c:pt idx="306">
                  <c:v>9.0063902532389584</c:v>
                </c:pt>
                <c:pt idx="307">
                  <c:v>6.4019877903745002</c:v>
                </c:pt>
                <c:pt idx="308">
                  <c:v>7.279148025781379</c:v>
                </c:pt>
                <c:pt idx="309">
                  <c:v>9.295958455297713</c:v>
                </c:pt>
                <c:pt idx="310">
                  <c:v>7.4210202574893387</c:v>
                </c:pt>
                <c:pt idx="311">
                  <c:v>11.257344446785206</c:v>
                </c:pt>
                <c:pt idx="312">
                  <c:v>8.8049953487268198</c:v>
                </c:pt>
                <c:pt idx="313">
                  <c:v>9.8608572523797893</c:v>
                </c:pt>
                <c:pt idx="314">
                  <c:v>11.894527755983354</c:v>
                </c:pt>
                <c:pt idx="315">
                  <c:v>10.070382208105725</c:v>
                </c:pt>
                <c:pt idx="316">
                  <c:v>10.105730247708008</c:v>
                </c:pt>
                <c:pt idx="317">
                  <c:v>5.4771107654127427</c:v>
                </c:pt>
                <c:pt idx="318">
                  <c:v>8.1734156229314952</c:v>
                </c:pt>
                <c:pt idx="319">
                  <c:v>7.677479513855908</c:v>
                </c:pt>
                <c:pt idx="320">
                  <c:v>12.464168427960338</c:v>
                </c:pt>
                <c:pt idx="321">
                  <c:v>8.2299008585627806</c:v>
                </c:pt>
                <c:pt idx="322">
                  <c:v>8.2510190893869826</c:v>
                </c:pt>
                <c:pt idx="323">
                  <c:v>7.4829117506216498</c:v>
                </c:pt>
                <c:pt idx="324">
                  <c:v>13.391445866360941</c:v>
                </c:pt>
                <c:pt idx="325">
                  <c:v>14.633465195154468</c:v>
                </c:pt>
                <c:pt idx="326">
                  <c:v>9.300833259874981</c:v>
                </c:pt>
                <c:pt idx="327">
                  <c:v>5.3415228102336059</c:v>
                </c:pt>
                <c:pt idx="328">
                  <c:v>6.5649866633010525</c:v>
                </c:pt>
                <c:pt idx="329">
                  <c:v>9.6035600830912795</c:v>
                </c:pt>
                <c:pt idx="330">
                  <c:v>9.3182769198335986</c:v>
                </c:pt>
                <c:pt idx="331">
                  <c:v>2.8569966529417097</c:v>
                </c:pt>
                <c:pt idx="332">
                  <c:v>13.612109332460822</c:v>
                </c:pt>
                <c:pt idx="333">
                  <c:v>14.207860887852839</c:v>
                </c:pt>
                <c:pt idx="334">
                  <c:v>15.097159940209268</c:v>
                </c:pt>
                <c:pt idx="335">
                  <c:v>8.7276150750098491</c:v>
                </c:pt>
                <c:pt idx="336">
                  <c:v>3.8830573439900391</c:v>
                </c:pt>
                <c:pt idx="337">
                  <c:v>4.1567818916144805</c:v>
                </c:pt>
                <c:pt idx="338">
                  <c:v>4.1695914235490719</c:v>
                </c:pt>
                <c:pt idx="339">
                  <c:v>6.0125690076253342</c:v>
                </c:pt>
                <c:pt idx="340">
                  <c:v>5.634663670030438</c:v>
                </c:pt>
                <c:pt idx="341">
                  <c:v>12.879020306959525</c:v>
                </c:pt>
                <c:pt idx="342">
                  <c:v>7.3168516344323136</c:v>
                </c:pt>
                <c:pt idx="343">
                  <c:v>8.1882810470898306</c:v>
                </c:pt>
                <c:pt idx="344">
                  <c:v>8.7813673239649592</c:v>
                </c:pt>
                <c:pt idx="345">
                  <c:v>7.0249961621837693</c:v>
                </c:pt>
                <c:pt idx="346">
                  <c:v>12.658620168957702</c:v>
                </c:pt>
                <c:pt idx="347">
                  <c:v>8.8554822389625318</c:v>
                </c:pt>
                <c:pt idx="348">
                  <c:v>7.097679424871516</c:v>
                </c:pt>
                <c:pt idx="349">
                  <c:v>9.8985788625247508</c:v>
                </c:pt>
                <c:pt idx="350">
                  <c:v>3.5923878757967058</c:v>
                </c:pt>
                <c:pt idx="351">
                  <c:v>13.980830975854065</c:v>
                </c:pt>
                <c:pt idx="352">
                  <c:v>9.4006184347298376</c:v>
                </c:pt>
                <c:pt idx="353">
                  <c:v>16.770165073704465</c:v>
                </c:pt>
              </c:numCache>
            </c:numRef>
          </c:val>
        </c:ser>
        <c:ser>
          <c:idx val="0"/>
          <c:order val="1"/>
          <c:tx>
            <c:v>Fine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numRef>
              <c:f>Resultados!$B$12:$B$365</c:f>
              <c:numCache>
                <c:formatCode>[$-409]d/mmm/yy;@</c:formatCode>
                <c:ptCount val="354"/>
                <c:pt idx="0">
                  <c:v>40081.529166666667</c:v>
                </c:pt>
                <c:pt idx="1">
                  <c:v>40083.490972222222</c:v>
                </c:pt>
                <c:pt idx="2">
                  <c:v>40085.469444444447</c:v>
                </c:pt>
                <c:pt idx="3">
                  <c:v>40087.611111111109</c:v>
                </c:pt>
                <c:pt idx="4">
                  <c:v>40090.81145833333</c:v>
                </c:pt>
                <c:pt idx="5">
                  <c:v>40135.836458333331</c:v>
                </c:pt>
                <c:pt idx="6">
                  <c:v>40137.654513888891</c:v>
                </c:pt>
                <c:pt idx="7">
                  <c:v>40139.640972222223</c:v>
                </c:pt>
                <c:pt idx="8">
                  <c:v>40141.734027777777</c:v>
                </c:pt>
                <c:pt idx="9">
                  <c:v>40143.835763888892</c:v>
                </c:pt>
                <c:pt idx="10">
                  <c:v>40145.637499999997</c:v>
                </c:pt>
                <c:pt idx="11">
                  <c:v>40147.64166666667</c:v>
                </c:pt>
                <c:pt idx="12">
                  <c:v>40149.755902777775</c:v>
                </c:pt>
                <c:pt idx="13">
                  <c:v>40151.23715277778</c:v>
                </c:pt>
                <c:pt idx="14">
                  <c:v>40153.229513888888</c:v>
                </c:pt>
                <c:pt idx="15">
                  <c:v>40155.220486111109</c:v>
                </c:pt>
                <c:pt idx="16">
                  <c:v>40156.750694444447</c:v>
                </c:pt>
                <c:pt idx="17">
                  <c:v>40158.704513888886</c:v>
                </c:pt>
                <c:pt idx="18">
                  <c:v>40161.048611111109</c:v>
                </c:pt>
                <c:pt idx="19">
                  <c:v>40164.023263888892</c:v>
                </c:pt>
                <c:pt idx="20">
                  <c:v>40166.706944444442</c:v>
                </c:pt>
                <c:pt idx="21">
                  <c:v>40168.826388888891</c:v>
                </c:pt>
                <c:pt idx="22">
                  <c:v>40171.118055555555</c:v>
                </c:pt>
                <c:pt idx="23">
                  <c:v>40173.525000000001</c:v>
                </c:pt>
                <c:pt idx="24">
                  <c:v>40176.072222222225</c:v>
                </c:pt>
                <c:pt idx="25">
                  <c:v>40179.030555555553</c:v>
                </c:pt>
                <c:pt idx="26">
                  <c:v>40181.998263888891</c:v>
                </c:pt>
                <c:pt idx="27">
                  <c:v>40185.560416666667</c:v>
                </c:pt>
                <c:pt idx="28">
                  <c:v>40191.222569444442</c:v>
                </c:pt>
                <c:pt idx="29">
                  <c:v>40196.281944444447</c:v>
                </c:pt>
                <c:pt idx="30">
                  <c:v>40200.174305555556</c:v>
                </c:pt>
                <c:pt idx="31">
                  <c:v>40205.544444444444</c:v>
                </c:pt>
                <c:pt idx="32">
                  <c:v>40211.585416666669</c:v>
                </c:pt>
                <c:pt idx="33">
                  <c:v>40215.649305555555</c:v>
                </c:pt>
                <c:pt idx="34">
                  <c:v>40219.598611111112</c:v>
                </c:pt>
                <c:pt idx="35">
                  <c:v>40225.630555555559</c:v>
                </c:pt>
                <c:pt idx="36">
                  <c:v>40230.110763888886</c:v>
                </c:pt>
                <c:pt idx="37">
                  <c:v>40233.17083333333</c:v>
                </c:pt>
                <c:pt idx="38">
                  <c:v>40237.258333333331</c:v>
                </c:pt>
                <c:pt idx="39">
                  <c:v>40241.67465277778</c:v>
                </c:pt>
                <c:pt idx="40">
                  <c:v>40245.646527777775</c:v>
                </c:pt>
                <c:pt idx="41">
                  <c:v>40259.247569444444</c:v>
                </c:pt>
                <c:pt idx="42">
                  <c:v>40264.291319444441</c:v>
                </c:pt>
                <c:pt idx="43">
                  <c:v>40270.259722222225</c:v>
                </c:pt>
                <c:pt idx="44">
                  <c:v>40276.226388888892</c:v>
                </c:pt>
                <c:pt idx="45">
                  <c:v>40279.781597222223</c:v>
                </c:pt>
                <c:pt idx="46">
                  <c:v>40282.143750000003</c:v>
                </c:pt>
                <c:pt idx="47">
                  <c:v>40285.520833333336</c:v>
                </c:pt>
                <c:pt idx="48">
                  <c:v>40345.736458333333</c:v>
                </c:pt>
                <c:pt idx="49">
                  <c:v>40347.714930555558</c:v>
                </c:pt>
                <c:pt idx="50">
                  <c:v>40350.223263888889</c:v>
                </c:pt>
                <c:pt idx="51">
                  <c:v>40352.604513888888</c:v>
                </c:pt>
                <c:pt idx="52">
                  <c:v>40354.538888888892</c:v>
                </c:pt>
                <c:pt idx="53">
                  <c:v>40356.546527777777</c:v>
                </c:pt>
                <c:pt idx="54">
                  <c:v>40358.71770833333</c:v>
                </c:pt>
                <c:pt idx="55">
                  <c:v>40361.217361111114</c:v>
                </c:pt>
                <c:pt idx="56">
                  <c:v>40363.594444444447</c:v>
                </c:pt>
                <c:pt idx="57">
                  <c:v>40365.535763888889</c:v>
                </c:pt>
                <c:pt idx="58">
                  <c:v>40366.978819444441</c:v>
                </c:pt>
                <c:pt idx="59">
                  <c:v>40368.020833333336</c:v>
                </c:pt>
                <c:pt idx="60">
                  <c:v>40369.094097222223</c:v>
                </c:pt>
                <c:pt idx="61">
                  <c:v>40370.12604166667</c:v>
                </c:pt>
                <c:pt idx="62">
                  <c:v>40371.137152777781</c:v>
                </c:pt>
                <c:pt idx="63">
                  <c:v>40372.102430555555</c:v>
                </c:pt>
                <c:pt idx="64">
                  <c:v>40373.224652777775</c:v>
                </c:pt>
                <c:pt idx="65">
                  <c:v>40374.894791666666</c:v>
                </c:pt>
                <c:pt idx="66">
                  <c:v>40377.25104166667</c:v>
                </c:pt>
                <c:pt idx="67">
                  <c:v>40379.232291666667</c:v>
                </c:pt>
                <c:pt idx="68">
                  <c:v>40380.380208333336</c:v>
                </c:pt>
                <c:pt idx="69">
                  <c:v>40381.300694444442</c:v>
                </c:pt>
                <c:pt idx="70">
                  <c:v>40382.125694444447</c:v>
                </c:pt>
                <c:pt idx="71">
                  <c:v>40383.04791666667</c:v>
                </c:pt>
                <c:pt idx="72">
                  <c:v>40384.085069444445</c:v>
                </c:pt>
                <c:pt idx="73">
                  <c:v>40385.088888888888</c:v>
                </c:pt>
                <c:pt idx="74">
                  <c:v>40386.030555555553</c:v>
                </c:pt>
                <c:pt idx="75">
                  <c:v>40386.994097222225</c:v>
                </c:pt>
                <c:pt idx="76">
                  <c:v>40387.969444444447</c:v>
                </c:pt>
                <c:pt idx="77">
                  <c:v>40388.693402777775</c:v>
                </c:pt>
                <c:pt idx="78">
                  <c:v>40389.206597222219</c:v>
                </c:pt>
                <c:pt idx="79">
                  <c:v>40389.70034722222</c:v>
                </c:pt>
                <c:pt idx="80">
                  <c:v>40390.203125</c:v>
                </c:pt>
                <c:pt idx="81">
                  <c:v>40390.577777777777</c:v>
                </c:pt>
                <c:pt idx="82">
                  <c:v>40391.061805555553</c:v>
                </c:pt>
                <c:pt idx="83">
                  <c:v>40391.594097222223</c:v>
                </c:pt>
                <c:pt idx="84">
                  <c:v>40392.101041666669</c:v>
                </c:pt>
                <c:pt idx="85">
                  <c:v>40392.958680555559</c:v>
                </c:pt>
                <c:pt idx="86">
                  <c:v>40393.99722222222</c:v>
                </c:pt>
                <c:pt idx="87">
                  <c:v>40395.029166666667</c:v>
                </c:pt>
                <c:pt idx="88">
                  <c:v>40396.019444444442</c:v>
                </c:pt>
                <c:pt idx="89">
                  <c:v>40397.063888888886</c:v>
                </c:pt>
                <c:pt idx="90">
                  <c:v>40398.03402777778</c:v>
                </c:pt>
                <c:pt idx="91">
                  <c:v>40398.992013888892</c:v>
                </c:pt>
                <c:pt idx="92">
                  <c:v>40399.991666666669</c:v>
                </c:pt>
                <c:pt idx="93">
                  <c:v>40400.962152777778</c:v>
                </c:pt>
                <c:pt idx="94">
                  <c:v>40401.673263888886</c:v>
                </c:pt>
                <c:pt idx="95">
                  <c:v>40402.176388888889</c:v>
                </c:pt>
                <c:pt idx="96">
                  <c:v>40402.661111111112</c:v>
                </c:pt>
                <c:pt idx="97">
                  <c:v>40403.551736111112</c:v>
                </c:pt>
                <c:pt idx="98">
                  <c:v>40404.127083333333</c:v>
                </c:pt>
                <c:pt idx="99">
                  <c:v>40404.962847222225</c:v>
                </c:pt>
                <c:pt idx="100">
                  <c:v>40405.976736111108</c:v>
                </c:pt>
                <c:pt idx="101">
                  <c:v>40406.995138888888</c:v>
                </c:pt>
                <c:pt idx="102">
                  <c:v>40407.717013888891</c:v>
                </c:pt>
                <c:pt idx="103">
                  <c:v>40408.232986111114</c:v>
                </c:pt>
                <c:pt idx="104">
                  <c:v>40408.699652777781</c:v>
                </c:pt>
                <c:pt idx="105">
                  <c:v>40409.195138888892</c:v>
                </c:pt>
                <c:pt idx="106">
                  <c:v>40409.715624999997</c:v>
                </c:pt>
                <c:pt idx="107">
                  <c:v>40410.189930555556</c:v>
                </c:pt>
                <c:pt idx="108">
                  <c:v>40410.657986111109</c:v>
                </c:pt>
                <c:pt idx="109">
                  <c:v>40411.170138888891</c:v>
                </c:pt>
                <c:pt idx="110">
                  <c:v>40411.675000000003</c:v>
                </c:pt>
                <c:pt idx="111">
                  <c:v>40412.187847222223</c:v>
                </c:pt>
                <c:pt idx="112">
                  <c:v>40412.993402777778</c:v>
                </c:pt>
                <c:pt idx="113">
                  <c:v>40413.699652777781</c:v>
                </c:pt>
                <c:pt idx="114">
                  <c:v>40414.243055555555</c:v>
                </c:pt>
                <c:pt idx="115">
                  <c:v>40415.028819444444</c:v>
                </c:pt>
                <c:pt idx="116">
                  <c:v>40415.721875000003</c:v>
                </c:pt>
                <c:pt idx="117">
                  <c:v>40416.246180555558</c:v>
                </c:pt>
                <c:pt idx="118">
                  <c:v>40417.017708333333</c:v>
                </c:pt>
                <c:pt idx="119">
                  <c:v>40417.724652777775</c:v>
                </c:pt>
                <c:pt idx="120">
                  <c:v>40418.360069444447</c:v>
                </c:pt>
                <c:pt idx="121">
                  <c:v>40419.163194444445</c:v>
                </c:pt>
                <c:pt idx="122">
                  <c:v>40420.041319444441</c:v>
                </c:pt>
                <c:pt idx="123">
                  <c:v>40420.726041666669</c:v>
                </c:pt>
                <c:pt idx="124">
                  <c:v>40421.396874999999</c:v>
                </c:pt>
                <c:pt idx="125">
                  <c:v>40422.356249999997</c:v>
                </c:pt>
                <c:pt idx="126">
                  <c:v>40423.395486111112</c:v>
                </c:pt>
                <c:pt idx="127">
                  <c:v>40424.408333333333</c:v>
                </c:pt>
                <c:pt idx="128">
                  <c:v>40425.374305555553</c:v>
                </c:pt>
                <c:pt idx="129">
                  <c:v>40426.377430555556</c:v>
                </c:pt>
                <c:pt idx="130">
                  <c:v>40427.246874999997</c:v>
                </c:pt>
                <c:pt idx="131">
                  <c:v>40428.120138888888</c:v>
                </c:pt>
                <c:pt idx="132">
                  <c:v>40429.124305555553</c:v>
                </c:pt>
                <c:pt idx="133">
                  <c:v>40430.112847222219</c:v>
                </c:pt>
                <c:pt idx="134">
                  <c:v>40431.076388888891</c:v>
                </c:pt>
                <c:pt idx="135">
                  <c:v>40432.071180555555</c:v>
                </c:pt>
                <c:pt idx="136">
                  <c:v>40437.074999999997</c:v>
                </c:pt>
                <c:pt idx="137">
                  <c:v>40438.03125</c:v>
                </c:pt>
                <c:pt idx="138">
                  <c:v>40439.009722222225</c:v>
                </c:pt>
                <c:pt idx="139">
                  <c:v>40439.981944444444</c:v>
                </c:pt>
                <c:pt idx="140">
                  <c:v>40440.988888888889</c:v>
                </c:pt>
                <c:pt idx="141">
                  <c:v>40442.043749999997</c:v>
                </c:pt>
                <c:pt idx="142">
                  <c:v>40443.240624999999</c:v>
                </c:pt>
                <c:pt idx="143">
                  <c:v>40444.756597222222</c:v>
                </c:pt>
                <c:pt idx="144">
                  <c:v>40446.083680555559</c:v>
                </c:pt>
                <c:pt idx="145">
                  <c:v>40447.088541666664</c:v>
                </c:pt>
                <c:pt idx="146">
                  <c:v>40448.1</c:v>
                </c:pt>
                <c:pt idx="147">
                  <c:v>40449.078472222223</c:v>
                </c:pt>
                <c:pt idx="148">
                  <c:v>40450.036458333336</c:v>
                </c:pt>
                <c:pt idx="149">
                  <c:v>40451.038888888892</c:v>
                </c:pt>
                <c:pt idx="150">
                  <c:v>40452.061805555553</c:v>
                </c:pt>
                <c:pt idx="151">
                  <c:v>40452.742013888892</c:v>
                </c:pt>
                <c:pt idx="152">
                  <c:v>40453.238194444442</c:v>
                </c:pt>
                <c:pt idx="153">
                  <c:v>40454.10659722222</c:v>
                </c:pt>
                <c:pt idx="154">
                  <c:v>40455.606249999997</c:v>
                </c:pt>
                <c:pt idx="155">
                  <c:v>40457.571875000001</c:v>
                </c:pt>
                <c:pt idx="156">
                  <c:v>40459.588194444441</c:v>
                </c:pt>
                <c:pt idx="157">
                  <c:v>40461.091666666667</c:v>
                </c:pt>
                <c:pt idx="158">
                  <c:v>40462.138194444444</c:v>
                </c:pt>
                <c:pt idx="159">
                  <c:v>40464.073611111111</c:v>
                </c:pt>
                <c:pt idx="160">
                  <c:v>40466.151041666664</c:v>
                </c:pt>
                <c:pt idx="161">
                  <c:v>40467.821875000001</c:v>
                </c:pt>
                <c:pt idx="162">
                  <c:v>40470.21770833333</c:v>
                </c:pt>
                <c:pt idx="163">
                  <c:v>40474.043402777781</c:v>
                </c:pt>
                <c:pt idx="164">
                  <c:v>40487.750694444447</c:v>
                </c:pt>
                <c:pt idx="165">
                  <c:v>40493.513888888891</c:v>
                </c:pt>
                <c:pt idx="166">
                  <c:v>40497.698611111111</c:v>
                </c:pt>
                <c:pt idx="167">
                  <c:v>40503.347916666666</c:v>
                </c:pt>
                <c:pt idx="168">
                  <c:v>40508.761805555558</c:v>
                </c:pt>
                <c:pt idx="169">
                  <c:v>40512.226388888892</c:v>
                </c:pt>
                <c:pt idx="170">
                  <c:v>40515.340624999997</c:v>
                </c:pt>
                <c:pt idx="171">
                  <c:v>40518.305555555555</c:v>
                </c:pt>
                <c:pt idx="172">
                  <c:v>40521.713888888888</c:v>
                </c:pt>
                <c:pt idx="173">
                  <c:v>40525.146527777775</c:v>
                </c:pt>
                <c:pt idx="174">
                  <c:v>40528.04583333333</c:v>
                </c:pt>
                <c:pt idx="175">
                  <c:v>40531.555902777778</c:v>
                </c:pt>
                <c:pt idx="176">
                  <c:v>40535.087500000001</c:v>
                </c:pt>
                <c:pt idx="177">
                  <c:v>40538.105902777781</c:v>
                </c:pt>
                <c:pt idx="178">
                  <c:v>40541.29791666667</c:v>
                </c:pt>
                <c:pt idx="179">
                  <c:v>40544.301736111112</c:v>
                </c:pt>
                <c:pt idx="180">
                  <c:v>40548.148263888892</c:v>
                </c:pt>
                <c:pt idx="181">
                  <c:v>40552.631597222222</c:v>
                </c:pt>
                <c:pt idx="182">
                  <c:v>40556.713888888888</c:v>
                </c:pt>
                <c:pt idx="183">
                  <c:v>40560.710069444445</c:v>
                </c:pt>
                <c:pt idx="184">
                  <c:v>40564.126388888886</c:v>
                </c:pt>
                <c:pt idx="185">
                  <c:v>40567.285763888889</c:v>
                </c:pt>
                <c:pt idx="186">
                  <c:v>40570.797569444447</c:v>
                </c:pt>
                <c:pt idx="187">
                  <c:v>40574.050694444442</c:v>
                </c:pt>
                <c:pt idx="188">
                  <c:v>40576.696180555555</c:v>
                </c:pt>
                <c:pt idx="189">
                  <c:v>40579.386805555558</c:v>
                </c:pt>
                <c:pt idx="190">
                  <c:v>40582.877083333333</c:v>
                </c:pt>
                <c:pt idx="191">
                  <c:v>40587.431597222225</c:v>
                </c:pt>
                <c:pt idx="192">
                  <c:v>40591.890277777777</c:v>
                </c:pt>
                <c:pt idx="193">
                  <c:v>40595.708680555559</c:v>
                </c:pt>
                <c:pt idx="194">
                  <c:v>40599.623263888891</c:v>
                </c:pt>
                <c:pt idx="195">
                  <c:v>40603.564930555556</c:v>
                </c:pt>
                <c:pt idx="196">
                  <c:v>40608.146874999999</c:v>
                </c:pt>
                <c:pt idx="197">
                  <c:v>40612.854513888888</c:v>
                </c:pt>
                <c:pt idx="198">
                  <c:v>40615.819791666669</c:v>
                </c:pt>
                <c:pt idx="199">
                  <c:v>40620.36041666667</c:v>
                </c:pt>
                <c:pt idx="200">
                  <c:v>40623.402430555558</c:v>
                </c:pt>
                <c:pt idx="201">
                  <c:v>40626.369444444441</c:v>
                </c:pt>
                <c:pt idx="202">
                  <c:v>40629.402083333334</c:v>
                </c:pt>
                <c:pt idx="203">
                  <c:v>40632.427083333336</c:v>
                </c:pt>
                <c:pt idx="204">
                  <c:v>40635.314236111109</c:v>
                </c:pt>
                <c:pt idx="205">
                  <c:v>40639.82534722222</c:v>
                </c:pt>
                <c:pt idx="206">
                  <c:v>40644.238194444442</c:v>
                </c:pt>
                <c:pt idx="207">
                  <c:v>40647.594444444447</c:v>
                </c:pt>
                <c:pt idx="208">
                  <c:v>40652.088888888888</c:v>
                </c:pt>
                <c:pt idx="209">
                  <c:v>40657.124652777777</c:v>
                </c:pt>
                <c:pt idx="210">
                  <c:v>40662.131597222222</c:v>
                </c:pt>
                <c:pt idx="211">
                  <c:v>40666.263194444444</c:v>
                </c:pt>
                <c:pt idx="212">
                  <c:v>40671.281597222223</c:v>
                </c:pt>
                <c:pt idx="213">
                  <c:v>40676.238541666666</c:v>
                </c:pt>
                <c:pt idx="214">
                  <c:v>40766.682638888888</c:v>
                </c:pt>
                <c:pt idx="215">
                  <c:v>40768.161111111112</c:v>
                </c:pt>
                <c:pt idx="216">
                  <c:v>40769.069444444445</c:v>
                </c:pt>
                <c:pt idx="217">
                  <c:v>40770.177430555559</c:v>
                </c:pt>
                <c:pt idx="218">
                  <c:v>40771.304513888892</c:v>
                </c:pt>
                <c:pt idx="219">
                  <c:v>40776.386111111111</c:v>
                </c:pt>
                <c:pt idx="220">
                  <c:v>40781.301736111112</c:v>
                </c:pt>
                <c:pt idx="221">
                  <c:v>40782.088541666664</c:v>
                </c:pt>
                <c:pt idx="222">
                  <c:v>40783.113541666666</c:v>
                </c:pt>
                <c:pt idx="223">
                  <c:v>40784.796527777777</c:v>
                </c:pt>
                <c:pt idx="224">
                  <c:v>40787.432638888888</c:v>
                </c:pt>
                <c:pt idx="225">
                  <c:v>40790.432291666664</c:v>
                </c:pt>
                <c:pt idx="226">
                  <c:v>40792.808680555558</c:v>
                </c:pt>
                <c:pt idx="227">
                  <c:v>40794.236111111109</c:v>
                </c:pt>
                <c:pt idx="228">
                  <c:v>40795.703819444447</c:v>
                </c:pt>
                <c:pt idx="229">
                  <c:v>40797.191666666666</c:v>
                </c:pt>
                <c:pt idx="230">
                  <c:v>40798.346875000003</c:v>
                </c:pt>
                <c:pt idx="231">
                  <c:v>40799.769097222219</c:v>
                </c:pt>
                <c:pt idx="232">
                  <c:v>40802.243055555555</c:v>
                </c:pt>
                <c:pt idx="233">
                  <c:v>40805.859722222223</c:v>
                </c:pt>
                <c:pt idx="234">
                  <c:v>40808.357638888891</c:v>
                </c:pt>
                <c:pt idx="235">
                  <c:v>40810.257986111108</c:v>
                </c:pt>
                <c:pt idx="236">
                  <c:v>40812.261805555558</c:v>
                </c:pt>
                <c:pt idx="237">
                  <c:v>40813.802777777775</c:v>
                </c:pt>
                <c:pt idx="238">
                  <c:v>40816.298611111109</c:v>
                </c:pt>
                <c:pt idx="239">
                  <c:v>40818.825694444444</c:v>
                </c:pt>
                <c:pt idx="240">
                  <c:v>40820.695833333331</c:v>
                </c:pt>
                <c:pt idx="241">
                  <c:v>40822.756944444445</c:v>
                </c:pt>
                <c:pt idx="242">
                  <c:v>40824.772569444445</c:v>
                </c:pt>
                <c:pt idx="243">
                  <c:v>40826.714236111111</c:v>
                </c:pt>
                <c:pt idx="244">
                  <c:v>40829.115624999999</c:v>
                </c:pt>
                <c:pt idx="245">
                  <c:v>40833.182986111111</c:v>
                </c:pt>
                <c:pt idx="246">
                  <c:v>40837.707638888889</c:v>
                </c:pt>
                <c:pt idx="247">
                  <c:v>40842.237847222219</c:v>
                </c:pt>
                <c:pt idx="248">
                  <c:v>40846.777777777781</c:v>
                </c:pt>
                <c:pt idx="249">
                  <c:v>40849.282638888886</c:v>
                </c:pt>
                <c:pt idx="250">
                  <c:v>40851.706944444442</c:v>
                </c:pt>
                <c:pt idx="251">
                  <c:v>40855.190972222219</c:v>
                </c:pt>
                <c:pt idx="252">
                  <c:v>40871.246527777781</c:v>
                </c:pt>
                <c:pt idx="253">
                  <c:v>40874.875347222223</c:v>
                </c:pt>
                <c:pt idx="254">
                  <c:v>40878.744444444441</c:v>
                </c:pt>
                <c:pt idx="255">
                  <c:v>40882.566666666666</c:v>
                </c:pt>
                <c:pt idx="256">
                  <c:v>40886.721875000003</c:v>
                </c:pt>
                <c:pt idx="257">
                  <c:v>40890.69027777778</c:v>
                </c:pt>
                <c:pt idx="258">
                  <c:v>40895.197222222225</c:v>
                </c:pt>
                <c:pt idx="259">
                  <c:v>40899.397916666669</c:v>
                </c:pt>
                <c:pt idx="260">
                  <c:v>40902.9375</c:v>
                </c:pt>
                <c:pt idx="261">
                  <c:v>40908.324999999997</c:v>
                </c:pt>
                <c:pt idx="262">
                  <c:v>40913.69027777778</c:v>
                </c:pt>
                <c:pt idx="263">
                  <c:v>40917.632638888892</c:v>
                </c:pt>
                <c:pt idx="264">
                  <c:v>40921.053819444445</c:v>
                </c:pt>
                <c:pt idx="265">
                  <c:v>40925.086111111115</c:v>
                </c:pt>
                <c:pt idx="266">
                  <c:v>40929.647569444438</c:v>
                </c:pt>
                <c:pt idx="267">
                  <c:v>40933.757986111115</c:v>
                </c:pt>
                <c:pt idx="268">
                  <c:v>40938.748263888891</c:v>
                </c:pt>
                <c:pt idx="269">
                  <c:v>40943.767708333333</c:v>
                </c:pt>
                <c:pt idx="270">
                  <c:v>40948.200694444444</c:v>
                </c:pt>
                <c:pt idx="271">
                  <c:v>40953.144097222219</c:v>
                </c:pt>
                <c:pt idx="272">
                  <c:v>40957.86319444445</c:v>
                </c:pt>
                <c:pt idx="273">
                  <c:v>40962.191666666666</c:v>
                </c:pt>
                <c:pt idx="274">
                  <c:v>40966.216319444444</c:v>
                </c:pt>
                <c:pt idx="275">
                  <c:v>40970.27847222222</c:v>
                </c:pt>
                <c:pt idx="276">
                  <c:v>40975.754513888889</c:v>
                </c:pt>
                <c:pt idx="277">
                  <c:v>40979.891319444447</c:v>
                </c:pt>
                <c:pt idx="278">
                  <c:v>40982.882291666669</c:v>
                </c:pt>
                <c:pt idx="279">
                  <c:v>40987.255902777775</c:v>
                </c:pt>
                <c:pt idx="280">
                  <c:v>40991.604513888888</c:v>
                </c:pt>
                <c:pt idx="281">
                  <c:v>41002.008333333331</c:v>
                </c:pt>
                <c:pt idx="282">
                  <c:v>41006.887847222228</c:v>
                </c:pt>
                <c:pt idx="283">
                  <c:v>41010.777083333334</c:v>
                </c:pt>
                <c:pt idx="284">
                  <c:v>41015.286458333336</c:v>
                </c:pt>
                <c:pt idx="285">
                  <c:v>41020.831597222219</c:v>
                </c:pt>
                <c:pt idx="286">
                  <c:v>41027.218402777784</c:v>
                </c:pt>
                <c:pt idx="287">
                  <c:v>41030.654513888891</c:v>
                </c:pt>
                <c:pt idx="288">
                  <c:v>41035.184722222228</c:v>
                </c:pt>
                <c:pt idx="289">
                  <c:v>41039.707986111112</c:v>
                </c:pt>
                <c:pt idx="290">
                  <c:v>41045.25</c:v>
                </c:pt>
                <c:pt idx="291">
                  <c:v>41051.293055555558</c:v>
                </c:pt>
                <c:pt idx="292">
                  <c:v>41055.90243055555</c:v>
                </c:pt>
                <c:pt idx="293">
                  <c:v>41060.848611111112</c:v>
                </c:pt>
                <c:pt idx="294">
                  <c:v>41065.822916666672</c:v>
                </c:pt>
                <c:pt idx="295">
                  <c:v>41070.368055555555</c:v>
                </c:pt>
                <c:pt idx="296">
                  <c:v>41075.882291666669</c:v>
                </c:pt>
                <c:pt idx="297">
                  <c:v>41081.260069444441</c:v>
                </c:pt>
                <c:pt idx="298">
                  <c:v>41085.770833333328</c:v>
                </c:pt>
                <c:pt idx="299">
                  <c:v>41091.395833333336</c:v>
                </c:pt>
                <c:pt idx="300">
                  <c:v>41096.390625</c:v>
                </c:pt>
                <c:pt idx="301">
                  <c:v>41100.224305555559</c:v>
                </c:pt>
                <c:pt idx="302">
                  <c:v>41104.177083333328</c:v>
                </c:pt>
                <c:pt idx="303">
                  <c:v>41107.748958333337</c:v>
                </c:pt>
                <c:pt idx="304">
                  <c:v>41111.822222222225</c:v>
                </c:pt>
                <c:pt idx="305">
                  <c:v>41115.393750000003</c:v>
                </c:pt>
                <c:pt idx="306">
                  <c:v>41117.748611111107</c:v>
                </c:pt>
                <c:pt idx="307">
                  <c:v>41119.228819444441</c:v>
                </c:pt>
                <c:pt idx="308">
                  <c:v>41120.713541666672</c:v>
                </c:pt>
                <c:pt idx="309">
                  <c:v>41122.59097222222</c:v>
                </c:pt>
                <c:pt idx="310">
                  <c:v>41124.247569444444</c:v>
                </c:pt>
                <c:pt idx="311">
                  <c:v>41125.776736111111</c:v>
                </c:pt>
                <c:pt idx="312">
                  <c:v>41127.022222222222</c:v>
                </c:pt>
                <c:pt idx="313">
                  <c:v>41127.956250000003</c:v>
                </c:pt>
                <c:pt idx="314">
                  <c:v>41130.192013888889</c:v>
                </c:pt>
                <c:pt idx="315">
                  <c:v>41131.167361111111</c:v>
                </c:pt>
                <c:pt idx="316">
                  <c:v>41132.746874999997</c:v>
                </c:pt>
                <c:pt idx="317">
                  <c:v>41134.271527777775</c:v>
                </c:pt>
                <c:pt idx="318">
                  <c:v>41135.386458333334</c:v>
                </c:pt>
                <c:pt idx="319">
                  <c:v>41136.373263888891</c:v>
                </c:pt>
                <c:pt idx="320">
                  <c:v>41137.355902777781</c:v>
                </c:pt>
                <c:pt idx="321">
                  <c:v>41138.418749999997</c:v>
                </c:pt>
                <c:pt idx="322">
                  <c:v>41139.756944444445</c:v>
                </c:pt>
                <c:pt idx="323">
                  <c:v>41141.240277777775</c:v>
                </c:pt>
                <c:pt idx="324">
                  <c:v>41142.198958333334</c:v>
                </c:pt>
                <c:pt idx="325">
                  <c:v>41142.989236111112</c:v>
                </c:pt>
                <c:pt idx="326">
                  <c:v>41143.993749999994</c:v>
                </c:pt>
                <c:pt idx="327">
                  <c:v>41144.717708333337</c:v>
                </c:pt>
                <c:pt idx="328">
                  <c:v>41145.268055555556</c:v>
                </c:pt>
                <c:pt idx="329">
                  <c:v>41146.077777777784</c:v>
                </c:pt>
                <c:pt idx="330">
                  <c:v>41147.029861111114</c:v>
                </c:pt>
                <c:pt idx="331">
                  <c:v>41149.032638888893</c:v>
                </c:pt>
                <c:pt idx="332">
                  <c:v>41151.077777777777</c:v>
                </c:pt>
                <c:pt idx="333">
                  <c:v>41152.002430555556</c:v>
                </c:pt>
                <c:pt idx="334">
                  <c:v>41152.976388888885</c:v>
                </c:pt>
                <c:pt idx="335">
                  <c:v>41153.661111111112</c:v>
                </c:pt>
                <c:pt idx="336">
                  <c:v>41154.179166666669</c:v>
                </c:pt>
                <c:pt idx="337">
                  <c:v>41155.039236111115</c:v>
                </c:pt>
                <c:pt idx="338">
                  <c:v>41156.535763888889</c:v>
                </c:pt>
                <c:pt idx="339">
                  <c:v>41157.964583333334</c:v>
                </c:pt>
                <c:pt idx="340">
                  <c:v>41159.02916666666</c:v>
                </c:pt>
                <c:pt idx="341">
                  <c:v>41161.629861111112</c:v>
                </c:pt>
                <c:pt idx="342">
                  <c:v>41167.616319444445</c:v>
                </c:pt>
                <c:pt idx="343">
                  <c:v>41168.652083333334</c:v>
                </c:pt>
                <c:pt idx="344">
                  <c:v>41170.298611111109</c:v>
                </c:pt>
                <c:pt idx="345">
                  <c:v>41171.469791666663</c:v>
                </c:pt>
                <c:pt idx="346">
                  <c:v>41172.468402777784</c:v>
                </c:pt>
                <c:pt idx="347">
                  <c:v>41173.443402777775</c:v>
                </c:pt>
                <c:pt idx="348">
                  <c:v>41174.784722222219</c:v>
                </c:pt>
                <c:pt idx="349">
                  <c:v>41176.075694444444</c:v>
                </c:pt>
                <c:pt idx="350">
                  <c:v>41177.594097222216</c:v>
                </c:pt>
                <c:pt idx="351">
                  <c:v>41180.15902777778</c:v>
                </c:pt>
                <c:pt idx="352">
                  <c:v>41183.135416666664</c:v>
                </c:pt>
                <c:pt idx="353">
                  <c:v>41185.784722222219</c:v>
                </c:pt>
              </c:numCache>
            </c:numRef>
          </c:cat>
          <c:val>
            <c:numRef>
              <c:f>Resultados!$C$12:$C$365</c:f>
              <c:numCache>
                <c:formatCode>0.00</c:formatCode>
                <c:ptCount val="354"/>
                <c:pt idx="0">
                  <c:v>13.938841113218933</c:v>
                </c:pt>
                <c:pt idx="1">
                  <c:v>20.54039861369381</c:v>
                </c:pt>
                <c:pt idx="2">
                  <c:v>13.850030723371988</c:v>
                </c:pt>
                <c:pt idx="3">
                  <c:v>18.748612183735005</c:v>
                </c:pt>
                <c:pt idx="4">
                  <c:v>15.301347506246994</c:v>
                </c:pt>
                <c:pt idx="5">
                  <c:v>6.3357901854067427</c:v>
                </c:pt>
                <c:pt idx="6">
                  <c:v>11.832809075171054</c:v>
                </c:pt>
                <c:pt idx="7">
                  <c:v>16.03697721046052</c:v>
                </c:pt>
                <c:pt idx="8">
                  <c:v>16.958403248796373</c:v>
                </c:pt>
                <c:pt idx="9">
                  <c:v>13.838926394980231</c:v>
                </c:pt>
                <c:pt idx="10">
                  <c:v>21.767891536977739</c:v>
                </c:pt>
                <c:pt idx="11">
                  <c:v>26.624886490357245</c:v>
                </c:pt>
                <c:pt idx="12">
                  <c:v>19.043243214847013</c:v>
                </c:pt>
                <c:pt idx="13">
                  <c:v>12.352770637457089</c:v>
                </c:pt>
                <c:pt idx="14">
                  <c:v>17.225650384200218</c:v>
                </c:pt>
                <c:pt idx="15">
                  <c:v>8.3025653036357951</c:v>
                </c:pt>
                <c:pt idx="16">
                  <c:v>3.7695460884544492</c:v>
                </c:pt>
                <c:pt idx="17">
                  <c:v>1.9299637243470864</c:v>
                </c:pt>
                <c:pt idx="18">
                  <c:v>2.7209254004707448</c:v>
                </c:pt>
                <c:pt idx="19">
                  <c:v>1.2590775481419936</c:v>
                </c:pt>
                <c:pt idx="20">
                  <c:v>3.267336181842607</c:v>
                </c:pt>
                <c:pt idx="21">
                  <c:v>2.694456729315867</c:v>
                </c:pt>
                <c:pt idx="22">
                  <c:v>4.3223779785370526</c:v>
                </c:pt>
                <c:pt idx="23">
                  <c:v>5.8352050912580236</c:v>
                </c:pt>
                <c:pt idx="24">
                  <c:v>2.4733028873883893</c:v>
                </c:pt>
                <c:pt idx="25">
                  <c:v>3.6689174675113292</c:v>
                </c:pt>
                <c:pt idx="26">
                  <c:v>3.8930885171440877</c:v>
                </c:pt>
                <c:pt idx="27">
                  <c:v>1.865600234969425</c:v>
                </c:pt>
                <c:pt idx="28">
                  <c:v>0.8274875291338516</c:v>
                </c:pt>
                <c:pt idx="29">
                  <c:v>1.5848385722003153</c:v>
                </c:pt>
                <c:pt idx="30">
                  <c:v>2.8099989666840339</c:v>
                </c:pt>
                <c:pt idx="31">
                  <c:v>1.6808225573314217</c:v>
                </c:pt>
                <c:pt idx="32">
                  <c:v>3.0235293388926379</c:v>
                </c:pt>
                <c:pt idx="33">
                  <c:v>5.2809411028634639</c:v>
                </c:pt>
                <c:pt idx="34">
                  <c:v>2.8483270109802574</c:v>
                </c:pt>
                <c:pt idx="35">
                  <c:v>1.7178279015122198</c:v>
                </c:pt>
                <c:pt idx="36">
                  <c:v>2.586638221996076</c:v>
                </c:pt>
                <c:pt idx="37">
                  <c:v>3.7757766443127103</c:v>
                </c:pt>
                <c:pt idx="38">
                  <c:v>2.3682082770184638</c:v>
                </c:pt>
                <c:pt idx="39">
                  <c:v>1.866722810174942</c:v>
                </c:pt>
                <c:pt idx="40">
                  <c:v>1.7060919405607393</c:v>
                </c:pt>
                <c:pt idx="41">
                  <c:v>2.0083791380673834</c:v>
                </c:pt>
                <c:pt idx="42">
                  <c:v>2.175757081815584</c:v>
                </c:pt>
                <c:pt idx="43">
                  <c:v>1.8360698346360824</c:v>
                </c:pt>
                <c:pt idx="44">
                  <c:v>3.5939820395424666</c:v>
                </c:pt>
                <c:pt idx="45">
                  <c:v>12.377203225057265</c:v>
                </c:pt>
                <c:pt idx="46">
                  <c:v>5.052488261828791</c:v>
                </c:pt>
                <c:pt idx="47">
                  <c:v>2.5965586846064506</c:v>
                </c:pt>
                <c:pt idx="48">
                  <c:v>19.586025003301067</c:v>
                </c:pt>
                <c:pt idx="49">
                  <c:v>8.3735668784659296</c:v>
                </c:pt>
                <c:pt idx="50">
                  <c:v>5.7964215598286195</c:v>
                </c:pt>
                <c:pt idx="51">
                  <c:v>8.21301269731768</c:v>
                </c:pt>
                <c:pt idx="52">
                  <c:v>7.6328283785198918</c:v>
                </c:pt>
                <c:pt idx="53">
                  <c:v>13.0135382737411</c:v>
                </c:pt>
                <c:pt idx="54">
                  <c:v>6.8683609305140685</c:v>
                </c:pt>
                <c:pt idx="55">
                  <c:v>5.7009688389329707</c:v>
                </c:pt>
                <c:pt idx="56">
                  <c:v>9.055081817966709</c:v>
                </c:pt>
                <c:pt idx="57">
                  <c:v>9.1355500216561385</c:v>
                </c:pt>
                <c:pt idx="58">
                  <c:v>11.515148782164285</c:v>
                </c:pt>
                <c:pt idx="59">
                  <c:v>11.275505557296547</c:v>
                </c:pt>
                <c:pt idx="60">
                  <c:v>11.718367723979688</c:v>
                </c:pt>
                <c:pt idx="61">
                  <c:v>18.322620410005317</c:v>
                </c:pt>
                <c:pt idx="62">
                  <c:v>14.157542659074318</c:v>
                </c:pt>
                <c:pt idx="63">
                  <c:v>12.530891780962998</c:v>
                </c:pt>
                <c:pt idx="64">
                  <c:v>10.880984792735465</c:v>
                </c:pt>
                <c:pt idx="65">
                  <c:v>8.4107781874046328</c:v>
                </c:pt>
                <c:pt idx="66">
                  <c:v>8.9470674118965068</c:v>
                </c:pt>
                <c:pt idx="67">
                  <c:v>11.678891221639267</c:v>
                </c:pt>
                <c:pt idx="68">
                  <c:v>11.680144537798563</c:v>
                </c:pt>
                <c:pt idx="69">
                  <c:v>34.776625971750178</c:v>
                </c:pt>
                <c:pt idx="70">
                  <c:v>17.96235091248727</c:v>
                </c:pt>
                <c:pt idx="71">
                  <c:v>13.753722008587594</c:v>
                </c:pt>
                <c:pt idx="72">
                  <c:v>15.910969220115728</c:v>
                </c:pt>
                <c:pt idx="73">
                  <c:v>99.734184398380094</c:v>
                </c:pt>
                <c:pt idx="74">
                  <c:v>12.477250126648732</c:v>
                </c:pt>
                <c:pt idx="75">
                  <c:v>29.076644952493179</c:v>
                </c:pt>
                <c:pt idx="76">
                  <c:v>29.489955647839409</c:v>
                </c:pt>
                <c:pt idx="77">
                  <c:v>30.649170132301521</c:v>
                </c:pt>
                <c:pt idx="78">
                  <c:v>38.063855413488774</c:v>
                </c:pt>
                <c:pt idx="79">
                  <c:v>126.5731231014001</c:v>
                </c:pt>
                <c:pt idx="80">
                  <c:v>18.348052092886881</c:v>
                </c:pt>
                <c:pt idx="81">
                  <c:v>106.89642271122138</c:v>
                </c:pt>
                <c:pt idx="82">
                  <c:v>16.96181556080969</c:v>
                </c:pt>
                <c:pt idx="83">
                  <c:v>54.540547902363613</c:v>
                </c:pt>
                <c:pt idx="84">
                  <c:v>25.930160771959329</c:v>
                </c:pt>
                <c:pt idx="85">
                  <c:v>32.013437160551199</c:v>
                </c:pt>
                <c:pt idx="86">
                  <c:v>43.012336744659578</c:v>
                </c:pt>
                <c:pt idx="87">
                  <c:v>33.118838619487676</c:v>
                </c:pt>
                <c:pt idx="88">
                  <c:v>33.095786871494219</c:v>
                </c:pt>
                <c:pt idx="89">
                  <c:v>37.051092333566899</c:v>
                </c:pt>
                <c:pt idx="90">
                  <c:v>38.411230820512145</c:v>
                </c:pt>
                <c:pt idx="91">
                  <c:v>54.630293772353845</c:v>
                </c:pt>
                <c:pt idx="92">
                  <c:v>50.771287097701759</c:v>
                </c:pt>
                <c:pt idx="93">
                  <c:v>84.600766105904853</c:v>
                </c:pt>
                <c:pt idx="94">
                  <c:v>139.93054875618361</c:v>
                </c:pt>
                <c:pt idx="95">
                  <c:v>37.663399631863435</c:v>
                </c:pt>
                <c:pt idx="96">
                  <c:v>65.886035404117564</c:v>
                </c:pt>
                <c:pt idx="97">
                  <c:v>76.671305602800246</c:v>
                </c:pt>
                <c:pt idx="98">
                  <c:v>84.017782820016549</c:v>
                </c:pt>
                <c:pt idx="99">
                  <c:v>76.758037848959049</c:v>
                </c:pt>
                <c:pt idx="100">
                  <c:v>73.916532837353216</c:v>
                </c:pt>
                <c:pt idx="101">
                  <c:v>72.394221700065231</c:v>
                </c:pt>
                <c:pt idx="102">
                  <c:v>82.004260005359697</c:v>
                </c:pt>
                <c:pt idx="103">
                  <c:v>107.43647234679545</c:v>
                </c:pt>
                <c:pt idx="104">
                  <c:v>152.61630654047443</c:v>
                </c:pt>
                <c:pt idx="105">
                  <c:v>139.21259145622071</c:v>
                </c:pt>
                <c:pt idx="106">
                  <c:v>250</c:v>
                </c:pt>
                <c:pt idx="107">
                  <c:v>95.397704245049908</c:v>
                </c:pt>
                <c:pt idx="108">
                  <c:v>235.7275209139041</c:v>
                </c:pt>
                <c:pt idx="109">
                  <c:v>76.016637944260523</c:v>
                </c:pt>
                <c:pt idx="110">
                  <c:v>120.76225133039391</c:v>
                </c:pt>
                <c:pt idx="111">
                  <c:v>55.479512023019481</c:v>
                </c:pt>
                <c:pt idx="112">
                  <c:v>88.515243551881028</c:v>
                </c:pt>
                <c:pt idx="113">
                  <c:v>164.4086293085729</c:v>
                </c:pt>
                <c:pt idx="114">
                  <c:v>36.589814966198446</c:v>
                </c:pt>
                <c:pt idx="115">
                  <c:v>58.916417242739385</c:v>
                </c:pt>
                <c:pt idx="116">
                  <c:v>92.532670710372969</c:v>
                </c:pt>
                <c:pt idx="117">
                  <c:v>71.581133237792812</c:v>
                </c:pt>
                <c:pt idx="118">
                  <c:v>86.65586829180279</c:v>
                </c:pt>
                <c:pt idx="119">
                  <c:v>73.548509396360032</c:v>
                </c:pt>
                <c:pt idx="120">
                  <c:v>27.178580319620089</c:v>
                </c:pt>
                <c:pt idx="121">
                  <c:v>39.717939479830704</c:v>
                </c:pt>
                <c:pt idx="122">
                  <c:v>57.19776699917908</c:v>
                </c:pt>
                <c:pt idx="123">
                  <c:v>67.241387305753037</c:v>
                </c:pt>
                <c:pt idx="124">
                  <c:v>16.626812376183846</c:v>
                </c:pt>
                <c:pt idx="125">
                  <c:v>18.421003665593378</c:v>
                </c:pt>
                <c:pt idx="126">
                  <c:v>14.870838584375562</c:v>
                </c:pt>
                <c:pt idx="127">
                  <c:v>20.652162636838508</c:v>
                </c:pt>
                <c:pt idx="128">
                  <c:v>17.721357566414209</c:v>
                </c:pt>
                <c:pt idx="129">
                  <c:v>20.667573805581171</c:v>
                </c:pt>
                <c:pt idx="130">
                  <c:v>23.454580336945334</c:v>
                </c:pt>
                <c:pt idx="131">
                  <c:v>31.11187550775249</c:v>
                </c:pt>
                <c:pt idx="132">
                  <c:v>34.250847069456881</c:v>
                </c:pt>
                <c:pt idx="133">
                  <c:v>34.008422552367968</c:v>
                </c:pt>
                <c:pt idx="134">
                  <c:v>81.957607520218644</c:v>
                </c:pt>
                <c:pt idx="135">
                  <c:v>62.945228968693435</c:v>
                </c:pt>
                <c:pt idx="136">
                  <c:v>50.704835627987272</c:v>
                </c:pt>
                <c:pt idx="137">
                  <c:v>68.107645614488305</c:v>
                </c:pt>
                <c:pt idx="138">
                  <c:v>45.84088819599426</c:v>
                </c:pt>
                <c:pt idx="139">
                  <c:v>34.479780669927862</c:v>
                </c:pt>
                <c:pt idx="140">
                  <c:v>34.801575602544588</c:v>
                </c:pt>
                <c:pt idx="141">
                  <c:v>24.583419495806428</c:v>
                </c:pt>
                <c:pt idx="142">
                  <c:v>11.965759220741541</c:v>
                </c:pt>
                <c:pt idx="143">
                  <c:v>16.356650743323264</c:v>
                </c:pt>
                <c:pt idx="144">
                  <c:v>32.14232501357813</c:v>
                </c:pt>
                <c:pt idx="145">
                  <c:v>22.070866044282219</c:v>
                </c:pt>
                <c:pt idx="146">
                  <c:v>36.298027451964117</c:v>
                </c:pt>
                <c:pt idx="147">
                  <c:v>25.77186742951481</c:v>
                </c:pt>
                <c:pt idx="148">
                  <c:v>31.08389167420907</c:v>
                </c:pt>
                <c:pt idx="149">
                  <c:v>34.423634924821947</c:v>
                </c:pt>
                <c:pt idx="150">
                  <c:v>34.900245557122282</c:v>
                </c:pt>
                <c:pt idx="151">
                  <c:v>58.901530271495218</c:v>
                </c:pt>
                <c:pt idx="152">
                  <c:v>44.918701877883642</c:v>
                </c:pt>
                <c:pt idx="153">
                  <c:v>26.784143610627673</c:v>
                </c:pt>
                <c:pt idx="154">
                  <c:v>12.757782080663201</c:v>
                </c:pt>
                <c:pt idx="155">
                  <c:v>13.610388262400848</c:v>
                </c:pt>
                <c:pt idx="156">
                  <c:v>14.548711355630644</c:v>
                </c:pt>
                <c:pt idx="157">
                  <c:v>40.812375757017833</c:v>
                </c:pt>
                <c:pt idx="158">
                  <c:v>19.423475284166379</c:v>
                </c:pt>
                <c:pt idx="159">
                  <c:v>8.0257042670147687</c:v>
                </c:pt>
                <c:pt idx="160">
                  <c:v>18.430207483541103</c:v>
                </c:pt>
                <c:pt idx="161">
                  <c:v>12.458931039645941</c:v>
                </c:pt>
                <c:pt idx="162">
                  <c:v>10.48121972563907</c:v>
                </c:pt>
                <c:pt idx="163">
                  <c:v>5.8354046758147486</c:v>
                </c:pt>
                <c:pt idx="164">
                  <c:v>3.8268246666799239</c:v>
                </c:pt>
                <c:pt idx="165">
                  <c:v>7.307278586772239</c:v>
                </c:pt>
                <c:pt idx="166">
                  <c:v>4.9360639930556403</c:v>
                </c:pt>
                <c:pt idx="167">
                  <c:v>1.5723821699538383</c:v>
                </c:pt>
                <c:pt idx="168">
                  <c:v>1.6479438604453265</c:v>
                </c:pt>
                <c:pt idx="169">
                  <c:v>3.1471706649615592</c:v>
                </c:pt>
                <c:pt idx="170">
                  <c:v>4.4323500813471153</c:v>
                </c:pt>
                <c:pt idx="171">
                  <c:v>6.0388196330602808</c:v>
                </c:pt>
                <c:pt idx="172">
                  <c:v>3.1221482269967176</c:v>
                </c:pt>
                <c:pt idx="173">
                  <c:v>2.6177885558502298</c:v>
                </c:pt>
                <c:pt idx="174">
                  <c:v>4.0980367696912685</c:v>
                </c:pt>
                <c:pt idx="175">
                  <c:v>1.3434107048338628</c:v>
                </c:pt>
                <c:pt idx="176">
                  <c:v>2.1860491893619054</c:v>
                </c:pt>
                <c:pt idx="177">
                  <c:v>2.7469917115452764</c:v>
                </c:pt>
                <c:pt idx="178">
                  <c:v>1.9539825222210419</c:v>
                </c:pt>
                <c:pt idx="179">
                  <c:v>2.0584217270529961</c:v>
                </c:pt>
                <c:pt idx="180">
                  <c:v>1.8322272250358542</c:v>
                </c:pt>
                <c:pt idx="181">
                  <c:v>1.8615874392333158</c:v>
                </c:pt>
                <c:pt idx="182">
                  <c:v>2.1565294452310475</c:v>
                </c:pt>
                <c:pt idx="183">
                  <c:v>1.178343738894106</c:v>
                </c:pt>
                <c:pt idx="184">
                  <c:v>0.63687912798406032</c:v>
                </c:pt>
                <c:pt idx="185">
                  <c:v>2.2925894339138195</c:v>
                </c:pt>
                <c:pt idx="186">
                  <c:v>2.4621872896385191</c:v>
                </c:pt>
                <c:pt idx="187">
                  <c:v>1.5837942174506032</c:v>
                </c:pt>
                <c:pt idx="188">
                  <c:v>2.1738989408902363</c:v>
                </c:pt>
                <c:pt idx="189">
                  <c:v>1.4150061218583974</c:v>
                </c:pt>
                <c:pt idx="190">
                  <c:v>0.94498345431728814</c:v>
                </c:pt>
                <c:pt idx="191">
                  <c:v>0.97756253354731393</c:v>
                </c:pt>
                <c:pt idx="192">
                  <c:v>1.548973636941263</c:v>
                </c:pt>
                <c:pt idx="193">
                  <c:v>1.7708016929743524</c:v>
                </c:pt>
                <c:pt idx="194">
                  <c:v>1.6405373734978121</c:v>
                </c:pt>
                <c:pt idx="195">
                  <c:v>2.022148045661333</c:v>
                </c:pt>
                <c:pt idx="196">
                  <c:v>2.4818385014873385</c:v>
                </c:pt>
                <c:pt idx="197">
                  <c:v>1.3125779974233165</c:v>
                </c:pt>
                <c:pt idx="198">
                  <c:v>1.6398689892028078</c:v>
                </c:pt>
                <c:pt idx="199">
                  <c:v>0.21040092316711467</c:v>
                </c:pt>
                <c:pt idx="200">
                  <c:v>0.31993769707798597</c:v>
                </c:pt>
                <c:pt idx="201">
                  <c:v>0.22379749131964033</c:v>
                </c:pt>
                <c:pt idx="202">
                  <c:v>0.45205274819781205</c:v>
                </c:pt>
                <c:pt idx="203">
                  <c:v>0.27146636228367749</c:v>
                </c:pt>
                <c:pt idx="204">
                  <c:v>0.12228143904710469</c:v>
                </c:pt>
                <c:pt idx="205">
                  <c:v>0.30299562380390621</c:v>
                </c:pt>
                <c:pt idx="206">
                  <c:v>0.35835346356766551</c:v>
                </c:pt>
                <c:pt idx="207">
                  <c:v>0.41651478116975726</c:v>
                </c:pt>
                <c:pt idx="208">
                  <c:v>1.1368167731193488</c:v>
                </c:pt>
                <c:pt idx="209">
                  <c:v>0.60505594834705123</c:v>
                </c:pt>
                <c:pt idx="210">
                  <c:v>0.38898644861111853</c:v>
                </c:pt>
                <c:pt idx="211">
                  <c:v>0.71805196725119846</c:v>
                </c:pt>
                <c:pt idx="212">
                  <c:v>0.89016293038412342</c:v>
                </c:pt>
                <c:pt idx="213">
                  <c:v>0.9324469890736774</c:v>
                </c:pt>
                <c:pt idx="214">
                  <c:v>17.417409148916882</c:v>
                </c:pt>
                <c:pt idx="215">
                  <c:v>18.21518180035385</c:v>
                </c:pt>
                <c:pt idx="216">
                  <c:v>20.760670984885571</c:v>
                </c:pt>
                <c:pt idx="217">
                  <c:v>17.472027011754317</c:v>
                </c:pt>
                <c:pt idx="218">
                  <c:v>23.274034232180345</c:v>
                </c:pt>
                <c:pt idx="219">
                  <c:v>3.2861815984599696</c:v>
                </c:pt>
                <c:pt idx="220">
                  <c:v>49.97733268518089</c:v>
                </c:pt>
                <c:pt idx="221">
                  <c:v>40.238687981293538</c:v>
                </c:pt>
                <c:pt idx="222">
                  <c:v>25.438596971110695</c:v>
                </c:pt>
                <c:pt idx="223">
                  <c:v>9.2663132521864604</c:v>
                </c:pt>
                <c:pt idx="224">
                  <c:v>7.0832737886810646</c:v>
                </c:pt>
                <c:pt idx="225">
                  <c:v>10.935909251413582</c:v>
                </c:pt>
                <c:pt idx="226">
                  <c:v>10.852392224169146</c:v>
                </c:pt>
                <c:pt idx="227">
                  <c:v>16.370808870321692</c:v>
                </c:pt>
                <c:pt idx="228">
                  <c:v>15.823573864441496</c:v>
                </c:pt>
                <c:pt idx="229">
                  <c:v>22.646754682929888</c:v>
                </c:pt>
                <c:pt idx="230">
                  <c:v>14.58749797395898</c:v>
                </c:pt>
                <c:pt idx="231">
                  <c:v>15.748918404926201</c:v>
                </c:pt>
                <c:pt idx="232">
                  <c:v>7.123162771940474</c:v>
                </c:pt>
                <c:pt idx="233">
                  <c:v>4.4360730569926039</c:v>
                </c:pt>
                <c:pt idx="234">
                  <c:v>18.323460300100074</c:v>
                </c:pt>
                <c:pt idx="235">
                  <c:v>7.7215824308672971</c:v>
                </c:pt>
                <c:pt idx="236">
                  <c:v>15.908281825368963</c:v>
                </c:pt>
                <c:pt idx="237">
                  <c:v>14.526600355941664</c:v>
                </c:pt>
                <c:pt idx="238">
                  <c:v>10.601752914901878</c:v>
                </c:pt>
                <c:pt idx="239">
                  <c:v>12.302652234576625</c:v>
                </c:pt>
                <c:pt idx="240">
                  <c:v>8.6497746723478439</c:v>
                </c:pt>
                <c:pt idx="241">
                  <c:v>11.06809431307077</c:v>
                </c:pt>
                <c:pt idx="242">
                  <c:v>8.8534524881661358</c:v>
                </c:pt>
                <c:pt idx="243">
                  <c:v>13.626255244427556</c:v>
                </c:pt>
                <c:pt idx="244">
                  <c:v>8.0590483035520357</c:v>
                </c:pt>
                <c:pt idx="245">
                  <c:v>2.7198052061225573</c:v>
                </c:pt>
                <c:pt idx="246">
                  <c:v>5.8214393976727186</c:v>
                </c:pt>
                <c:pt idx="247">
                  <c:v>2.9100819959722597</c:v>
                </c:pt>
                <c:pt idx="248">
                  <c:v>5.5969785772155207</c:v>
                </c:pt>
                <c:pt idx="249">
                  <c:v>9.4389562077084062</c:v>
                </c:pt>
                <c:pt idx="250">
                  <c:v>3.7498141209619069</c:v>
                </c:pt>
                <c:pt idx="251">
                  <c:v>2.3801448651370682</c:v>
                </c:pt>
                <c:pt idx="252">
                  <c:v>3.3256655885648136</c:v>
                </c:pt>
                <c:pt idx="253">
                  <c:v>2.2190164911485231</c:v>
                </c:pt>
                <c:pt idx="254">
                  <c:v>1.7996188792372092</c:v>
                </c:pt>
                <c:pt idx="255">
                  <c:v>2.6184857993366935</c:v>
                </c:pt>
                <c:pt idx="256">
                  <c:v>16.016398498887618</c:v>
                </c:pt>
                <c:pt idx="257">
                  <c:v>1.7225224248964104</c:v>
                </c:pt>
                <c:pt idx="258">
                  <c:v>1.483766011269364</c:v>
                </c:pt>
                <c:pt idx="259">
                  <c:v>2.2491331784735791</c:v>
                </c:pt>
                <c:pt idx="260">
                  <c:v>1.8383340773343693</c:v>
                </c:pt>
                <c:pt idx="261">
                  <c:v>1.6165409512930746</c:v>
                </c:pt>
                <c:pt idx="262">
                  <c:v>1.2605098246256126</c:v>
                </c:pt>
                <c:pt idx="263">
                  <c:v>0.96938707487796705</c:v>
                </c:pt>
                <c:pt idx="264">
                  <c:v>2.6592043483309573</c:v>
                </c:pt>
                <c:pt idx="265">
                  <c:v>1.9739877222328304</c:v>
                </c:pt>
                <c:pt idx="266">
                  <c:v>0.85151710124580993</c:v>
                </c:pt>
                <c:pt idx="267">
                  <c:v>0.9550573485472369</c:v>
                </c:pt>
                <c:pt idx="268">
                  <c:v>0.85418947668935175</c:v>
                </c:pt>
                <c:pt idx="269">
                  <c:v>1.7075470317941421</c:v>
                </c:pt>
                <c:pt idx="270">
                  <c:v>2.9735361653150414</c:v>
                </c:pt>
                <c:pt idx="271">
                  <c:v>1.2270391488267163</c:v>
                </c:pt>
                <c:pt idx="272">
                  <c:v>1.110608429594578</c:v>
                </c:pt>
                <c:pt idx="273">
                  <c:v>0.70852954055036876</c:v>
                </c:pt>
                <c:pt idx="274">
                  <c:v>1.0165095053803712</c:v>
                </c:pt>
                <c:pt idx="275">
                  <c:v>0.84106858809771834</c:v>
                </c:pt>
                <c:pt idx="276">
                  <c:v>1.7589076143814182</c:v>
                </c:pt>
                <c:pt idx="277">
                  <c:v>1.6526690321554487</c:v>
                </c:pt>
                <c:pt idx="278">
                  <c:v>1.5135138100804137</c:v>
                </c:pt>
                <c:pt idx="279">
                  <c:v>0.99293673440777519</c:v>
                </c:pt>
                <c:pt idx="280">
                  <c:v>1.7161193016927885</c:v>
                </c:pt>
                <c:pt idx="281">
                  <c:v>1.4246005768218155</c:v>
                </c:pt>
                <c:pt idx="282">
                  <c:v>2.4324474101345044</c:v>
                </c:pt>
                <c:pt idx="283">
                  <c:v>1.3165595047464342</c:v>
                </c:pt>
                <c:pt idx="284">
                  <c:v>1.4649769334639235</c:v>
                </c:pt>
                <c:pt idx="285">
                  <c:v>1.8241255578522935</c:v>
                </c:pt>
                <c:pt idx="286">
                  <c:v>1.5171168433675064</c:v>
                </c:pt>
                <c:pt idx="287">
                  <c:v>2.1727018006695711</c:v>
                </c:pt>
                <c:pt idx="288">
                  <c:v>3.160808795727879</c:v>
                </c:pt>
                <c:pt idx="289">
                  <c:v>3.1277303690851577</c:v>
                </c:pt>
                <c:pt idx="290">
                  <c:v>1.7755931668605451</c:v>
                </c:pt>
                <c:pt idx="291">
                  <c:v>1.534978734224022</c:v>
                </c:pt>
                <c:pt idx="292">
                  <c:v>1.5554595130009172</c:v>
                </c:pt>
                <c:pt idx="293">
                  <c:v>1.3275553404719158</c:v>
                </c:pt>
                <c:pt idx="294">
                  <c:v>1.9868205532205165</c:v>
                </c:pt>
                <c:pt idx="295">
                  <c:v>2.2627305060643725</c:v>
                </c:pt>
                <c:pt idx="296">
                  <c:v>2.4212448753804012</c:v>
                </c:pt>
                <c:pt idx="297">
                  <c:v>2.8804109217061642</c:v>
                </c:pt>
                <c:pt idx="298">
                  <c:v>2.9955111399097247</c:v>
                </c:pt>
                <c:pt idx="299">
                  <c:v>1.8190125195732434</c:v>
                </c:pt>
                <c:pt idx="300">
                  <c:v>3.8028682678966499</c:v>
                </c:pt>
                <c:pt idx="301">
                  <c:v>3.5413269572561195</c:v>
                </c:pt>
                <c:pt idx="302">
                  <c:v>3.0695010596862944</c:v>
                </c:pt>
                <c:pt idx="303">
                  <c:v>4.6773086662333689</c:v>
                </c:pt>
                <c:pt idx="304">
                  <c:v>5.8529739801834406</c:v>
                </c:pt>
                <c:pt idx="305">
                  <c:v>2.5454779869927147</c:v>
                </c:pt>
                <c:pt idx="306">
                  <c:v>16.980529474588064</c:v>
                </c:pt>
                <c:pt idx="307">
                  <c:v>16.714171716187316</c:v>
                </c:pt>
                <c:pt idx="308">
                  <c:v>11.279400544454029</c:v>
                </c:pt>
                <c:pt idx="309">
                  <c:v>17.283394899292521</c:v>
                </c:pt>
                <c:pt idx="310">
                  <c:v>25.778280894436651</c:v>
                </c:pt>
                <c:pt idx="311">
                  <c:v>50.205168337386894</c:v>
                </c:pt>
                <c:pt idx="312">
                  <c:v>24.225384028243102</c:v>
                </c:pt>
                <c:pt idx="313">
                  <c:v>19.508121928895758</c:v>
                </c:pt>
                <c:pt idx="314">
                  <c:v>24.604680272376996</c:v>
                </c:pt>
                <c:pt idx="315">
                  <c:v>12.999440745089384</c:v>
                </c:pt>
                <c:pt idx="316">
                  <c:v>22.086750644475234</c:v>
                </c:pt>
                <c:pt idx="317">
                  <c:v>13.922462203694328</c:v>
                </c:pt>
                <c:pt idx="318">
                  <c:v>12.429618228421168</c:v>
                </c:pt>
                <c:pt idx="319">
                  <c:v>17.982545599298867</c:v>
                </c:pt>
                <c:pt idx="320">
                  <c:v>18.016741902098431</c:v>
                </c:pt>
                <c:pt idx="321">
                  <c:v>17.752456302240134</c:v>
                </c:pt>
                <c:pt idx="322">
                  <c:v>17.351928557079923</c:v>
                </c:pt>
                <c:pt idx="323">
                  <c:v>27.581641659316166</c:v>
                </c:pt>
                <c:pt idx="324">
                  <c:v>33.954267114707527</c:v>
                </c:pt>
                <c:pt idx="325">
                  <c:v>33.850907439393467</c:v>
                </c:pt>
                <c:pt idx="326">
                  <c:v>34.715212040042921</c:v>
                </c:pt>
                <c:pt idx="327">
                  <c:v>33.85109636364912</c:v>
                </c:pt>
                <c:pt idx="328">
                  <c:v>53.357976710234084</c:v>
                </c:pt>
                <c:pt idx="329">
                  <c:v>53.779936465311167</c:v>
                </c:pt>
                <c:pt idx="330">
                  <c:v>33.566389788571861</c:v>
                </c:pt>
                <c:pt idx="331">
                  <c:v>5.6445925774718795</c:v>
                </c:pt>
                <c:pt idx="332">
                  <c:v>31.374996398586827</c:v>
                </c:pt>
                <c:pt idx="333">
                  <c:v>36.835194894433286</c:v>
                </c:pt>
                <c:pt idx="334">
                  <c:v>38.465371200797208</c:v>
                </c:pt>
                <c:pt idx="335">
                  <c:v>48.236496221022179</c:v>
                </c:pt>
                <c:pt idx="336">
                  <c:v>43.590450184146249</c:v>
                </c:pt>
                <c:pt idx="337">
                  <c:v>28.234744924173828</c:v>
                </c:pt>
                <c:pt idx="338">
                  <c:v>9.9909050535282091</c:v>
                </c:pt>
                <c:pt idx="339">
                  <c:v>25.002762209927134</c:v>
                </c:pt>
                <c:pt idx="340">
                  <c:v>20.409018017433084</c:v>
                </c:pt>
                <c:pt idx="341">
                  <c:v>2.8259377397034982</c:v>
                </c:pt>
                <c:pt idx="342">
                  <c:v>47.265179523574254</c:v>
                </c:pt>
                <c:pt idx="343">
                  <c:v>22.601571077347366</c:v>
                </c:pt>
                <c:pt idx="344">
                  <c:v>18.472358354794814</c:v>
                </c:pt>
                <c:pt idx="345">
                  <c:v>22.253679117790195</c:v>
                </c:pt>
                <c:pt idx="346">
                  <c:v>20.001520836360211</c:v>
                </c:pt>
                <c:pt idx="347">
                  <c:v>22.069159925372592</c:v>
                </c:pt>
                <c:pt idx="348">
                  <c:v>27.051532902340497</c:v>
                </c:pt>
                <c:pt idx="349">
                  <c:v>21.488372204073833</c:v>
                </c:pt>
                <c:pt idx="350">
                  <c:v>11.555933027038355</c:v>
                </c:pt>
                <c:pt idx="351">
                  <c:v>10.8796284684828</c:v>
                </c:pt>
                <c:pt idx="352">
                  <c:v>12.876281329952533</c:v>
                </c:pt>
                <c:pt idx="353">
                  <c:v>9.1956848106208326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308160"/>
        <c:axId val="126100608"/>
      </c:barChart>
      <c:catAx>
        <c:axId val="473081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6100608"/>
        <c:crosses val="autoZero"/>
        <c:auto val="0"/>
        <c:lblAlgn val="ctr"/>
        <c:lblOffset val="100"/>
        <c:tickLblSkip val="20"/>
        <c:noMultiLvlLbl val="0"/>
      </c:catAx>
      <c:valAx>
        <c:axId val="12610060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1">
                    <a:latin typeface="Arial" pitchFamily="34" charset="0"/>
                    <a:cs typeface="Arial" pitchFamily="34" charset="0"/>
                  </a:rPr>
                  <a:t>Mass Concentration (ug/m</a:t>
                </a:r>
                <a:r>
                  <a:rPr lang="en-US" sz="1200" b="1" u="none" baseline="3000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1200" b="1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3969676662757585E-3"/>
              <c:y val="0.140458886690371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7308160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670450103311556"/>
          <c:y val="0.18819202139427596"/>
          <c:w val="0.20343599271111937"/>
          <c:h val="0.124218988945689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Porto </a:t>
            </a:r>
            <a:r>
              <a:rPr lang="en-US" sz="1400" dirty="0"/>
              <a:t>Velho </a:t>
            </a:r>
            <a:r>
              <a:rPr lang="en-US" sz="1400" b="1" i="0" u="none" strike="noStrike" baseline="0" dirty="0" smtClean="0">
                <a:effectLst/>
              </a:rPr>
              <a:t>Black Carbon </a:t>
            </a:r>
            <a:r>
              <a:rPr lang="en-US" sz="1400" dirty="0" smtClean="0"/>
              <a:t>2009-2012 </a:t>
            </a:r>
            <a:r>
              <a:rPr lang="en-US" sz="1400" dirty="0"/>
              <a:t>Fine and Coarse Mode</a:t>
            </a:r>
          </a:p>
        </c:rich>
      </c:tx>
      <c:layout>
        <c:manualLayout>
          <c:xMode val="edge"/>
          <c:yMode val="edge"/>
          <c:x val="0.18607771313874102"/>
          <c:y val="2.563709182519944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601539525048023"/>
          <c:y val="0.12860399642561071"/>
          <c:w val="0.83474010959845857"/>
          <c:h val="0.7028035270178612"/>
        </c:manualLayout>
      </c:layout>
      <c:barChart>
        <c:barDir val="col"/>
        <c:grouping val="stacked"/>
        <c:varyColors val="0"/>
        <c:ser>
          <c:idx val="1"/>
          <c:order val="0"/>
          <c:tx>
            <c:v>Coarse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Resultados!$B$12:$B$365</c:f>
              <c:numCache>
                <c:formatCode>[$-409]d/mmm/yy;@</c:formatCode>
                <c:ptCount val="354"/>
                <c:pt idx="0">
                  <c:v>40081.529166666667</c:v>
                </c:pt>
                <c:pt idx="1">
                  <c:v>40083.490972222222</c:v>
                </c:pt>
                <c:pt idx="2">
                  <c:v>40085.469444444447</c:v>
                </c:pt>
                <c:pt idx="3">
                  <c:v>40087.611111111109</c:v>
                </c:pt>
                <c:pt idx="4">
                  <c:v>40090.81145833333</c:v>
                </c:pt>
                <c:pt idx="5">
                  <c:v>40135.836458333331</c:v>
                </c:pt>
                <c:pt idx="6">
                  <c:v>40137.654513888891</c:v>
                </c:pt>
                <c:pt idx="7">
                  <c:v>40139.640972222223</c:v>
                </c:pt>
                <c:pt idx="8">
                  <c:v>40141.734027777777</c:v>
                </c:pt>
                <c:pt idx="9">
                  <c:v>40143.835763888892</c:v>
                </c:pt>
                <c:pt idx="10">
                  <c:v>40145.637499999997</c:v>
                </c:pt>
                <c:pt idx="11">
                  <c:v>40147.64166666667</c:v>
                </c:pt>
                <c:pt idx="12">
                  <c:v>40149.755902777775</c:v>
                </c:pt>
                <c:pt idx="13">
                  <c:v>40151.23715277778</c:v>
                </c:pt>
                <c:pt idx="14">
                  <c:v>40153.229513888888</c:v>
                </c:pt>
                <c:pt idx="15">
                  <c:v>40155.220486111109</c:v>
                </c:pt>
                <c:pt idx="16">
                  <c:v>40156.750694444447</c:v>
                </c:pt>
                <c:pt idx="17">
                  <c:v>40158.704513888886</c:v>
                </c:pt>
                <c:pt idx="18">
                  <c:v>40161.048611111109</c:v>
                </c:pt>
                <c:pt idx="19">
                  <c:v>40164.023263888892</c:v>
                </c:pt>
                <c:pt idx="20">
                  <c:v>40166.706944444442</c:v>
                </c:pt>
                <c:pt idx="21">
                  <c:v>40168.826388888891</c:v>
                </c:pt>
                <c:pt idx="22">
                  <c:v>40171.118055555555</c:v>
                </c:pt>
                <c:pt idx="23">
                  <c:v>40173.525000000001</c:v>
                </c:pt>
                <c:pt idx="24">
                  <c:v>40176.072222222225</c:v>
                </c:pt>
                <c:pt idx="25">
                  <c:v>40179.030555555553</c:v>
                </c:pt>
                <c:pt idx="26">
                  <c:v>40181.998263888891</c:v>
                </c:pt>
                <c:pt idx="27">
                  <c:v>40185.560416666667</c:v>
                </c:pt>
                <c:pt idx="28">
                  <c:v>40191.222569444442</c:v>
                </c:pt>
                <c:pt idx="29">
                  <c:v>40196.281944444447</c:v>
                </c:pt>
                <c:pt idx="30">
                  <c:v>40200.174305555556</c:v>
                </c:pt>
                <c:pt idx="31">
                  <c:v>40205.544444444444</c:v>
                </c:pt>
                <c:pt idx="32">
                  <c:v>40211.585416666669</c:v>
                </c:pt>
                <c:pt idx="33">
                  <c:v>40215.649305555555</c:v>
                </c:pt>
                <c:pt idx="34">
                  <c:v>40219.598611111112</c:v>
                </c:pt>
                <c:pt idx="35">
                  <c:v>40225.630555555559</c:v>
                </c:pt>
                <c:pt idx="36">
                  <c:v>40230.110763888886</c:v>
                </c:pt>
                <c:pt idx="37">
                  <c:v>40233.17083333333</c:v>
                </c:pt>
                <c:pt idx="38">
                  <c:v>40237.258333333331</c:v>
                </c:pt>
                <c:pt idx="39">
                  <c:v>40241.67465277778</c:v>
                </c:pt>
                <c:pt idx="40">
                  <c:v>40245.646527777775</c:v>
                </c:pt>
                <c:pt idx="41">
                  <c:v>40259.247569444444</c:v>
                </c:pt>
                <c:pt idx="42">
                  <c:v>40264.291319444441</c:v>
                </c:pt>
                <c:pt idx="43">
                  <c:v>40270.259722222225</c:v>
                </c:pt>
                <c:pt idx="44">
                  <c:v>40276.226388888892</c:v>
                </c:pt>
                <c:pt idx="45">
                  <c:v>40279.781597222223</c:v>
                </c:pt>
                <c:pt idx="46">
                  <c:v>40282.143750000003</c:v>
                </c:pt>
                <c:pt idx="47">
                  <c:v>40285.520833333336</c:v>
                </c:pt>
                <c:pt idx="48">
                  <c:v>40345.736458333333</c:v>
                </c:pt>
                <c:pt idx="49">
                  <c:v>40347.714930555558</c:v>
                </c:pt>
                <c:pt idx="50">
                  <c:v>40350.223263888889</c:v>
                </c:pt>
                <c:pt idx="51">
                  <c:v>40352.604513888888</c:v>
                </c:pt>
                <c:pt idx="52">
                  <c:v>40354.538888888892</c:v>
                </c:pt>
                <c:pt idx="53">
                  <c:v>40356.546527777777</c:v>
                </c:pt>
                <c:pt idx="54">
                  <c:v>40358.71770833333</c:v>
                </c:pt>
                <c:pt idx="55">
                  <c:v>40361.217361111114</c:v>
                </c:pt>
                <c:pt idx="56">
                  <c:v>40363.594444444447</c:v>
                </c:pt>
                <c:pt idx="57">
                  <c:v>40365.535763888889</c:v>
                </c:pt>
                <c:pt idx="58">
                  <c:v>40366.978819444441</c:v>
                </c:pt>
                <c:pt idx="59">
                  <c:v>40368.020833333336</c:v>
                </c:pt>
                <c:pt idx="60">
                  <c:v>40369.094097222223</c:v>
                </c:pt>
                <c:pt idx="61">
                  <c:v>40370.12604166667</c:v>
                </c:pt>
                <c:pt idx="62">
                  <c:v>40371.137152777781</c:v>
                </c:pt>
                <c:pt idx="63">
                  <c:v>40372.102430555555</c:v>
                </c:pt>
                <c:pt idx="64">
                  <c:v>40373.224652777775</c:v>
                </c:pt>
                <c:pt idx="65">
                  <c:v>40374.894791666666</c:v>
                </c:pt>
                <c:pt idx="66">
                  <c:v>40377.25104166667</c:v>
                </c:pt>
                <c:pt idx="67">
                  <c:v>40379.232291666667</c:v>
                </c:pt>
                <c:pt idx="68">
                  <c:v>40380.380208333336</c:v>
                </c:pt>
                <c:pt idx="69">
                  <c:v>40381.300694444442</c:v>
                </c:pt>
                <c:pt idx="70">
                  <c:v>40382.125694444447</c:v>
                </c:pt>
                <c:pt idx="71">
                  <c:v>40383.04791666667</c:v>
                </c:pt>
                <c:pt idx="72">
                  <c:v>40384.085069444445</c:v>
                </c:pt>
                <c:pt idx="73">
                  <c:v>40385.088888888888</c:v>
                </c:pt>
                <c:pt idx="74">
                  <c:v>40386.030555555553</c:v>
                </c:pt>
                <c:pt idx="75">
                  <c:v>40386.994097222225</c:v>
                </c:pt>
                <c:pt idx="76">
                  <c:v>40387.969444444447</c:v>
                </c:pt>
                <c:pt idx="77">
                  <c:v>40388.693402777775</c:v>
                </c:pt>
                <c:pt idx="78">
                  <c:v>40389.206597222219</c:v>
                </c:pt>
                <c:pt idx="79">
                  <c:v>40389.70034722222</c:v>
                </c:pt>
                <c:pt idx="80">
                  <c:v>40390.203125</c:v>
                </c:pt>
                <c:pt idx="81">
                  <c:v>40390.577777777777</c:v>
                </c:pt>
                <c:pt idx="82">
                  <c:v>40391.061805555553</c:v>
                </c:pt>
                <c:pt idx="83">
                  <c:v>40391.594097222223</c:v>
                </c:pt>
                <c:pt idx="84">
                  <c:v>40392.101041666669</c:v>
                </c:pt>
                <c:pt idx="85">
                  <c:v>40392.958680555559</c:v>
                </c:pt>
                <c:pt idx="86">
                  <c:v>40393.99722222222</c:v>
                </c:pt>
                <c:pt idx="87">
                  <c:v>40395.029166666667</c:v>
                </c:pt>
                <c:pt idx="88">
                  <c:v>40396.019444444442</c:v>
                </c:pt>
                <c:pt idx="89">
                  <c:v>40397.063888888886</c:v>
                </c:pt>
                <c:pt idx="90">
                  <c:v>40398.03402777778</c:v>
                </c:pt>
                <c:pt idx="91">
                  <c:v>40398.992013888892</c:v>
                </c:pt>
                <c:pt idx="92">
                  <c:v>40399.991666666669</c:v>
                </c:pt>
                <c:pt idx="93">
                  <c:v>40400.962152777778</c:v>
                </c:pt>
                <c:pt idx="94">
                  <c:v>40401.673263888886</c:v>
                </c:pt>
                <c:pt idx="95">
                  <c:v>40402.176388888889</c:v>
                </c:pt>
                <c:pt idx="96">
                  <c:v>40402.661111111112</c:v>
                </c:pt>
                <c:pt idx="97">
                  <c:v>40403.551736111112</c:v>
                </c:pt>
                <c:pt idx="98">
                  <c:v>40404.127083333333</c:v>
                </c:pt>
                <c:pt idx="99">
                  <c:v>40404.962847222225</c:v>
                </c:pt>
                <c:pt idx="100">
                  <c:v>40405.976736111108</c:v>
                </c:pt>
                <c:pt idx="101">
                  <c:v>40406.995138888888</c:v>
                </c:pt>
                <c:pt idx="102">
                  <c:v>40407.717013888891</c:v>
                </c:pt>
                <c:pt idx="103">
                  <c:v>40408.232986111114</c:v>
                </c:pt>
                <c:pt idx="104">
                  <c:v>40408.699652777781</c:v>
                </c:pt>
                <c:pt idx="105">
                  <c:v>40409.195138888892</c:v>
                </c:pt>
                <c:pt idx="106">
                  <c:v>40409.715624999997</c:v>
                </c:pt>
                <c:pt idx="107">
                  <c:v>40410.189930555556</c:v>
                </c:pt>
                <c:pt idx="108">
                  <c:v>40410.657986111109</c:v>
                </c:pt>
                <c:pt idx="109">
                  <c:v>40411.170138888891</c:v>
                </c:pt>
                <c:pt idx="110">
                  <c:v>40411.675000000003</c:v>
                </c:pt>
                <c:pt idx="111">
                  <c:v>40412.187847222223</c:v>
                </c:pt>
                <c:pt idx="112">
                  <c:v>40412.993402777778</c:v>
                </c:pt>
                <c:pt idx="113">
                  <c:v>40413.699652777781</c:v>
                </c:pt>
                <c:pt idx="114">
                  <c:v>40414.243055555555</c:v>
                </c:pt>
                <c:pt idx="115">
                  <c:v>40415.028819444444</c:v>
                </c:pt>
                <c:pt idx="116">
                  <c:v>40415.721875000003</c:v>
                </c:pt>
                <c:pt idx="117">
                  <c:v>40416.246180555558</c:v>
                </c:pt>
                <c:pt idx="118">
                  <c:v>40417.017708333333</c:v>
                </c:pt>
                <c:pt idx="119">
                  <c:v>40417.724652777775</c:v>
                </c:pt>
                <c:pt idx="120">
                  <c:v>40418.360069444447</c:v>
                </c:pt>
                <c:pt idx="121">
                  <c:v>40419.163194444445</c:v>
                </c:pt>
                <c:pt idx="122">
                  <c:v>40420.041319444441</c:v>
                </c:pt>
                <c:pt idx="123">
                  <c:v>40420.726041666669</c:v>
                </c:pt>
                <c:pt idx="124">
                  <c:v>40421.396874999999</c:v>
                </c:pt>
                <c:pt idx="125">
                  <c:v>40422.356249999997</c:v>
                </c:pt>
                <c:pt idx="126">
                  <c:v>40423.395486111112</c:v>
                </c:pt>
                <c:pt idx="127">
                  <c:v>40424.408333333333</c:v>
                </c:pt>
                <c:pt idx="128">
                  <c:v>40425.374305555553</c:v>
                </c:pt>
                <c:pt idx="129">
                  <c:v>40426.377430555556</c:v>
                </c:pt>
                <c:pt idx="130">
                  <c:v>40427.246874999997</c:v>
                </c:pt>
                <c:pt idx="131">
                  <c:v>40428.120138888888</c:v>
                </c:pt>
                <c:pt idx="132">
                  <c:v>40429.124305555553</c:v>
                </c:pt>
                <c:pt idx="133">
                  <c:v>40430.112847222219</c:v>
                </c:pt>
                <c:pt idx="134">
                  <c:v>40431.076388888891</c:v>
                </c:pt>
                <c:pt idx="135">
                  <c:v>40432.071180555555</c:v>
                </c:pt>
                <c:pt idx="136">
                  <c:v>40437.074999999997</c:v>
                </c:pt>
                <c:pt idx="137">
                  <c:v>40438.03125</c:v>
                </c:pt>
                <c:pt idx="138">
                  <c:v>40439.009722222225</c:v>
                </c:pt>
                <c:pt idx="139">
                  <c:v>40439.981944444444</c:v>
                </c:pt>
                <c:pt idx="140">
                  <c:v>40440.988888888889</c:v>
                </c:pt>
                <c:pt idx="141">
                  <c:v>40442.043749999997</c:v>
                </c:pt>
                <c:pt idx="142">
                  <c:v>40443.240624999999</c:v>
                </c:pt>
                <c:pt idx="143">
                  <c:v>40444.756597222222</c:v>
                </c:pt>
                <c:pt idx="144">
                  <c:v>40446.083680555559</c:v>
                </c:pt>
                <c:pt idx="145">
                  <c:v>40447.088541666664</c:v>
                </c:pt>
                <c:pt idx="146">
                  <c:v>40448.1</c:v>
                </c:pt>
                <c:pt idx="147">
                  <c:v>40449.078472222223</c:v>
                </c:pt>
                <c:pt idx="148">
                  <c:v>40450.036458333336</c:v>
                </c:pt>
                <c:pt idx="149">
                  <c:v>40451.038888888892</c:v>
                </c:pt>
                <c:pt idx="150">
                  <c:v>40452.061805555553</c:v>
                </c:pt>
                <c:pt idx="151">
                  <c:v>40452.742013888892</c:v>
                </c:pt>
                <c:pt idx="152">
                  <c:v>40453.238194444442</c:v>
                </c:pt>
                <c:pt idx="153">
                  <c:v>40454.10659722222</c:v>
                </c:pt>
                <c:pt idx="154">
                  <c:v>40455.606249999997</c:v>
                </c:pt>
                <c:pt idx="155">
                  <c:v>40457.571875000001</c:v>
                </c:pt>
                <c:pt idx="156">
                  <c:v>40459.588194444441</c:v>
                </c:pt>
                <c:pt idx="157">
                  <c:v>40461.091666666667</c:v>
                </c:pt>
                <c:pt idx="158">
                  <c:v>40462.138194444444</c:v>
                </c:pt>
                <c:pt idx="159">
                  <c:v>40464.073611111111</c:v>
                </c:pt>
                <c:pt idx="160">
                  <c:v>40466.151041666664</c:v>
                </c:pt>
                <c:pt idx="161">
                  <c:v>40467.821875000001</c:v>
                </c:pt>
                <c:pt idx="162">
                  <c:v>40470.21770833333</c:v>
                </c:pt>
                <c:pt idx="163">
                  <c:v>40474.043402777781</c:v>
                </c:pt>
                <c:pt idx="164">
                  <c:v>40487.750694444447</c:v>
                </c:pt>
                <c:pt idx="165">
                  <c:v>40493.513888888891</c:v>
                </c:pt>
                <c:pt idx="166">
                  <c:v>40497.698611111111</c:v>
                </c:pt>
                <c:pt idx="167">
                  <c:v>40503.347916666666</c:v>
                </c:pt>
                <c:pt idx="168">
                  <c:v>40508.761805555558</c:v>
                </c:pt>
                <c:pt idx="169">
                  <c:v>40512.226388888892</c:v>
                </c:pt>
                <c:pt idx="170">
                  <c:v>40515.340624999997</c:v>
                </c:pt>
                <c:pt idx="171">
                  <c:v>40518.305555555555</c:v>
                </c:pt>
                <c:pt idx="172">
                  <c:v>40521.713888888888</c:v>
                </c:pt>
                <c:pt idx="173">
                  <c:v>40525.146527777775</c:v>
                </c:pt>
                <c:pt idx="174">
                  <c:v>40528.04583333333</c:v>
                </c:pt>
                <c:pt idx="175">
                  <c:v>40531.555902777778</c:v>
                </c:pt>
                <c:pt idx="176">
                  <c:v>40535.087500000001</c:v>
                </c:pt>
                <c:pt idx="177">
                  <c:v>40538.105902777781</c:v>
                </c:pt>
                <c:pt idx="178">
                  <c:v>40541.29791666667</c:v>
                </c:pt>
                <c:pt idx="179">
                  <c:v>40544.301736111112</c:v>
                </c:pt>
                <c:pt idx="180">
                  <c:v>40548.148263888892</c:v>
                </c:pt>
                <c:pt idx="181">
                  <c:v>40552.631597222222</c:v>
                </c:pt>
                <c:pt idx="182">
                  <c:v>40556.713888888888</c:v>
                </c:pt>
                <c:pt idx="183">
                  <c:v>40560.710069444445</c:v>
                </c:pt>
                <c:pt idx="184">
                  <c:v>40564.126388888886</c:v>
                </c:pt>
                <c:pt idx="185">
                  <c:v>40567.285763888889</c:v>
                </c:pt>
                <c:pt idx="186">
                  <c:v>40570.797569444447</c:v>
                </c:pt>
                <c:pt idx="187">
                  <c:v>40574.050694444442</c:v>
                </c:pt>
                <c:pt idx="188">
                  <c:v>40576.696180555555</c:v>
                </c:pt>
                <c:pt idx="189">
                  <c:v>40579.386805555558</c:v>
                </c:pt>
                <c:pt idx="190">
                  <c:v>40582.877083333333</c:v>
                </c:pt>
                <c:pt idx="191">
                  <c:v>40587.431597222225</c:v>
                </c:pt>
                <c:pt idx="192">
                  <c:v>40591.890277777777</c:v>
                </c:pt>
                <c:pt idx="193">
                  <c:v>40595.708680555559</c:v>
                </c:pt>
                <c:pt idx="194">
                  <c:v>40599.623263888891</c:v>
                </c:pt>
                <c:pt idx="195">
                  <c:v>40603.564930555556</c:v>
                </c:pt>
                <c:pt idx="196">
                  <c:v>40608.146874999999</c:v>
                </c:pt>
                <c:pt idx="197">
                  <c:v>40612.854513888888</c:v>
                </c:pt>
                <c:pt idx="198">
                  <c:v>40615.819791666669</c:v>
                </c:pt>
                <c:pt idx="199">
                  <c:v>40620.36041666667</c:v>
                </c:pt>
                <c:pt idx="200">
                  <c:v>40623.402430555558</c:v>
                </c:pt>
                <c:pt idx="201">
                  <c:v>40626.369444444441</c:v>
                </c:pt>
                <c:pt idx="202">
                  <c:v>40629.402083333334</c:v>
                </c:pt>
                <c:pt idx="203">
                  <c:v>40632.427083333336</c:v>
                </c:pt>
                <c:pt idx="204">
                  <c:v>40635.314236111109</c:v>
                </c:pt>
                <c:pt idx="205">
                  <c:v>40639.82534722222</c:v>
                </c:pt>
                <c:pt idx="206">
                  <c:v>40644.238194444442</c:v>
                </c:pt>
                <c:pt idx="207">
                  <c:v>40647.594444444447</c:v>
                </c:pt>
                <c:pt idx="208">
                  <c:v>40652.088888888888</c:v>
                </c:pt>
                <c:pt idx="209">
                  <c:v>40657.124652777777</c:v>
                </c:pt>
                <c:pt idx="210">
                  <c:v>40662.131597222222</c:v>
                </c:pt>
                <c:pt idx="211">
                  <c:v>40666.263194444444</c:v>
                </c:pt>
                <c:pt idx="212">
                  <c:v>40671.281597222223</c:v>
                </c:pt>
                <c:pt idx="213">
                  <c:v>40676.238541666666</c:v>
                </c:pt>
                <c:pt idx="214">
                  <c:v>40766.682638888888</c:v>
                </c:pt>
                <c:pt idx="215">
                  <c:v>40768.161111111112</c:v>
                </c:pt>
                <c:pt idx="216">
                  <c:v>40769.069444444445</c:v>
                </c:pt>
                <c:pt idx="217">
                  <c:v>40770.177430555559</c:v>
                </c:pt>
                <c:pt idx="218">
                  <c:v>40771.304513888892</c:v>
                </c:pt>
                <c:pt idx="219">
                  <c:v>40776.386111111111</c:v>
                </c:pt>
                <c:pt idx="220">
                  <c:v>40781.301736111112</c:v>
                </c:pt>
                <c:pt idx="221">
                  <c:v>40782.088541666664</c:v>
                </c:pt>
                <c:pt idx="222">
                  <c:v>40783.113541666666</c:v>
                </c:pt>
                <c:pt idx="223">
                  <c:v>40784.796527777777</c:v>
                </c:pt>
                <c:pt idx="224">
                  <c:v>40787.432638888888</c:v>
                </c:pt>
                <c:pt idx="225">
                  <c:v>40790.432291666664</c:v>
                </c:pt>
                <c:pt idx="226">
                  <c:v>40792.808680555558</c:v>
                </c:pt>
                <c:pt idx="227">
                  <c:v>40794.236111111109</c:v>
                </c:pt>
                <c:pt idx="228">
                  <c:v>40795.703819444447</c:v>
                </c:pt>
                <c:pt idx="229">
                  <c:v>40797.191666666666</c:v>
                </c:pt>
                <c:pt idx="230">
                  <c:v>40798.346875000003</c:v>
                </c:pt>
                <c:pt idx="231">
                  <c:v>40799.769097222219</c:v>
                </c:pt>
                <c:pt idx="232">
                  <c:v>40802.243055555555</c:v>
                </c:pt>
                <c:pt idx="233">
                  <c:v>40805.859722222223</c:v>
                </c:pt>
                <c:pt idx="234">
                  <c:v>40808.357638888891</c:v>
                </c:pt>
                <c:pt idx="235">
                  <c:v>40810.257986111108</c:v>
                </c:pt>
                <c:pt idx="236">
                  <c:v>40812.261805555558</c:v>
                </c:pt>
                <c:pt idx="237">
                  <c:v>40813.802777777775</c:v>
                </c:pt>
                <c:pt idx="238">
                  <c:v>40816.298611111109</c:v>
                </c:pt>
                <c:pt idx="239">
                  <c:v>40818.825694444444</c:v>
                </c:pt>
                <c:pt idx="240">
                  <c:v>40820.695833333331</c:v>
                </c:pt>
                <c:pt idx="241">
                  <c:v>40822.756944444445</c:v>
                </c:pt>
                <c:pt idx="242">
                  <c:v>40824.772569444445</c:v>
                </c:pt>
                <c:pt idx="243">
                  <c:v>40826.714236111111</c:v>
                </c:pt>
                <c:pt idx="244">
                  <c:v>40829.115624999999</c:v>
                </c:pt>
                <c:pt idx="245">
                  <c:v>40833.182986111111</c:v>
                </c:pt>
                <c:pt idx="246">
                  <c:v>40837.707638888889</c:v>
                </c:pt>
                <c:pt idx="247">
                  <c:v>40842.237847222219</c:v>
                </c:pt>
                <c:pt idx="248">
                  <c:v>40846.777777777781</c:v>
                </c:pt>
                <c:pt idx="249">
                  <c:v>40849.282638888886</c:v>
                </c:pt>
                <c:pt idx="250">
                  <c:v>40851.706944444442</c:v>
                </c:pt>
                <c:pt idx="251">
                  <c:v>40855.190972222219</c:v>
                </c:pt>
                <c:pt idx="252">
                  <c:v>40871.246527777781</c:v>
                </c:pt>
                <c:pt idx="253">
                  <c:v>40874.875347222223</c:v>
                </c:pt>
                <c:pt idx="254">
                  <c:v>40878.744444444441</c:v>
                </c:pt>
                <c:pt idx="255">
                  <c:v>40882.566666666666</c:v>
                </c:pt>
                <c:pt idx="256">
                  <c:v>40886.721875000003</c:v>
                </c:pt>
                <c:pt idx="257">
                  <c:v>40890.69027777778</c:v>
                </c:pt>
                <c:pt idx="258">
                  <c:v>40895.197222222225</c:v>
                </c:pt>
                <c:pt idx="259">
                  <c:v>40899.397916666669</c:v>
                </c:pt>
                <c:pt idx="260">
                  <c:v>40902.9375</c:v>
                </c:pt>
                <c:pt idx="261">
                  <c:v>40908.324999999997</c:v>
                </c:pt>
                <c:pt idx="262">
                  <c:v>40913.69027777778</c:v>
                </c:pt>
                <c:pt idx="263">
                  <c:v>40917.632638888892</c:v>
                </c:pt>
                <c:pt idx="264">
                  <c:v>40921.053819444445</c:v>
                </c:pt>
                <c:pt idx="265">
                  <c:v>40925.086111111115</c:v>
                </c:pt>
                <c:pt idx="266">
                  <c:v>40929.647569444438</c:v>
                </c:pt>
                <c:pt idx="267">
                  <c:v>40933.757986111115</c:v>
                </c:pt>
                <c:pt idx="268">
                  <c:v>40938.748263888891</c:v>
                </c:pt>
                <c:pt idx="269">
                  <c:v>40943.767708333333</c:v>
                </c:pt>
                <c:pt idx="270">
                  <c:v>40948.200694444444</c:v>
                </c:pt>
                <c:pt idx="271">
                  <c:v>40953.144097222219</c:v>
                </c:pt>
                <c:pt idx="272">
                  <c:v>40957.86319444445</c:v>
                </c:pt>
                <c:pt idx="273">
                  <c:v>40962.191666666666</c:v>
                </c:pt>
                <c:pt idx="274">
                  <c:v>40966.216319444444</c:v>
                </c:pt>
                <c:pt idx="275">
                  <c:v>40970.27847222222</c:v>
                </c:pt>
                <c:pt idx="276">
                  <c:v>40975.754513888889</c:v>
                </c:pt>
                <c:pt idx="277">
                  <c:v>40979.891319444447</c:v>
                </c:pt>
                <c:pt idx="278">
                  <c:v>40982.882291666669</c:v>
                </c:pt>
                <c:pt idx="279">
                  <c:v>40987.255902777775</c:v>
                </c:pt>
                <c:pt idx="280">
                  <c:v>40991.604513888888</c:v>
                </c:pt>
                <c:pt idx="281">
                  <c:v>41002.008333333331</c:v>
                </c:pt>
                <c:pt idx="282">
                  <c:v>41006.887847222228</c:v>
                </c:pt>
                <c:pt idx="283">
                  <c:v>41010.777083333334</c:v>
                </c:pt>
                <c:pt idx="284">
                  <c:v>41015.286458333336</c:v>
                </c:pt>
                <c:pt idx="285">
                  <c:v>41020.831597222219</c:v>
                </c:pt>
                <c:pt idx="286">
                  <c:v>41027.218402777784</c:v>
                </c:pt>
                <c:pt idx="287">
                  <c:v>41030.654513888891</c:v>
                </c:pt>
                <c:pt idx="288">
                  <c:v>41035.184722222228</c:v>
                </c:pt>
                <c:pt idx="289">
                  <c:v>41039.707986111112</c:v>
                </c:pt>
                <c:pt idx="290">
                  <c:v>41045.25</c:v>
                </c:pt>
                <c:pt idx="291">
                  <c:v>41051.293055555558</c:v>
                </c:pt>
                <c:pt idx="292">
                  <c:v>41055.90243055555</c:v>
                </c:pt>
                <c:pt idx="293">
                  <c:v>41060.848611111112</c:v>
                </c:pt>
                <c:pt idx="294">
                  <c:v>41065.822916666672</c:v>
                </c:pt>
                <c:pt idx="295">
                  <c:v>41070.368055555555</c:v>
                </c:pt>
                <c:pt idx="296">
                  <c:v>41075.882291666669</c:v>
                </c:pt>
                <c:pt idx="297">
                  <c:v>41081.260069444441</c:v>
                </c:pt>
                <c:pt idx="298">
                  <c:v>41085.770833333328</c:v>
                </c:pt>
                <c:pt idx="299">
                  <c:v>41091.395833333336</c:v>
                </c:pt>
                <c:pt idx="300">
                  <c:v>41096.390625</c:v>
                </c:pt>
                <c:pt idx="301">
                  <c:v>41100.224305555559</c:v>
                </c:pt>
                <c:pt idx="302">
                  <c:v>41104.177083333328</c:v>
                </c:pt>
                <c:pt idx="303">
                  <c:v>41107.748958333337</c:v>
                </c:pt>
                <c:pt idx="304">
                  <c:v>41111.822222222225</c:v>
                </c:pt>
                <c:pt idx="305">
                  <c:v>41115.393750000003</c:v>
                </c:pt>
                <c:pt idx="306">
                  <c:v>41117.748611111107</c:v>
                </c:pt>
                <c:pt idx="307">
                  <c:v>41119.228819444441</c:v>
                </c:pt>
                <c:pt idx="308">
                  <c:v>41120.713541666672</c:v>
                </c:pt>
                <c:pt idx="309">
                  <c:v>41122.59097222222</c:v>
                </c:pt>
                <c:pt idx="310">
                  <c:v>41124.247569444444</c:v>
                </c:pt>
                <c:pt idx="311">
                  <c:v>41125.776736111111</c:v>
                </c:pt>
                <c:pt idx="312">
                  <c:v>41127.022222222222</c:v>
                </c:pt>
                <c:pt idx="313">
                  <c:v>41127.956250000003</c:v>
                </c:pt>
                <c:pt idx="314">
                  <c:v>41130.192013888889</c:v>
                </c:pt>
                <c:pt idx="315">
                  <c:v>41131.167361111111</c:v>
                </c:pt>
                <c:pt idx="316">
                  <c:v>41132.746874999997</c:v>
                </c:pt>
                <c:pt idx="317">
                  <c:v>41134.271527777775</c:v>
                </c:pt>
                <c:pt idx="318">
                  <c:v>41135.386458333334</c:v>
                </c:pt>
                <c:pt idx="319">
                  <c:v>41136.373263888891</c:v>
                </c:pt>
                <c:pt idx="320">
                  <c:v>41137.355902777781</c:v>
                </c:pt>
                <c:pt idx="321">
                  <c:v>41138.418749999997</c:v>
                </c:pt>
                <c:pt idx="322">
                  <c:v>41139.756944444445</c:v>
                </c:pt>
                <c:pt idx="323">
                  <c:v>41141.240277777775</c:v>
                </c:pt>
                <c:pt idx="324">
                  <c:v>41142.198958333334</c:v>
                </c:pt>
                <c:pt idx="325">
                  <c:v>41142.989236111112</c:v>
                </c:pt>
                <c:pt idx="326">
                  <c:v>41143.993749999994</c:v>
                </c:pt>
                <c:pt idx="327">
                  <c:v>41144.717708333337</c:v>
                </c:pt>
                <c:pt idx="328">
                  <c:v>41145.268055555556</c:v>
                </c:pt>
                <c:pt idx="329">
                  <c:v>41146.077777777784</c:v>
                </c:pt>
                <c:pt idx="330">
                  <c:v>41147.029861111114</c:v>
                </c:pt>
                <c:pt idx="331">
                  <c:v>41149.032638888893</c:v>
                </c:pt>
                <c:pt idx="332">
                  <c:v>41151.077777777777</c:v>
                </c:pt>
                <c:pt idx="333">
                  <c:v>41152.002430555556</c:v>
                </c:pt>
                <c:pt idx="334">
                  <c:v>41152.976388888885</c:v>
                </c:pt>
                <c:pt idx="335">
                  <c:v>41153.661111111112</c:v>
                </c:pt>
                <c:pt idx="336">
                  <c:v>41154.179166666669</c:v>
                </c:pt>
                <c:pt idx="337">
                  <c:v>41155.039236111115</c:v>
                </c:pt>
                <c:pt idx="338">
                  <c:v>41156.535763888889</c:v>
                </c:pt>
                <c:pt idx="339">
                  <c:v>41157.964583333334</c:v>
                </c:pt>
                <c:pt idx="340">
                  <c:v>41159.02916666666</c:v>
                </c:pt>
                <c:pt idx="341">
                  <c:v>41161.629861111112</c:v>
                </c:pt>
                <c:pt idx="342">
                  <c:v>41167.616319444445</c:v>
                </c:pt>
                <c:pt idx="343">
                  <c:v>41168.652083333334</c:v>
                </c:pt>
                <c:pt idx="344">
                  <c:v>41170.298611111109</c:v>
                </c:pt>
                <c:pt idx="345">
                  <c:v>41171.469791666663</c:v>
                </c:pt>
                <c:pt idx="346">
                  <c:v>41172.468402777784</c:v>
                </c:pt>
                <c:pt idx="347">
                  <c:v>41173.443402777775</c:v>
                </c:pt>
                <c:pt idx="348">
                  <c:v>41174.784722222219</c:v>
                </c:pt>
                <c:pt idx="349">
                  <c:v>41176.075694444444</c:v>
                </c:pt>
                <c:pt idx="350">
                  <c:v>41177.594097222216</c:v>
                </c:pt>
                <c:pt idx="351">
                  <c:v>41180.15902777778</c:v>
                </c:pt>
                <c:pt idx="352">
                  <c:v>41183.135416666664</c:v>
                </c:pt>
                <c:pt idx="353">
                  <c:v>41185.784722222219</c:v>
                </c:pt>
              </c:numCache>
            </c:numRef>
          </c:cat>
          <c:val>
            <c:numRef>
              <c:f>Resultados!$G$12:$G$365</c:f>
              <c:numCache>
                <c:formatCode>0</c:formatCode>
                <c:ptCount val="354"/>
                <c:pt idx="0">
                  <c:v>257.90319435296482</c:v>
                </c:pt>
                <c:pt idx="1">
                  <c:v>230.58031876099255</c:v>
                </c:pt>
                <c:pt idx="2">
                  <c:v>95.453218062400666</c:v>
                </c:pt>
                <c:pt idx="3">
                  <c:v>197.26561815590864</c:v>
                </c:pt>
                <c:pt idx="4">
                  <c:v>129.76590729118266</c:v>
                </c:pt>
                <c:pt idx="5">
                  <c:v>208.15922949916927</c:v>
                </c:pt>
                <c:pt idx="6">
                  <c:v>44.886236446040527</c:v>
                </c:pt>
                <c:pt idx="7">
                  <c:v>132.3507693460171</c:v>
                </c:pt>
                <c:pt idx="8">
                  <c:v>206.80581111796175</c:v>
                </c:pt>
                <c:pt idx="9">
                  <c:v>101.70681636021071</c:v>
                </c:pt>
                <c:pt idx="10">
                  <c:v>223.94186992766032</c:v>
                </c:pt>
                <c:pt idx="11">
                  <c:v>148.04273892216946</c:v>
                </c:pt>
                <c:pt idx="12">
                  <c:v>132.21263188021379</c:v>
                </c:pt>
                <c:pt idx="13">
                  <c:v>180.15741557973149</c:v>
                </c:pt>
                <c:pt idx="14">
                  <c:v>256.79879181813999</c:v>
                </c:pt>
                <c:pt idx="15">
                  <c:v>182.60861138001772</c:v>
                </c:pt>
                <c:pt idx="16">
                  <c:v>139.83148197054817</c:v>
                </c:pt>
                <c:pt idx="17">
                  <c:v>146.89680903216552</c:v>
                </c:pt>
                <c:pt idx="18">
                  <c:v>55.845699888169761</c:v>
                </c:pt>
                <c:pt idx="19">
                  <c:v>101.7023774654122</c:v>
                </c:pt>
                <c:pt idx="20">
                  <c:v>185.67015175125314</c:v>
                </c:pt>
                <c:pt idx="21">
                  <c:v>129.33511775364428</c:v>
                </c:pt>
                <c:pt idx="22">
                  <c:v>153.72749378682218</c:v>
                </c:pt>
                <c:pt idx="23">
                  <c:v>133.42337146981299</c:v>
                </c:pt>
                <c:pt idx="24">
                  <c:v>55.380307062986624</c:v>
                </c:pt>
                <c:pt idx="25">
                  <c:v>82.886799312280573</c:v>
                </c:pt>
                <c:pt idx="26">
                  <c:v>87.091028787153121</c:v>
                </c:pt>
                <c:pt idx="27">
                  <c:v>122.73647603941812</c:v>
                </c:pt>
                <c:pt idx="28">
                  <c:v>82.771364149721236</c:v>
                </c:pt>
                <c:pt idx="29">
                  <c:v>91.336831618623961</c:v>
                </c:pt>
                <c:pt idx="30">
                  <c:v>121.31662665555467</c:v>
                </c:pt>
                <c:pt idx="31">
                  <c:v>43.090887386563971</c:v>
                </c:pt>
                <c:pt idx="32">
                  <c:v>95.989230611560075</c:v>
                </c:pt>
                <c:pt idx="33">
                  <c:v>109.07417173066231</c:v>
                </c:pt>
                <c:pt idx="34">
                  <c:v>75.629472371778192</c:v>
                </c:pt>
                <c:pt idx="35">
                  <c:v>86.049443632166685</c:v>
                </c:pt>
                <c:pt idx="36">
                  <c:v>156.83573397755029</c:v>
                </c:pt>
                <c:pt idx="37">
                  <c:v>109.91289474564122</c:v>
                </c:pt>
                <c:pt idx="38">
                  <c:v>137.93688629098997</c:v>
                </c:pt>
                <c:pt idx="39">
                  <c:v>180.694642345066</c:v>
                </c:pt>
                <c:pt idx="40">
                  <c:v>140.45583176173778</c:v>
                </c:pt>
                <c:pt idx="41">
                  <c:v>115.88073333380387</c:v>
                </c:pt>
                <c:pt idx="42">
                  <c:v>88.429451803351512</c:v>
                </c:pt>
                <c:pt idx="43">
                  <c:v>74.851439929463922</c:v>
                </c:pt>
                <c:pt idx="44">
                  <c:v>80.770840809035818</c:v>
                </c:pt>
                <c:pt idx="45">
                  <c:v>123.68931280392182</c:v>
                </c:pt>
                <c:pt idx="46">
                  <c:v>29.001059023022844</c:v>
                </c:pt>
                <c:pt idx="47">
                  <c:v>14.88647790901547</c:v>
                </c:pt>
                <c:pt idx="48">
                  <c:v>172.42662193542182</c:v>
                </c:pt>
                <c:pt idx="49">
                  <c:v>159.575644618919</c:v>
                </c:pt>
                <c:pt idx="50">
                  <c:v>86.319922247842229</c:v>
                </c:pt>
                <c:pt idx="51">
                  <c:v>58.366768010018781</c:v>
                </c:pt>
                <c:pt idx="52">
                  <c:v>87.069039413901137</c:v>
                </c:pt>
                <c:pt idx="53">
                  <c:v>120.22820204833968</c:v>
                </c:pt>
                <c:pt idx="54">
                  <c:v>116.60076412082836</c:v>
                </c:pt>
                <c:pt idx="55">
                  <c:v>200.41133435672725</c:v>
                </c:pt>
                <c:pt idx="56">
                  <c:v>158.20651296394269</c:v>
                </c:pt>
                <c:pt idx="57">
                  <c:v>114.63193956461467</c:v>
                </c:pt>
                <c:pt idx="58">
                  <c:v>60.437454957707644</c:v>
                </c:pt>
                <c:pt idx="59">
                  <c:v>44.565849319373534</c:v>
                </c:pt>
                <c:pt idx="60">
                  <c:v>148.84002562416529</c:v>
                </c:pt>
                <c:pt idx="61">
                  <c:v>98.152229680044542</c:v>
                </c:pt>
                <c:pt idx="62">
                  <c:v>58.064332890843161</c:v>
                </c:pt>
                <c:pt idx="63">
                  <c:v>86.414532838893606</c:v>
                </c:pt>
                <c:pt idx="64">
                  <c:v>80.904559835696929</c:v>
                </c:pt>
                <c:pt idx="65">
                  <c:v>164.64196110421992</c:v>
                </c:pt>
                <c:pt idx="66">
                  <c:v>155.37264640439059</c:v>
                </c:pt>
                <c:pt idx="67">
                  <c:v>101.87850788558647</c:v>
                </c:pt>
                <c:pt idx="68">
                  <c:v>84.74847290598197</c:v>
                </c:pt>
                <c:pt idx="69">
                  <c:v>307.51699349713107</c:v>
                </c:pt>
                <c:pt idx="70">
                  <c:v>116.78786547341581</c:v>
                </c:pt>
                <c:pt idx="71">
                  <c:v>197.97755293518441</c:v>
                </c:pt>
                <c:pt idx="72">
                  <c:v>94.275298337421106</c:v>
                </c:pt>
                <c:pt idx="73">
                  <c:v>585.69144475587382</c:v>
                </c:pt>
                <c:pt idx="74">
                  <c:v>115.25779963638512</c:v>
                </c:pt>
                <c:pt idx="75">
                  <c:v>268.5016759930636</c:v>
                </c:pt>
                <c:pt idx="76">
                  <c:v>334.27584472610215</c:v>
                </c:pt>
                <c:pt idx="77">
                  <c:v>377.93207862679395</c:v>
                </c:pt>
                <c:pt idx="78">
                  <c:v>203.8481575801631</c:v>
                </c:pt>
                <c:pt idx="79">
                  <c:v>222.4741250880019</c:v>
                </c:pt>
                <c:pt idx="80">
                  <c:v>98.261633607257181</c:v>
                </c:pt>
                <c:pt idx="81">
                  <c:v>90.209284250414015</c:v>
                </c:pt>
                <c:pt idx="82">
                  <c:v>54.269631336018328</c:v>
                </c:pt>
                <c:pt idx="83">
                  <c:v>171.47738405272452</c:v>
                </c:pt>
                <c:pt idx="84">
                  <c:v>101.70278994650334</c:v>
                </c:pt>
                <c:pt idx="85">
                  <c:v>226.0636399854711</c:v>
                </c:pt>
                <c:pt idx="86">
                  <c:v>499.29335020883127</c:v>
                </c:pt>
                <c:pt idx="87">
                  <c:v>637.82779679794453</c:v>
                </c:pt>
                <c:pt idx="88">
                  <c:v>948.95985269513062</c:v>
                </c:pt>
                <c:pt idx="89">
                  <c:v>469.1477532324854</c:v>
                </c:pt>
                <c:pt idx="90">
                  <c:v>245.44424564971689</c:v>
                </c:pt>
                <c:pt idx="91">
                  <c:v>521.46360544626441</c:v>
                </c:pt>
                <c:pt idx="92">
                  <c:v>410.44959900813564</c:v>
                </c:pt>
                <c:pt idx="93">
                  <c:v>607.77398495436785</c:v>
                </c:pt>
                <c:pt idx="94">
                  <c:v>443.79445246825611</c:v>
                </c:pt>
                <c:pt idx="95">
                  <c:v>139.87850058346135</c:v>
                </c:pt>
                <c:pt idx="96">
                  <c:v>54.745453516163181</c:v>
                </c:pt>
                <c:pt idx="97">
                  <c:v>322.37940533378026</c:v>
                </c:pt>
                <c:pt idx="98">
                  <c:v>348.85721126649315</c:v>
                </c:pt>
                <c:pt idx="99">
                  <c:v>1409.8616433605898</c:v>
                </c:pt>
                <c:pt idx="100">
                  <c:v>1346.8533991857091</c:v>
                </c:pt>
                <c:pt idx="101">
                  <c:v>531.51109743615973</c:v>
                </c:pt>
                <c:pt idx="102">
                  <c:v>374.85721355277587</c:v>
                </c:pt>
                <c:pt idx="103">
                  <c:v>446.05920901335924</c:v>
                </c:pt>
                <c:pt idx="104">
                  <c:v>1491</c:v>
                </c:pt>
                <c:pt idx="105">
                  <c:v>379.21491960435355</c:v>
                </c:pt>
                <c:pt idx="106">
                  <c:v>946.736518199584</c:v>
                </c:pt>
                <c:pt idx="107">
                  <c:v>448.66013734573693</c:v>
                </c:pt>
                <c:pt idx="108">
                  <c:v>1029</c:v>
                </c:pt>
                <c:pt idx="109">
                  <c:v>554.25782923736926</c:v>
                </c:pt>
                <c:pt idx="110">
                  <c:v>1340</c:v>
                </c:pt>
                <c:pt idx="111">
                  <c:v>207.74936917893939</c:v>
                </c:pt>
                <c:pt idx="112">
                  <c:v>547.30899271571388</c:v>
                </c:pt>
                <c:pt idx="113">
                  <c:v>654.15696964756921</c:v>
                </c:pt>
                <c:pt idx="114">
                  <c:v>196.00754925597451</c:v>
                </c:pt>
                <c:pt idx="115">
                  <c:v>253.09959804274956</c:v>
                </c:pt>
                <c:pt idx="116">
                  <c:v>624.32331061682669</c:v>
                </c:pt>
                <c:pt idx="117">
                  <c:v>171.85544084561715</c:v>
                </c:pt>
                <c:pt idx="118">
                  <c:v>486.39404959494874</c:v>
                </c:pt>
                <c:pt idx="119">
                  <c:v>209.72175959013407</c:v>
                </c:pt>
                <c:pt idx="120">
                  <c:v>142.98455470332377</c:v>
                </c:pt>
                <c:pt idx="121">
                  <c:v>205.79573722455592</c:v>
                </c:pt>
                <c:pt idx="122">
                  <c:v>236.94657604359952</c:v>
                </c:pt>
                <c:pt idx="123">
                  <c:v>254.62738715134574</c:v>
                </c:pt>
                <c:pt idx="124">
                  <c:v>117.79958060250343</c:v>
                </c:pt>
                <c:pt idx="125">
                  <c:v>82.717454841232808</c:v>
                </c:pt>
                <c:pt idx="126">
                  <c:v>201.00910760935835</c:v>
                </c:pt>
                <c:pt idx="127">
                  <c:v>187.2494240967188</c:v>
                </c:pt>
                <c:pt idx="128">
                  <c:v>72.999158785973023</c:v>
                </c:pt>
                <c:pt idx="129">
                  <c:v>115.28799562504825</c:v>
                </c:pt>
                <c:pt idx="130">
                  <c:v>228.52404665536346</c:v>
                </c:pt>
                <c:pt idx="131">
                  <c:v>193.77330184055504</c:v>
                </c:pt>
                <c:pt idx="132">
                  <c:v>158.26471082043824</c:v>
                </c:pt>
                <c:pt idx="133">
                  <c:v>217.00732364492342</c:v>
                </c:pt>
                <c:pt idx="134">
                  <c:v>469.19594206389661</c:v>
                </c:pt>
                <c:pt idx="135">
                  <c:v>211.29689445241522</c:v>
                </c:pt>
                <c:pt idx="136">
                  <c:v>184.11641027286146</c:v>
                </c:pt>
                <c:pt idx="137">
                  <c:v>289.66639791917703</c:v>
                </c:pt>
                <c:pt idx="138">
                  <c:v>219.24940197741776</c:v>
                </c:pt>
                <c:pt idx="139">
                  <c:v>109.80401986014735</c:v>
                </c:pt>
                <c:pt idx="140">
                  <c:v>106.24690922023032</c:v>
                </c:pt>
                <c:pt idx="141">
                  <c:v>115.52052958857519</c:v>
                </c:pt>
                <c:pt idx="142">
                  <c:v>49.790670745876291</c:v>
                </c:pt>
                <c:pt idx="143">
                  <c:v>48.890789670880181</c:v>
                </c:pt>
                <c:pt idx="144">
                  <c:v>112.72913289405331</c:v>
                </c:pt>
                <c:pt idx="145">
                  <c:v>84.54336798128972</c:v>
                </c:pt>
                <c:pt idx="146">
                  <c:v>159.61495421989881</c:v>
                </c:pt>
                <c:pt idx="147">
                  <c:v>108.3572783588065</c:v>
                </c:pt>
                <c:pt idx="148">
                  <c:v>158.28714812543885</c:v>
                </c:pt>
                <c:pt idx="149">
                  <c:v>181.90767483368543</c:v>
                </c:pt>
                <c:pt idx="150">
                  <c:v>146.65376840045852</c:v>
                </c:pt>
                <c:pt idx="151">
                  <c:v>99.056506509719668</c:v>
                </c:pt>
                <c:pt idx="152">
                  <c:v>292.76635244977189</c:v>
                </c:pt>
                <c:pt idx="153">
                  <c:v>121.04251468654434</c:v>
                </c:pt>
                <c:pt idx="154">
                  <c:v>108.12864423495427</c:v>
                </c:pt>
                <c:pt idx="155">
                  <c:v>101.23627785812192</c:v>
                </c:pt>
                <c:pt idx="156">
                  <c:v>145.7477910489267</c:v>
                </c:pt>
                <c:pt idx="157">
                  <c:v>85.84467172395459</c:v>
                </c:pt>
                <c:pt idx="158">
                  <c:v>98.750574867787861</c:v>
                </c:pt>
                <c:pt idx="159">
                  <c:v>39.299562132584285</c:v>
                </c:pt>
                <c:pt idx="160">
                  <c:v>83.488800376392064</c:v>
                </c:pt>
                <c:pt idx="161">
                  <c:v>70.450524881602789</c:v>
                </c:pt>
                <c:pt idx="162">
                  <c:v>110.91747090094144</c:v>
                </c:pt>
                <c:pt idx="163">
                  <c:v>100.93231258395745</c:v>
                </c:pt>
                <c:pt idx="164">
                  <c:v>52.127635302120957</c:v>
                </c:pt>
                <c:pt idx="165">
                  <c:v>38.951677729666834</c:v>
                </c:pt>
                <c:pt idx="166">
                  <c:v>39.440887651881816</c:v>
                </c:pt>
                <c:pt idx="167">
                  <c:v>40.698573771434248</c:v>
                </c:pt>
                <c:pt idx="168">
                  <c:v>136.18262598462618</c:v>
                </c:pt>
                <c:pt idx="169">
                  <c:v>110.03417342698154</c:v>
                </c:pt>
                <c:pt idx="170">
                  <c:v>76.222922669347454</c:v>
                </c:pt>
                <c:pt idx="171">
                  <c:v>136.93563628386704</c:v>
                </c:pt>
                <c:pt idx="172">
                  <c:v>82.271827313107423</c:v>
                </c:pt>
                <c:pt idx="173">
                  <c:v>55.462153106766273</c:v>
                </c:pt>
                <c:pt idx="174">
                  <c:v>70.042854515664686</c:v>
                </c:pt>
                <c:pt idx="175">
                  <c:v>52.972994776215963</c:v>
                </c:pt>
                <c:pt idx="176">
                  <c:v>65.566625187180861</c:v>
                </c:pt>
                <c:pt idx="177">
                  <c:v>56.077507496859411</c:v>
                </c:pt>
                <c:pt idx="178">
                  <c:v>69.225082752320375</c:v>
                </c:pt>
                <c:pt idx="179">
                  <c:v>39.576484480239742</c:v>
                </c:pt>
                <c:pt idx="180">
                  <c:v>64.924795578380994</c:v>
                </c:pt>
                <c:pt idx="181">
                  <c:v>85.533361064783477</c:v>
                </c:pt>
                <c:pt idx="182">
                  <c:v>52.059685526417979</c:v>
                </c:pt>
                <c:pt idx="183">
                  <c:v>46.607024420502441</c:v>
                </c:pt>
                <c:pt idx="184">
                  <c:v>18.845182331733628</c:v>
                </c:pt>
                <c:pt idx="185">
                  <c:v>71.66668458039824</c:v>
                </c:pt>
                <c:pt idx="186">
                  <c:v>86.124758768207656</c:v>
                </c:pt>
                <c:pt idx="187">
                  <c:v>68.193244352453377</c:v>
                </c:pt>
                <c:pt idx="188">
                  <c:v>62.973169615750052</c:v>
                </c:pt>
                <c:pt idx="189">
                  <c:v>58.386900244568245</c:v>
                </c:pt>
                <c:pt idx="190">
                  <c:v>32.297100215613398</c:v>
                </c:pt>
                <c:pt idx="191">
                  <c:v>147.34606933627472</c:v>
                </c:pt>
                <c:pt idx="192">
                  <c:v>42.955443874156529</c:v>
                </c:pt>
                <c:pt idx="193">
                  <c:v>43.647989617424784</c:v>
                </c:pt>
                <c:pt idx="194">
                  <c:v>67.584699057442251</c:v>
                </c:pt>
                <c:pt idx="195">
                  <c:v>64.616497317917549</c:v>
                </c:pt>
                <c:pt idx="196">
                  <c:v>9.5165723891559146</c:v>
                </c:pt>
                <c:pt idx="197">
                  <c:v>14.681913098916631</c:v>
                </c:pt>
                <c:pt idx="198">
                  <c:v>65.383826469047108</c:v>
                </c:pt>
                <c:pt idx="199">
                  <c:v>10.24205547464836</c:v>
                </c:pt>
                <c:pt idx="200">
                  <c:v>7.9099946515261017</c:v>
                </c:pt>
                <c:pt idx="201">
                  <c:v>9.1403287711054695</c:v>
                </c:pt>
                <c:pt idx="202">
                  <c:v>6.9319804115854637</c:v>
                </c:pt>
                <c:pt idx="203">
                  <c:v>5.4093690205496454</c:v>
                </c:pt>
                <c:pt idx="204">
                  <c:v>3.0994173951688166</c:v>
                </c:pt>
                <c:pt idx="205">
                  <c:v>8.3184576711786402</c:v>
                </c:pt>
                <c:pt idx="206">
                  <c:v>6.6291938828004495</c:v>
                </c:pt>
                <c:pt idx="207">
                  <c:v>15.484786385373315</c:v>
                </c:pt>
                <c:pt idx="208">
                  <c:v>32.583039896651449</c:v>
                </c:pt>
                <c:pt idx="209">
                  <c:v>14.574285738494105</c:v>
                </c:pt>
                <c:pt idx="210">
                  <c:v>13.145597973783408</c:v>
                </c:pt>
                <c:pt idx="211">
                  <c:v>10.567161669340123</c:v>
                </c:pt>
                <c:pt idx="212">
                  <c:v>27.480196357855363</c:v>
                </c:pt>
                <c:pt idx="213">
                  <c:v>21.587576347406358</c:v>
                </c:pt>
                <c:pt idx="214">
                  <c:v>230.43218443045535</c:v>
                </c:pt>
                <c:pt idx="215">
                  <c:v>191.3075873515582</c:v>
                </c:pt>
                <c:pt idx="216">
                  <c:v>134.10930467066743</c:v>
                </c:pt>
                <c:pt idx="217">
                  <c:v>118.36616272640029</c:v>
                </c:pt>
                <c:pt idx="218">
                  <c:v>125.34260400776078</c:v>
                </c:pt>
                <c:pt idx="219">
                  <c:v>19.135138931309505</c:v>
                </c:pt>
                <c:pt idx="220">
                  <c:v>148.54411149611695</c:v>
                </c:pt>
                <c:pt idx="221">
                  <c:v>239.10760689303495</c:v>
                </c:pt>
                <c:pt idx="222">
                  <c:v>93.206828130639707</c:v>
                </c:pt>
                <c:pt idx="223">
                  <c:v>93.415835140726159</c:v>
                </c:pt>
                <c:pt idx="224">
                  <c:v>90.229480645871291</c:v>
                </c:pt>
                <c:pt idx="225">
                  <c:v>72.114631836498546</c:v>
                </c:pt>
                <c:pt idx="226">
                  <c:v>132.69459529197553</c:v>
                </c:pt>
                <c:pt idx="227">
                  <c:v>106.06257326500872</c:v>
                </c:pt>
                <c:pt idx="228">
                  <c:v>147.27659384673802</c:v>
                </c:pt>
                <c:pt idx="229">
                  <c:v>144.56542132864996</c:v>
                </c:pt>
                <c:pt idx="230">
                  <c:v>111.90729856516737</c:v>
                </c:pt>
                <c:pt idx="231">
                  <c:v>136.26138638247326</c:v>
                </c:pt>
                <c:pt idx="232">
                  <c:v>60.3765258184945</c:v>
                </c:pt>
                <c:pt idx="233">
                  <c:v>57.836108736903434</c:v>
                </c:pt>
                <c:pt idx="234">
                  <c:v>74.945243423991229</c:v>
                </c:pt>
                <c:pt idx="235">
                  <c:v>103.95152102946281</c:v>
                </c:pt>
                <c:pt idx="236">
                  <c:v>83.561736005185665</c:v>
                </c:pt>
                <c:pt idx="237">
                  <c:v>147.10474075339616</c:v>
                </c:pt>
                <c:pt idx="238">
                  <c:v>131.08720738348097</c:v>
                </c:pt>
                <c:pt idx="239">
                  <c:v>205.01758492771182</c:v>
                </c:pt>
                <c:pt idx="240">
                  <c:v>88.581961067752673</c:v>
                </c:pt>
                <c:pt idx="241">
                  <c:v>86.096297970699965</c:v>
                </c:pt>
                <c:pt idx="242">
                  <c:v>505.94933078484172</c:v>
                </c:pt>
                <c:pt idx="243">
                  <c:v>192.68166035106427</c:v>
                </c:pt>
                <c:pt idx="244">
                  <c:v>64.301378992689905</c:v>
                </c:pt>
                <c:pt idx="245">
                  <c:v>76.995973767440958</c:v>
                </c:pt>
                <c:pt idx="246">
                  <c:v>197.50144601656885</c:v>
                </c:pt>
                <c:pt idx="247">
                  <c:v>178.05627339424035</c:v>
                </c:pt>
                <c:pt idx="248">
                  <c:v>101.80131992429463</c:v>
                </c:pt>
                <c:pt idx="249">
                  <c:v>84.164433961468944</c:v>
                </c:pt>
                <c:pt idx="250">
                  <c:v>159.64562727302132</c:v>
                </c:pt>
                <c:pt idx="251">
                  <c:v>103.16854793975662</c:v>
                </c:pt>
                <c:pt idx="252">
                  <c:v>101.38697088224332</c:v>
                </c:pt>
                <c:pt idx="253">
                  <c:v>168.33351669785151</c:v>
                </c:pt>
                <c:pt idx="254">
                  <c:v>90.830104369755176</c:v>
                </c:pt>
                <c:pt idx="255">
                  <c:v>193.19962237621851</c:v>
                </c:pt>
                <c:pt idx="256">
                  <c:v>149.49944881771469</c:v>
                </c:pt>
                <c:pt idx="257">
                  <c:v>189.4642523650424</c:v>
                </c:pt>
                <c:pt idx="258">
                  <c:v>107.13499386382553</c:v>
                </c:pt>
                <c:pt idx="259">
                  <c:v>241.22837306015845</c:v>
                </c:pt>
                <c:pt idx="260">
                  <c:v>143.41952184927678</c:v>
                </c:pt>
                <c:pt idx="261">
                  <c:v>126.42139106421199</c:v>
                </c:pt>
                <c:pt idx="262">
                  <c:v>85.520777870981249</c:v>
                </c:pt>
                <c:pt idx="263">
                  <c:v>146.09654416310883</c:v>
                </c:pt>
                <c:pt idx="264">
                  <c:v>132.46630580053485</c:v>
                </c:pt>
                <c:pt idx="265">
                  <c:v>94.541120384503316</c:v>
                </c:pt>
                <c:pt idx="266">
                  <c:v>98.379948653266297</c:v>
                </c:pt>
                <c:pt idx="267">
                  <c:v>108.63213657091505</c:v>
                </c:pt>
                <c:pt idx="268">
                  <c:v>140.46798795533454</c:v>
                </c:pt>
                <c:pt idx="269">
                  <c:v>156.71695585251803</c:v>
                </c:pt>
                <c:pt idx="270">
                  <c:v>133.75192589364326</c:v>
                </c:pt>
                <c:pt idx="271">
                  <c:v>111.85420763272383</c:v>
                </c:pt>
                <c:pt idx="272">
                  <c:v>168.7709331844755</c:v>
                </c:pt>
                <c:pt idx="273">
                  <c:v>129.33138805027909</c:v>
                </c:pt>
                <c:pt idx="274">
                  <c:v>76.075725443078298</c:v>
                </c:pt>
                <c:pt idx="275">
                  <c:v>180.56895906748628</c:v>
                </c:pt>
                <c:pt idx="276">
                  <c:v>116.85785375792587</c:v>
                </c:pt>
                <c:pt idx="277">
                  <c:v>169.39889489786873</c:v>
                </c:pt>
                <c:pt idx="278">
                  <c:v>123.48648269044992</c:v>
                </c:pt>
                <c:pt idx="279">
                  <c:v>87.542651551216053</c:v>
                </c:pt>
                <c:pt idx="280">
                  <c:v>117.09849952183063</c:v>
                </c:pt>
                <c:pt idx="281">
                  <c:v>143.72359940382555</c:v>
                </c:pt>
                <c:pt idx="282">
                  <c:v>82.333870589322572</c:v>
                </c:pt>
                <c:pt idx="283">
                  <c:v>108.12868136759579</c:v>
                </c:pt>
                <c:pt idx="284">
                  <c:v>152.08122161713032</c:v>
                </c:pt>
                <c:pt idx="285">
                  <c:v>173.07300409138207</c:v>
                </c:pt>
                <c:pt idx="286">
                  <c:v>159.54025666960766</c:v>
                </c:pt>
                <c:pt idx="287">
                  <c:v>173.31224126168209</c:v>
                </c:pt>
                <c:pt idx="288">
                  <c:v>298.11631573954543</c:v>
                </c:pt>
                <c:pt idx="289">
                  <c:v>151.41860062665486</c:v>
                </c:pt>
                <c:pt idx="290">
                  <c:v>175.13176408101813</c:v>
                </c:pt>
                <c:pt idx="291">
                  <c:v>138.65705022707897</c:v>
                </c:pt>
                <c:pt idx="292">
                  <c:v>159.5641760472127</c:v>
                </c:pt>
                <c:pt idx="293">
                  <c:v>196.64634175369471</c:v>
                </c:pt>
                <c:pt idx="294">
                  <c:v>94.61865371754962</c:v>
                </c:pt>
                <c:pt idx="295">
                  <c:v>117.42553551051037</c:v>
                </c:pt>
                <c:pt idx="296">
                  <c:v>173.34095711740071</c:v>
                </c:pt>
                <c:pt idx="297">
                  <c:v>148.00299128003945</c:v>
                </c:pt>
                <c:pt idx="298">
                  <c:v>119.09088971894926</c:v>
                </c:pt>
                <c:pt idx="299">
                  <c:v>157.85861007270344</c:v>
                </c:pt>
                <c:pt idx="300">
                  <c:v>165.42919453849137</c:v>
                </c:pt>
                <c:pt idx="301">
                  <c:v>70.507433399742126</c:v>
                </c:pt>
                <c:pt idx="302">
                  <c:v>271.43024680769497</c:v>
                </c:pt>
                <c:pt idx="303">
                  <c:v>123.65414631048611</c:v>
                </c:pt>
                <c:pt idx="304">
                  <c:v>127.51607402332141</c:v>
                </c:pt>
                <c:pt idx="305">
                  <c:v>46.123366501687627</c:v>
                </c:pt>
                <c:pt idx="306">
                  <c:v>212.0795521569643</c:v>
                </c:pt>
                <c:pt idx="307">
                  <c:v>105.74581015499868</c:v>
                </c:pt>
                <c:pt idx="308">
                  <c:v>166.22953618008023</c:v>
                </c:pt>
                <c:pt idx="309">
                  <c:v>219.83675872476286</c:v>
                </c:pt>
                <c:pt idx="310">
                  <c:v>169.70723595622053</c:v>
                </c:pt>
                <c:pt idx="311">
                  <c:v>158.542083070297</c:v>
                </c:pt>
                <c:pt idx="312">
                  <c:v>148.31215673248576</c:v>
                </c:pt>
                <c:pt idx="313">
                  <c:v>174.94356733835625</c:v>
                </c:pt>
                <c:pt idx="314">
                  <c:v>506.50487628847446</c:v>
                </c:pt>
                <c:pt idx="315">
                  <c:v>242.19704543714718</c:v>
                </c:pt>
                <c:pt idx="316">
                  <c:v>345.05657492257677</c:v>
                </c:pt>
                <c:pt idx="317">
                  <c:v>82.558037686190417</c:v>
                </c:pt>
                <c:pt idx="318">
                  <c:v>109.22278669931842</c:v>
                </c:pt>
                <c:pt idx="319">
                  <c:v>124.87210813855356</c:v>
                </c:pt>
                <c:pt idx="320">
                  <c:v>410.50555596513595</c:v>
                </c:pt>
                <c:pt idx="321">
                  <c:v>112.78065769655799</c:v>
                </c:pt>
                <c:pt idx="322">
                  <c:v>163.6899883672271</c:v>
                </c:pt>
                <c:pt idx="323">
                  <c:v>135.82561969075147</c:v>
                </c:pt>
                <c:pt idx="324">
                  <c:v>381.07709954845916</c:v>
                </c:pt>
                <c:pt idx="325">
                  <c:v>263.1088768587353</c:v>
                </c:pt>
                <c:pt idx="326">
                  <c:v>230.96470393498143</c:v>
                </c:pt>
                <c:pt idx="327">
                  <c:v>105.50934672292792</c:v>
                </c:pt>
                <c:pt idx="328">
                  <c:v>171.14485518590516</c:v>
                </c:pt>
                <c:pt idx="329">
                  <c:v>197.24680775999815</c:v>
                </c:pt>
                <c:pt idx="330">
                  <c:v>178.57114152681535</c:v>
                </c:pt>
                <c:pt idx="331">
                  <c:v>61.937180001452376</c:v>
                </c:pt>
                <c:pt idx="332">
                  <c:v>168.37800676099033</c:v>
                </c:pt>
                <c:pt idx="333">
                  <c:v>261.76410425355812</c:v>
                </c:pt>
                <c:pt idx="334">
                  <c:v>303.72614645845954</c:v>
                </c:pt>
                <c:pt idx="335">
                  <c:v>193.00407761541575</c:v>
                </c:pt>
                <c:pt idx="336">
                  <c:v>101.95626122545119</c:v>
                </c:pt>
                <c:pt idx="337">
                  <c:v>106.90028965814666</c:v>
                </c:pt>
                <c:pt idx="338">
                  <c:v>113.80981383832689</c:v>
                </c:pt>
                <c:pt idx="339">
                  <c:v>139.08434067719767</c:v>
                </c:pt>
                <c:pt idx="340">
                  <c:v>97.445260161198931</c:v>
                </c:pt>
                <c:pt idx="341">
                  <c:v>211.86361462915383</c:v>
                </c:pt>
                <c:pt idx="342">
                  <c:v>126.24309796265526</c:v>
                </c:pt>
                <c:pt idx="343">
                  <c:v>58.671134790788237</c:v>
                </c:pt>
                <c:pt idx="344">
                  <c:v>106.40861892496815</c:v>
                </c:pt>
                <c:pt idx="345">
                  <c:v>96.96470313712652</c:v>
                </c:pt>
                <c:pt idx="346">
                  <c:v>124.26386209808027</c:v>
                </c:pt>
                <c:pt idx="347">
                  <c:v>76.012110004681475</c:v>
                </c:pt>
                <c:pt idx="348">
                  <c:v>167.62201445010456</c:v>
                </c:pt>
                <c:pt idx="349">
                  <c:v>130.19465577910191</c:v>
                </c:pt>
                <c:pt idx="350">
                  <c:v>72.847824660921447</c:v>
                </c:pt>
                <c:pt idx="351">
                  <c:v>147.13267318723285</c:v>
                </c:pt>
                <c:pt idx="352">
                  <c:v>107.82558576218126</c:v>
                </c:pt>
                <c:pt idx="353">
                  <c:v>158.05074711743492</c:v>
                </c:pt>
              </c:numCache>
            </c:numRef>
          </c:val>
        </c:ser>
        <c:ser>
          <c:idx val="0"/>
          <c:order val="1"/>
          <c:tx>
            <c:v>Fine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numRef>
              <c:f>Resultados!$B$12:$B$365</c:f>
              <c:numCache>
                <c:formatCode>[$-409]d/mmm/yy;@</c:formatCode>
                <c:ptCount val="354"/>
                <c:pt idx="0">
                  <c:v>40081.529166666667</c:v>
                </c:pt>
                <c:pt idx="1">
                  <c:v>40083.490972222222</c:v>
                </c:pt>
                <c:pt idx="2">
                  <c:v>40085.469444444447</c:v>
                </c:pt>
                <c:pt idx="3">
                  <c:v>40087.611111111109</c:v>
                </c:pt>
                <c:pt idx="4">
                  <c:v>40090.81145833333</c:v>
                </c:pt>
                <c:pt idx="5">
                  <c:v>40135.836458333331</c:v>
                </c:pt>
                <c:pt idx="6">
                  <c:v>40137.654513888891</c:v>
                </c:pt>
                <c:pt idx="7">
                  <c:v>40139.640972222223</c:v>
                </c:pt>
                <c:pt idx="8">
                  <c:v>40141.734027777777</c:v>
                </c:pt>
                <c:pt idx="9">
                  <c:v>40143.835763888892</c:v>
                </c:pt>
                <c:pt idx="10">
                  <c:v>40145.637499999997</c:v>
                </c:pt>
                <c:pt idx="11">
                  <c:v>40147.64166666667</c:v>
                </c:pt>
                <c:pt idx="12">
                  <c:v>40149.755902777775</c:v>
                </c:pt>
                <c:pt idx="13">
                  <c:v>40151.23715277778</c:v>
                </c:pt>
                <c:pt idx="14">
                  <c:v>40153.229513888888</c:v>
                </c:pt>
                <c:pt idx="15">
                  <c:v>40155.220486111109</c:v>
                </c:pt>
                <c:pt idx="16">
                  <c:v>40156.750694444447</c:v>
                </c:pt>
                <c:pt idx="17">
                  <c:v>40158.704513888886</c:v>
                </c:pt>
                <c:pt idx="18">
                  <c:v>40161.048611111109</c:v>
                </c:pt>
                <c:pt idx="19">
                  <c:v>40164.023263888892</c:v>
                </c:pt>
                <c:pt idx="20">
                  <c:v>40166.706944444442</c:v>
                </c:pt>
                <c:pt idx="21">
                  <c:v>40168.826388888891</c:v>
                </c:pt>
                <c:pt idx="22">
                  <c:v>40171.118055555555</c:v>
                </c:pt>
                <c:pt idx="23">
                  <c:v>40173.525000000001</c:v>
                </c:pt>
                <c:pt idx="24">
                  <c:v>40176.072222222225</c:v>
                </c:pt>
                <c:pt idx="25">
                  <c:v>40179.030555555553</c:v>
                </c:pt>
                <c:pt idx="26">
                  <c:v>40181.998263888891</c:v>
                </c:pt>
                <c:pt idx="27">
                  <c:v>40185.560416666667</c:v>
                </c:pt>
                <c:pt idx="28">
                  <c:v>40191.222569444442</c:v>
                </c:pt>
                <c:pt idx="29">
                  <c:v>40196.281944444447</c:v>
                </c:pt>
                <c:pt idx="30">
                  <c:v>40200.174305555556</c:v>
                </c:pt>
                <c:pt idx="31">
                  <c:v>40205.544444444444</c:v>
                </c:pt>
                <c:pt idx="32">
                  <c:v>40211.585416666669</c:v>
                </c:pt>
                <c:pt idx="33">
                  <c:v>40215.649305555555</c:v>
                </c:pt>
                <c:pt idx="34">
                  <c:v>40219.598611111112</c:v>
                </c:pt>
                <c:pt idx="35">
                  <c:v>40225.630555555559</c:v>
                </c:pt>
                <c:pt idx="36">
                  <c:v>40230.110763888886</c:v>
                </c:pt>
                <c:pt idx="37">
                  <c:v>40233.17083333333</c:v>
                </c:pt>
                <c:pt idx="38">
                  <c:v>40237.258333333331</c:v>
                </c:pt>
                <c:pt idx="39">
                  <c:v>40241.67465277778</c:v>
                </c:pt>
                <c:pt idx="40">
                  <c:v>40245.646527777775</c:v>
                </c:pt>
                <c:pt idx="41">
                  <c:v>40259.247569444444</c:v>
                </c:pt>
                <c:pt idx="42">
                  <c:v>40264.291319444441</c:v>
                </c:pt>
                <c:pt idx="43">
                  <c:v>40270.259722222225</c:v>
                </c:pt>
                <c:pt idx="44">
                  <c:v>40276.226388888892</c:v>
                </c:pt>
                <c:pt idx="45">
                  <c:v>40279.781597222223</c:v>
                </c:pt>
                <c:pt idx="46">
                  <c:v>40282.143750000003</c:v>
                </c:pt>
                <c:pt idx="47">
                  <c:v>40285.520833333336</c:v>
                </c:pt>
                <c:pt idx="48">
                  <c:v>40345.736458333333</c:v>
                </c:pt>
                <c:pt idx="49">
                  <c:v>40347.714930555558</c:v>
                </c:pt>
                <c:pt idx="50">
                  <c:v>40350.223263888889</c:v>
                </c:pt>
                <c:pt idx="51">
                  <c:v>40352.604513888888</c:v>
                </c:pt>
                <c:pt idx="52">
                  <c:v>40354.538888888892</c:v>
                </c:pt>
                <c:pt idx="53">
                  <c:v>40356.546527777777</c:v>
                </c:pt>
                <c:pt idx="54">
                  <c:v>40358.71770833333</c:v>
                </c:pt>
                <c:pt idx="55">
                  <c:v>40361.217361111114</c:v>
                </c:pt>
                <c:pt idx="56">
                  <c:v>40363.594444444447</c:v>
                </c:pt>
                <c:pt idx="57">
                  <c:v>40365.535763888889</c:v>
                </c:pt>
                <c:pt idx="58">
                  <c:v>40366.978819444441</c:v>
                </c:pt>
                <c:pt idx="59">
                  <c:v>40368.020833333336</c:v>
                </c:pt>
                <c:pt idx="60">
                  <c:v>40369.094097222223</c:v>
                </c:pt>
                <c:pt idx="61">
                  <c:v>40370.12604166667</c:v>
                </c:pt>
                <c:pt idx="62">
                  <c:v>40371.137152777781</c:v>
                </c:pt>
                <c:pt idx="63">
                  <c:v>40372.102430555555</c:v>
                </c:pt>
                <c:pt idx="64">
                  <c:v>40373.224652777775</c:v>
                </c:pt>
                <c:pt idx="65">
                  <c:v>40374.894791666666</c:v>
                </c:pt>
                <c:pt idx="66">
                  <c:v>40377.25104166667</c:v>
                </c:pt>
                <c:pt idx="67">
                  <c:v>40379.232291666667</c:v>
                </c:pt>
                <c:pt idx="68">
                  <c:v>40380.380208333336</c:v>
                </c:pt>
                <c:pt idx="69">
                  <c:v>40381.300694444442</c:v>
                </c:pt>
                <c:pt idx="70">
                  <c:v>40382.125694444447</c:v>
                </c:pt>
                <c:pt idx="71">
                  <c:v>40383.04791666667</c:v>
                </c:pt>
                <c:pt idx="72">
                  <c:v>40384.085069444445</c:v>
                </c:pt>
                <c:pt idx="73">
                  <c:v>40385.088888888888</c:v>
                </c:pt>
                <c:pt idx="74">
                  <c:v>40386.030555555553</c:v>
                </c:pt>
                <c:pt idx="75">
                  <c:v>40386.994097222225</c:v>
                </c:pt>
                <c:pt idx="76">
                  <c:v>40387.969444444447</c:v>
                </c:pt>
                <c:pt idx="77">
                  <c:v>40388.693402777775</c:v>
                </c:pt>
                <c:pt idx="78">
                  <c:v>40389.206597222219</c:v>
                </c:pt>
                <c:pt idx="79">
                  <c:v>40389.70034722222</c:v>
                </c:pt>
                <c:pt idx="80">
                  <c:v>40390.203125</c:v>
                </c:pt>
                <c:pt idx="81">
                  <c:v>40390.577777777777</c:v>
                </c:pt>
                <c:pt idx="82">
                  <c:v>40391.061805555553</c:v>
                </c:pt>
                <c:pt idx="83">
                  <c:v>40391.594097222223</c:v>
                </c:pt>
                <c:pt idx="84">
                  <c:v>40392.101041666669</c:v>
                </c:pt>
                <c:pt idx="85">
                  <c:v>40392.958680555559</c:v>
                </c:pt>
                <c:pt idx="86">
                  <c:v>40393.99722222222</c:v>
                </c:pt>
                <c:pt idx="87">
                  <c:v>40395.029166666667</c:v>
                </c:pt>
                <c:pt idx="88">
                  <c:v>40396.019444444442</c:v>
                </c:pt>
                <c:pt idx="89">
                  <c:v>40397.063888888886</c:v>
                </c:pt>
                <c:pt idx="90">
                  <c:v>40398.03402777778</c:v>
                </c:pt>
                <c:pt idx="91">
                  <c:v>40398.992013888892</c:v>
                </c:pt>
                <c:pt idx="92">
                  <c:v>40399.991666666669</c:v>
                </c:pt>
                <c:pt idx="93">
                  <c:v>40400.962152777778</c:v>
                </c:pt>
                <c:pt idx="94">
                  <c:v>40401.673263888886</c:v>
                </c:pt>
                <c:pt idx="95">
                  <c:v>40402.176388888889</c:v>
                </c:pt>
                <c:pt idx="96">
                  <c:v>40402.661111111112</c:v>
                </c:pt>
                <c:pt idx="97">
                  <c:v>40403.551736111112</c:v>
                </c:pt>
                <c:pt idx="98">
                  <c:v>40404.127083333333</c:v>
                </c:pt>
                <c:pt idx="99">
                  <c:v>40404.962847222225</c:v>
                </c:pt>
                <c:pt idx="100">
                  <c:v>40405.976736111108</c:v>
                </c:pt>
                <c:pt idx="101">
                  <c:v>40406.995138888888</c:v>
                </c:pt>
                <c:pt idx="102">
                  <c:v>40407.717013888891</c:v>
                </c:pt>
                <c:pt idx="103">
                  <c:v>40408.232986111114</c:v>
                </c:pt>
                <c:pt idx="104">
                  <c:v>40408.699652777781</c:v>
                </c:pt>
                <c:pt idx="105">
                  <c:v>40409.195138888892</c:v>
                </c:pt>
                <c:pt idx="106">
                  <c:v>40409.715624999997</c:v>
                </c:pt>
                <c:pt idx="107">
                  <c:v>40410.189930555556</c:v>
                </c:pt>
                <c:pt idx="108">
                  <c:v>40410.657986111109</c:v>
                </c:pt>
                <c:pt idx="109">
                  <c:v>40411.170138888891</c:v>
                </c:pt>
                <c:pt idx="110">
                  <c:v>40411.675000000003</c:v>
                </c:pt>
                <c:pt idx="111">
                  <c:v>40412.187847222223</c:v>
                </c:pt>
                <c:pt idx="112">
                  <c:v>40412.993402777778</c:v>
                </c:pt>
                <c:pt idx="113">
                  <c:v>40413.699652777781</c:v>
                </c:pt>
                <c:pt idx="114">
                  <c:v>40414.243055555555</c:v>
                </c:pt>
                <c:pt idx="115">
                  <c:v>40415.028819444444</c:v>
                </c:pt>
                <c:pt idx="116">
                  <c:v>40415.721875000003</c:v>
                </c:pt>
                <c:pt idx="117">
                  <c:v>40416.246180555558</c:v>
                </c:pt>
                <c:pt idx="118">
                  <c:v>40417.017708333333</c:v>
                </c:pt>
                <c:pt idx="119">
                  <c:v>40417.724652777775</c:v>
                </c:pt>
                <c:pt idx="120">
                  <c:v>40418.360069444447</c:v>
                </c:pt>
                <c:pt idx="121">
                  <c:v>40419.163194444445</c:v>
                </c:pt>
                <c:pt idx="122">
                  <c:v>40420.041319444441</c:v>
                </c:pt>
                <c:pt idx="123">
                  <c:v>40420.726041666669</c:v>
                </c:pt>
                <c:pt idx="124">
                  <c:v>40421.396874999999</c:v>
                </c:pt>
                <c:pt idx="125">
                  <c:v>40422.356249999997</c:v>
                </c:pt>
                <c:pt idx="126">
                  <c:v>40423.395486111112</c:v>
                </c:pt>
                <c:pt idx="127">
                  <c:v>40424.408333333333</c:v>
                </c:pt>
                <c:pt idx="128">
                  <c:v>40425.374305555553</c:v>
                </c:pt>
                <c:pt idx="129">
                  <c:v>40426.377430555556</c:v>
                </c:pt>
                <c:pt idx="130">
                  <c:v>40427.246874999997</c:v>
                </c:pt>
                <c:pt idx="131">
                  <c:v>40428.120138888888</c:v>
                </c:pt>
                <c:pt idx="132">
                  <c:v>40429.124305555553</c:v>
                </c:pt>
                <c:pt idx="133">
                  <c:v>40430.112847222219</c:v>
                </c:pt>
                <c:pt idx="134">
                  <c:v>40431.076388888891</c:v>
                </c:pt>
                <c:pt idx="135">
                  <c:v>40432.071180555555</c:v>
                </c:pt>
                <c:pt idx="136">
                  <c:v>40437.074999999997</c:v>
                </c:pt>
                <c:pt idx="137">
                  <c:v>40438.03125</c:v>
                </c:pt>
                <c:pt idx="138">
                  <c:v>40439.009722222225</c:v>
                </c:pt>
                <c:pt idx="139">
                  <c:v>40439.981944444444</c:v>
                </c:pt>
                <c:pt idx="140">
                  <c:v>40440.988888888889</c:v>
                </c:pt>
                <c:pt idx="141">
                  <c:v>40442.043749999997</c:v>
                </c:pt>
                <c:pt idx="142">
                  <c:v>40443.240624999999</c:v>
                </c:pt>
                <c:pt idx="143">
                  <c:v>40444.756597222222</c:v>
                </c:pt>
                <c:pt idx="144">
                  <c:v>40446.083680555559</c:v>
                </c:pt>
                <c:pt idx="145">
                  <c:v>40447.088541666664</c:v>
                </c:pt>
                <c:pt idx="146">
                  <c:v>40448.1</c:v>
                </c:pt>
                <c:pt idx="147">
                  <c:v>40449.078472222223</c:v>
                </c:pt>
                <c:pt idx="148">
                  <c:v>40450.036458333336</c:v>
                </c:pt>
                <c:pt idx="149">
                  <c:v>40451.038888888892</c:v>
                </c:pt>
                <c:pt idx="150">
                  <c:v>40452.061805555553</c:v>
                </c:pt>
                <c:pt idx="151">
                  <c:v>40452.742013888892</c:v>
                </c:pt>
                <c:pt idx="152">
                  <c:v>40453.238194444442</c:v>
                </c:pt>
                <c:pt idx="153">
                  <c:v>40454.10659722222</c:v>
                </c:pt>
                <c:pt idx="154">
                  <c:v>40455.606249999997</c:v>
                </c:pt>
                <c:pt idx="155">
                  <c:v>40457.571875000001</c:v>
                </c:pt>
                <c:pt idx="156">
                  <c:v>40459.588194444441</c:v>
                </c:pt>
                <c:pt idx="157">
                  <c:v>40461.091666666667</c:v>
                </c:pt>
                <c:pt idx="158">
                  <c:v>40462.138194444444</c:v>
                </c:pt>
                <c:pt idx="159">
                  <c:v>40464.073611111111</c:v>
                </c:pt>
                <c:pt idx="160">
                  <c:v>40466.151041666664</c:v>
                </c:pt>
                <c:pt idx="161">
                  <c:v>40467.821875000001</c:v>
                </c:pt>
                <c:pt idx="162">
                  <c:v>40470.21770833333</c:v>
                </c:pt>
                <c:pt idx="163">
                  <c:v>40474.043402777781</c:v>
                </c:pt>
                <c:pt idx="164">
                  <c:v>40487.750694444447</c:v>
                </c:pt>
                <c:pt idx="165">
                  <c:v>40493.513888888891</c:v>
                </c:pt>
                <c:pt idx="166">
                  <c:v>40497.698611111111</c:v>
                </c:pt>
                <c:pt idx="167">
                  <c:v>40503.347916666666</c:v>
                </c:pt>
                <c:pt idx="168">
                  <c:v>40508.761805555558</c:v>
                </c:pt>
                <c:pt idx="169">
                  <c:v>40512.226388888892</c:v>
                </c:pt>
                <c:pt idx="170">
                  <c:v>40515.340624999997</c:v>
                </c:pt>
                <c:pt idx="171">
                  <c:v>40518.305555555555</c:v>
                </c:pt>
                <c:pt idx="172">
                  <c:v>40521.713888888888</c:v>
                </c:pt>
                <c:pt idx="173">
                  <c:v>40525.146527777775</c:v>
                </c:pt>
                <c:pt idx="174">
                  <c:v>40528.04583333333</c:v>
                </c:pt>
                <c:pt idx="175">
                  <c:v>40531.555902777778</c:v>
                </c:pt>
                <c:pt idx="176">
                  <c:v>40535.087500000001</c:v>
                </c:pt>
                <c:pt idx="177">
                  <c:v>40538.105902777781</c:v>
                </c:pt>
                <c:pt idx="178">
                  <c:v>40541.29791666667</c:v>
                </c:pt>
                <c:pt idx="179">
                  <c:v>40544.301736111112</c:v>
                </c:pt>
                <c:pt idx="180">
                  <c:v>40548.148263888892</c:v>
                </c:pt>
                <c:pt idx="181">
                  <c:v>40552.631597222222</c:v>
                </c:pt>
                <c:pt idx="182">
                  <c:v>40556.713888888888</c:v>
                </c:pt>
                <c:pt idx="183">
                  <c:v>40560.710069444445</c:v>
                </c:pt>
                <c:pt idx="184">
                  <c:v>40564.126388888886</c:v>
                </c:pt>
                <c:pt idx="185">
                  <c:v>40567.285763888889</c:v>
                </c:pt>
                <c:pt idx="186">
                  <c:v>40570.797569444447</c:v>
                </c:pt>
                <c:pt idx="187">
                  <c:v>40574.050694444442</c:v>
                </c:pt>
                <c:pt idx="188">
                  <c:v>40576.696180555555</c:v>
                </c:pt>
                <c:pt idx="189">
                  <c:v>40579.386805555558</c:v>
                </c:pt>
                <c:pt idx="190">
                  <c:v>40582.877083333333</c:v>
                </c:pt>
                <c:pt idx="191">
                  <c:v>40587.431597222225</c:v>
                </c:pt>
                <c:pt idx="192">
                  <c:v>40591.890277777777</c:v>
                </c:pt>
                <c:pt idx="193">
                  <c:v>40595.708680555559</c:v>
                </c:pt>
                <c:pt idx="194">
                  <c:v>40599.623263888891</c:v>
                </c:pt>
                <c:pt idx="195">
                  <c:v>40603.564930555556</c:v>
                </c:pt>
                <c:pt idx="196">
                  <c:v>40608.146874999999</c:v>
                </c:pt>
                <c:pt idx="197">
                  <c:v>40612.854513888888</c:v>
                </c:pt>
                <c:pt idx="198">
                  <c:v>40615.819791666669</c:v>
                </c:pt>
                <c:pt idx="199">
                  <c:v>40620.36041666667</c:v>
                </c:pt>
                <c:pt idx="200">
                  <c:v>40623.402430555558</c:v>
                </c:pt>
                <c:pt idx="201">
                  <c:v>40626.369444444441</c:v>
                </c:pt>
                <c:pt idx="202">
                  <c:v>40629.402083333334</c:v>
                </c:pt>
                <c:pt idx="203">
                  <c:v>40632.427083333336</c:v>
                </c:pt>
                <c:pt idx="204">
                  <c:v>40635.314236111109</c:v>
                </c:pt>
                <c:pt idx="205">
                  <c:v>40639.82534722222</c:v>
                </c:pt>
                <c:pt idx="206">
                  <c:v>40644.238194444442</c:v>
                </c:pt>
                <c:pt idx="207">
                  <c:v>40647.594444444447</c:v>
                </c:pt>
                <c:pt idx="208">
                  <c:v>40652.088888888888</c:v>
                </c:pt>
                <c:pt idx="209">
                  <c:v>40657.124652777777</c:v>
                </c:pt>
                <c:pt idx="210">
                  <c:v>40662.131597222222</c:v>
                </c:pt>
                <c:pt idx="211">
                  <c:v>40666.263194444444</c:v>
                </c:pt>
                <c:pt idx="212">
                  <c:v>40671.281597222223</c:v>
                </c:pt>
                <c:pt idx="213">
                  <c:v>40676.238541666666</c:v>
                </c:pt>
                <c:pt idx="214">
                  <c:v>40766.682638888888</c:v>
                </c:pt>
                <c:pt idx="215">
                  <c:v>40768.161111111112</c:v>
                </c:pt>
                <c:pt idx="216">
                  <c:v>40769.069444444445</c:v>
                </c:pt>
                <c:pt idx="217">
                  <c:v>40770.177430555559</c:v>
                </c:pt>
                <c:pt idx="218">
                  <c:v>40771.304513888892</c:v>
                </c:pt>
                <c:pt idx="219">
                  <c:v>40776.386111111111</c:v>
                </c:pt>
                <c:pt idx="220">
                  <c:v>40781.301736111112</c:v>
                </c:pt>
                <c:pt idx="221">
                  <c:v>40782.088541666664</c:v>
                </c:pt>
                <c:pt idx="222">
                  <c:v>40783.113541666666</c:v>
                </c:pt>
                <c:pt idx="223">
                  <c:v>40784.796527777777</c:v>
                </c:pt>
                <c:pt idx="224">
                  <c:v>40787.432638888888</c:v>
                </c:pt>
                <c:pt idx="225">
                  <c:v>40790.432291666664</c:v>
                </c:pt>
                <c:pt idx="226">
                  <c:v>40792.808680555558</c:v>
                </c:pt>
                <c:pt idx="227">
                  <c:v>40794.236111111109</c:v>
                </c:pt>
                <c:pt idx="228">
                  <c:v>40795.703819444447</c:v>
                </c:pt>
                <c:pt idx="229">
                  <c:v>40797.191666666666</c:v>
                </c:pt>
                <c:pt idx="230">
                  <c:v>40798.346875000003</c:v>
                </c:pt>
                <c:pt idx="231">
                  <c:v>40799.769097222219</c:v>
                </c:pt>
                <c:pt idx="232">
                  <c:v>40802.243055555555</c:v>
                </c:pt>
                <c:pt idx="233">
                  <c:v>40805.859722222223</c:v>
                </c:pt>
                <c:pt idx="234">
                  <c:v>40808.357638888891</c:v>
                </c:pt>
                <c:pt idx="235">
                  <c:v>40810.257986111108</c:v>
                </c:pt>
                <c:pt idx="236">
                  <c:v>40812.261805555558</c:v>
                </c:pt>
                <c:pt idx="237">
                  <c:v>40813.802777777775</c:v>
                </c:pt>
                <c:pt idx="238">
                  <c:v>40816.298611111109</c:v>
                </c:pt>
                <c:pt idx="239">
                  <c:v>40818.825694444444</c:v>
                </c:pt>
                <c:pt idx="240">
                  <c:v>40820.695833333331</c:v>
                </c:pt>
                <c:pt idx="241">
                  <c:v>40822.756944444445</c:v>
                </c:pt>
                <c:pt idx="242">
                  <c:v>40824.772569444445</c:v>
                </c:pt>
                <c:pt idx="243">
                  <c:v>40826.714236111111</c:v>
                </c:pt>
                <c:pt idx="244">
                  <c:v>40829.115624999999</c:v>
                </c:pt>
                <c:pt idx="245">
                  <c:v>40833.182986111111</c:v>
                </c:pt>
                <c:pt idx="246">
                  <c:v>40837.707638888889</c:v>
                </c:pt>
                <c:pt idx="247">
                  <c:v>40842.237847222219</c:v>
                </c:pt>
                <c:pt idx="248">
                  <c:v>40846.777777777781</c:v>
                </c:pt>
                <c:pt idx="249">
                  <c:v>40849.282638888886</c:v>
                </c:pt>
                <c:pt idx="250">
                  <c:v>40851.706944444442</c:v>
                </c:pt>
                <c:pt idx="251">
                  <c:v>40855.190972222219</c:v>
                </c:pt>
                <c:pt idx="252">
                  <c:v>40871.246527777781</c:v>
                </c:pt>
                <c:pt idx="253">
                  <c:v>40874.875347222223</c:v>
                </c:pt>
                <c:pt idx="254">
                  <c:v>40878.744444444441</c:v>
                </c:pt>
                <c:pt idx="255">
                  <c:v>40882.566666666666</c:v>
                </c:pt>
                <c:pt idx="256">
                  <c:v>40886.721875000003</c:v>
                </c:pt>
                <c:pt idx="257">
                  <c:v>40890.69027777778</c:v>
                </c:pt>
                <c:pt idx="258">
                  <c:v>40895.197222222225</c:v>
                </c:pt>
                <c:pt idx="259">
                  <c:v>40899.397916666669</c:v>
                </c:pt>
                <c:pt idx="260">
                  <c:v>40902.9375</c:v>
                </c:pt>
                <c:pt idx="261">
                  <c:v>40908.324999999997</c:v>
                </c:pt>
                <c:pt idx="262">
                  <c:v>40913.69027777778</c:v>
                </c:pt>
                <c:pt idx="263">
                  <c:v>40917.632638888892</c:v>
                </c:pt>
                <c:pt idx="264">
                  <c:v>40921.053819444445</c:v>
                </c:pt>
                <c:pt idx="265">
                  <c:v>40925.086111111115</c:v>
                </c:pt>
                <c:pt idx="266">
                  <c:v>40929.647569444438</c:v>
                </c:pt>
                <c:pt idx="267">
                  <c:v>40933.757986111115</c:v>
                </c:pt>
                <c:pt idx="268">
                  <c:v>40938.748263888891</c:v>
                </c:pt>
                <c:pt idx="269">
                  <c:v>40943.767708333333</c:v>
                </c:pt>
                <c:pt idx="270">
                  <c:v>40948.200694444444</c:v>
                </c:pt>
                <c:pt idx="271">
                  <c:v>40953.144097222219</c:v>
                </c:pt>
                <c:pt idx="272">
                  <c:v>40957.86319444445</c:v>
                </c:pt>
                <c:pt idx="273">
                  <c:v>40962.191666666666</c:v>
                </c:pt>
                <c:pt idx="274">
                  <c:v>40966.216319444444</c:v>
                </c:pt>
                <c:pt idx="275">
                  <c:v>40970.27847222222</c:v>
                </c:pt>
                <c:pt idx="276">
                  <c:v>40975.754513888889</c:v>
                </c:pt>
                <c:pt idx="277">
                  <c:v>40979.891319444447</c:v>
                </c:pt>
                <c:pt idx="278">
                  <c:v>40982.882291666669</c:v>
                </c:pt>
                <c:pt idx="279">
                  <c:v>40987.255902777775</c:v>
                </c:pt>
                <c:pt idx="280">
                  <c:v>40991.604513888888</c:v>
                </c:pt>
                <c:pt idx="281">
                  <c:v>41002.008333333331</c:v>
                </c:pt>
                <c:pt idx="282">
                  <c:v>41006.887847222228</c:v>
                </c:pt>
                <c:pt idx="283">
                  <c:v>41010.777083333334</c:v>
                </c:pt>
                <c:pt idx="284">
                  <c:v>41015.286458333336</c:v>
                </c:pt>
                <c:pt idx="285">
                  <c:v>41020.831597222219</c:v>
                </c:pt>
                <c:pt idx="286">
                  <c:v>41027.218402777784</c:v>
                </c:pt>
                <c:pt idx="287">
                  <c:v>41030.654513888891</c:v>
                </c:pt>
                <c:pt idx="288">
                  <c:v>41035.184722222228</c:v>
                </c:pt>
                <c:pt idx="289">
                  <c:v>41039.707986111112</c:v>
                </c:pt>
                <c:pt idx="290">
                  <c:v>41045.25</c:v>
                </c:pt>
                <c:pt idx="291">
                  <c:v>41051.293055555558</c:v>
                </c:pt>
                <c:pt idx="292">
                  <c:v>41055.90243055555</c:v>
                </c:pt>
                <c:pt idx="293">
                  <c:v>41060.848611111112</c:v>
                </c:pt>
                <c:pt idx="294">
                  <c:v>41065.822916666672</c:v>
                </c:pt>
                <c:pt idx="295">
                  <c:v>41070.368055555555</c:v>
                </c:pt>
                <c:pt idx="296">
                  <c:v>41075.882291666669</c:v>
                </c:pt>
                <c:pt idx="297">
                  <c:v>41081.260069444441</c:v>
                </c:pt>
                <c:pt idx="298">
                  <c:v>41085.770833333328</c:v>
                </c:pt>
                <c:pt idx="299">
                  <c:v>41091.395833333336</c:v>
                </c:pt>
                <c:pt idx="300">
                  <c:v>41096.390625</c:v>
                </c:pt>
                <c:pt idx="301">
                  <c:v>41100.224305555559</c:v>
                </c:pt>
                <c:pt idx="302">
                  <c:v>41104.177083333328</c:v>
                </c:pt>
                <c:pt idx="303">
                  <c:v>41107.748958333337</c:v>
                </c:pt>
                <c:pt idx="304">
                  <c:v>41111.822222222225</c:v>
                </c:pt>
                <c:pt idx="305">
                  <c:v>41115.393750000003</c:v>
                </c:pt>
                <c:pt idx="306">
                  <c:v>41117.748611111107</c:v>
                </c:pt>
                <c:pt idx="307">
                  <c:v>41119.228819444441</c:v>
                </c:pt>
                <c:pt idx="308">
                  <c:v>41120.713541666672</c:v>
                </c:pt>
                <c:pt idx="309">
                  <c:v>41122.59097222222</c:v>
                </c:pt>
                <c:pt idx="310">
                  <c:v>41124.247569444444</c:v>
                </c:pt>
                <c:pt idx="311">
                  <c:v>41125.776736111111</c:v>
                </c:pt>
                <c:pt idx="312">
                  <c:v>41127.022222222222</c:v>
                </c:pt>
                <c:pt idx="313">
                  <c:v>41127.956250000003</c:v>
                </c:pt>
                <c:pt idx="314">
                  <c:v>41130.192013888889</c:v>
                </c:pt>
                <c:pt idx="315">
                  <c:v>41131.167361111111</c:v>
                </c:pt>
                <c:pt idx="316">
                  <c:v>41132.746874999997</c:v>
                </c:pt>
                <c:pt idx="317">
                  <c:v>41134.271527777775</c:v>
                </c:pt>
                <c:pt idx="318">
                  <c:v>41135.386458333334</c:v>
                </c:pt>
                <c:pt idx="319">
                  <c:v>41136.373263888891</c:v>
                </c:pt>
                <c:pt idx="320">
                  <c:v>41137.355902777781</c:v>
                </c:pt>
                <c:pt idx="321">
                  <c:v>41138.418749999997</c:v>
                </c:pt>
                <c:pt idx="322">
                  <c:v>41139.756944444445</c:v>
                </c:pt>
                <c:pt idx="323">
                  <c:v>41141.240277777775</c:v>
                </c:pt>
                <c:pt idx="324">
                  <c:v>41142.198958333334</c:v>
                </c:pt>
                <c:pt idx="325">
                  <c:v>41142.989236111112</c:v>
                </c:pt>
                <c:pt idx="326">
                  <c:v>41143.993749999994</c:v>
                </c:pt>
                <c:pt idx="327">
                  <c:v>41144.717708333337</c:v>
                </c:pt>
                <c:pt idx="328">
                  <c:v>41145.268055555556</c:v>
                </c:pt>
                <c:pt idx="329">
                  <c:v>41146.077777777784</c:v>
                </c:pt>
                <c:pt idx="330">
                  <c:v>41147.029861111114</c:v>
                </c:pt>
                <c:pt idx="331">
                  <c:v>41149.032638888893</c:v>
                </c:pt>
                <c:pt idx="332">
                  <c:v>41151.077777777777</c:v>
                </c:pt>
                <c:pt idx="333">
                  <c:v>41152.002430555556</c:v>
                </c:pt>
                <c:pt idx="334">
                  <c:v>41152.976388888885</c:v>
                </c:pt>
                <c:pt idx="335">
                  <c:v>41153.661111111112</c:v>
                </c:pt>
                <c:pt idx="336">
                  <c:v>41154.179166666669</c:v>
                </c:pt>
                <c:pt idx="337">
                  <c:v>41155.039236111115</c:v>
                </c:pt>
                <c:pt idx="338">
                  <c:v>41156.535763888889</c:v>
                </c:pt>
                <c:pt idx="339">
                  <c:v>41157.964583333334</c:v>
                </c:pt>
                <c:pt idx="340">
                  <c:v>41159.02916666666</c:v>
                </c:pt>
                <c:pt idx="341">
                  <c:v>41161.629861111112</c:v>
                </c:pt>
                <c:pt idx="342">
                  <c:v>41167.616319444445</c:v>
                </c:pt>
                <c:pt idx="343">
                  <c:v>41168.652083333334</c:v>
                </c:pt>
                <c:pt idx="344">
                  <c:v>41170.298611111109</c:v>
                </c:pt>
                <c:pt idx="345">
                  <c:v>41171.469791666663</c:v>
                </c:pt>
                <c:pt idx="346">
                  <c:v>41172.468402777784</c:v>
                </c:pt>
                <c:pt idx="347">
                  <c:v>41173.443402777775</c:v>
                </c:pt>
                <c:pt idx="348">
                  <c:v>41174.784722222219</c:v>
                </c:pt>
                <c:pt idx="349">
                  <c:v>41176.075694444444</c:v>
                </c:pt>
                <c:pt idx="350">
                  <c:v>41177.594097222216</c:v>
                </c:pt>
                <c:pt idx="351">
                  <c:v>41180.15902777778</c:v>
                </c:pt>
                <c:pt idx="352">
                  <c:v>41183.135416666664</c:v>
                </c:pt>
                <c:pt idx="353">
                  <c:v>41185.784722222219</c:v>
                </c:pt>
              </c:numCache>
            </c:numRef>
          </c:cat>
          <c:val>
            <c:numRef>
              <c:f>Resultados!$F$12:$F$365</c:f>
              <c:numCache>
                <c:formatCode>0</c:formatCode>
                <c:ptCount val="354"/>
                <c:pt idx="0">
                  <c:v>1787.2085743938667</c:v>
                </c:pt>
                <c:pt idx="1">
                  <c:v>2358.6992796720524</c:v>
                </c:pt>
                <c:pt idx="2">
                  <c:v>984.39850748561264</c:v>
                </c:pt>
                <c:pt idx="3">
                  <c:v>1503.8323270417966</c:v>
                </c:pt>
                <c:pt idx="4">
                  <c:v>1157.1737523101069</c:v>
                </c:pt>
                <c:pt idx="5">
                  <c:v>785.72099508820554</c:v>
                </c:pt>
                <c:pt idx="6">
                  <c:v>812.96310082487526</c:v>
                </c:pt>
                <c:pt idx="7">
                  <c:v>1044.3229367058082</c:v>
                </c:pt>
                <c:pt idx="8">
                  <c:v>1387.3037484249096</c:v>
                </c:pt>
                <c:pt idx="9">
                  <c:v>919.02181555207198</c:v>
                </c:pt>
                <c:pt idx="10">
                  <c:v>1357.211208546328</c:v>
                </c:pt>
                <c:pt idx="11">
                  <c:v>1742.2919397681371</c:v>
                </c:pt>
                <c:pt idx="12">
                  <c:v>962.85066256604614</c:v>
                </c:pt>
                <c:pt idx="13">
                  <c:v>816.88750640108867</c:v>
                </c:pt>
                <c:pt idx="14">
                  <c:v>1405.8164542984164</c:v>
                </c:pt>
                <c:pt idx="15">
                  <c:v>737.25638243614947</c:v>
                </c:pt>
                <c:pt idx="16">
                  <c:v>525.90638502803426</c:v>
                </c:pt>
                <c:pt idx="17">
                  <c:v>332.44004182355542</c:v>
                </c:pt>
                <c:pt idx="18">
                  <c:v>403.4790783246977</c:v>
                </c:pt>
                <c:pt idx="19">
                  <c:v>109.6910997746799</c:v>
                </c:pt>
                <c:pt idx="20">
                  <c:v>451.98964465938536</c:v>
                </c:pt>
                <c:pt idx="21">
                  <c:v>357.18106262297084</c:v>
                </c:pt>
                <c:pt idx="22">
                  <c:v>620.60633356816004</c:v>
                </c:pt>
                <c:pt idx="23">
                  <c:v>968.70823001822396</c:v>
                </c:pt>
                <c:pt idx="24">
                  <c:v>364.30652569648618</c:v>
                </c:pt>
                <c:pt idx="25">
                  <c:v>711.28869908773152</c:v>
                </c:pt>
                <c:pt idx="26">
                  <c:v>481.54490419350702</c:v>
                </c:pt>
                <c:pt idx="27">
                  <c:v>317.10380296509277</c:v>
                </c:pt>
                <c:pt idx="28">
                  <c:v>129.87919242524313</c:v>
                </c:pt>
                <c:pt idx="29">
                  <c:v>381.64519839941187</c:v>
                </c:pt>
                <c:pt idx="30">
                  <c:v>533.83622473188052</c:v>
                </c:pt>
                <c:pt idx="31">
                  <c:v>268.04127961611101</c:v>
                </c:pt>
                <c:pt idx="32">
                  <c:v>532.1241159210058</c:v>
                </c:pt>
                <c:pt idx="33">
                  <c:v>1073.3267279551028</c:v>
                </c:pt>
                <c:pt idx="34">
                  <c:v>503.86858567238733</c:v>
                </c:pt>
                <c:pt idx="35">
                  <c:v>329.84173560170501</c:v>
                </c:pt>
                <c:pt idx="36">
                  <c:v>572.30868650030379</c:v>
                </c:pt>
                <c:pt idx="37">
                  <c:v>557.8580791994126</c:v>
                </c:pt>
                <c:pt idx="38">
                  <c:v>344.32923390139621</c:v>
                </c:pt>
                <c:pt idx="39">
                  <c:v>249.75104492121343</c:v>
                </c:pt>
                <c:pt idx="40">
                  <c:v>275.75861952750637</c:v>
                </c:pt>
                <c:pt idx="41">
                  <c:v>188.79420951844793</c:v>
                </c:pt>
                <c:pt idx="42">
                  <c:v>149.37537873912328</c:v>
                </c:pt>
                <c:pt idx="43">
                  <c:v>212.3107000727573</c:v>
                </c:pt>
                <c:pt idx="44">
                  <c:v>710.96660953006699</c:v>
                </c:pt>
                <c:pt idx="45">
                  <c:v>2104.5402395542392</c:v>
                </c:pt>
                <c:pt idx="46">
                  <c:v>715.10423320754012</c:v>
                </c:pt>
                <c:pt idx="47">
                  <c:v>267.64622941680244</c:v>
                </c:pt>
                <c:pt idx="48">
                  <c:v>1784.5265605603909</c:v>
                </c:pt>
                <c:pt idx="49">
                  <c:v>1104.5416395160378</c:v>
                </c:pt>
                <c:pt idx="50">
                  <c:v>567.66526510792198</c:v>
                </c:pt>
                <c:pt idx="51">
                  <c:v>610.59801221472003</c:v>
                </c:pt>
                <c:pt idx="52">
                  <c:v>952.57821446946411</c:v>
                </c:pt>
                <c:pt idx="53">
                  <c:v>1552.0602688774088</c:v>
                </c:pt>
                <c:pt idx="54">
                  <c:v>863.14134679247377</c:v>
                </c:pt>
                <c:pt idx="55">
                  <c:v>1074.6824389219994</c:v>
                </c:pt>
                <c:pt idx="56">
                  <c:v>1244.3999680556592</c:v>
                </c:pt>
                <c:pt idx="57">
                  <c:v>972.72283807867916</c:v>
                </c:pt>
                <c:pt idx="58">
                  <c:v>782.02697036515394</c:v>
                </c:pt>
                <c:pt idx="59">
                  <c:v>752.99672664504283</c:v>
                </c:pt>
                <c:pt idx="60">
                  <c:v>1000.7303036194479</c:v>
                </c:pt>
                <c:pt idx="61">
                  <c:v>1839.6836291918507</c:v>
                </c:pt>
                <c:pt idx="62">
                  <c:v>977.07592827559552</c:v>
                </c:pt>
                <c:pt idx="63">
                  <c:v>1209.4745896271477</c:v>
                </c:pt>
                <c:pt idx="64">
                  <c:v>1013.997623945677</c:v>
                </c:pt>
                <c:pt idx="65">
                  <c:v>1007.466262851542</c:v>
                </c:pt>
                <c:pt idx="66">
                  <c:v>1176.3179355330572</c:v>
                </c:pt>
                <c:pt idx="67">
                  <c:v>1065.6578764687702</c:v>
                </c:pt>
                <c:pt idx="68">
                  <c:v>1129.5964602711235</c:v>
                </c:pt>
                <c:pt idx="69">
                  <c:v>2134.2484782800025</c:v>
                </c:pt>
                <c:pt idx="70">
                  <c:v>1734.7340142733033</c:v>
                </c:pt>
                <c:pt idx="71">
                  <c:v>1619.3276273390575</c:v>
                </c:pt>
                <c:pt idx="72">
                  <c:v>1177.3688938518401</c:v>
                </c:pt>
                <c:pt idx="73">
                  <c:v>10789.726780515597</c:v>
                </c:pt>
                <c:pt idx="74">
                  <c:v>1642.8970560248069</c:v>
                </c:pt>
                <c:pt idx="75">
                  <c:v>3009.2376444044926</c:v>
                </c:pt>
                <c:pt idx="76">
                  <c:v>4030.0564181753639</c:v>
                </c:pt>
                <c:pt idx="77">
                  <c:v>4966.596461213494</c:v>
                </c:pt>
                <c:pt idx="78">
                  <c:v>4812.8680493965103</c:v>
                </c:pt>
                <c:pt idx="79">
                  <c:v>13850.24368423534</c:v>
                </c:pt>
                <c:pt idx="80">
                  <c:v>1828.4581658439874</c:v>
                </c:pt>
                <c:pt idx="81">
                  <c:v>5772.5457486222585</c:v>
                </c:pt>
                <c:pt idx="82">
                  <c:v>1449.9535118295473</c:v>
                </c:pt>
                <c:pt idx="83">
                  <c:v>5042.0454568738196</c:v>
                </c:pt>
                <c:pt idx="84">
                  <c:v>2509.9607893583607</c:v>
                </c:pt>
                <c:pt idx="85">
                  <c:v>3198.954531189001</c:v>
                </c:pt>
                <c:pt idx="86">
                  <c:v>4945.266118187973</c:v>
                </c:pt>
                <c:pt idx="87">
                  <c:v>3443.2583880751813</c:v>
                </c:pt>
                <c:pt idx="88">
                  <c:v>3169.1176244892617</c:v>
                </c:pt>
                <c:pt idx="89">
                  <c:v>4102.6916474036461</c:v>
                </c:pt>
                <c:pt idx="90">
                  <c:v>3371.5455599097118</c:v>
                </c:pt>
                <c:pt idx="91">
                  <c:v>4569.1293990050899</c:v>
                </c:pt>
                <c:pt idx="92">
                  <c:v>4047.4472445833476</c:v>
                </c:pt>
                <c:pt idx="93">
                  <c:v>7937.7093355317156</c:v>
                </c:pt>
                <c:pt idx="94">
                  <c:v>10304.808789402514</c:v>
                </c:pt>
                <c:pt idx="95">
                  <c:v>2795.4529531058929</c:v>
                </c:pt>
                <c:pt idx="96">
                  <c:v>3937.5694327031451</c:v>
                </c:pt>
                <c:pt idx="97">
                  <c:v>6597.8968486675658</c:v>
                </c:pt>
                <c:pt idx="98">
                  <c:v>6339.7237082808524</c:v>
                </c:pt>
                <c:pt idx="99">
                  <c:v>5919.0356571623624</c:v>
                </c:pt>
                <c:pt idx="100">
                  <c:v>5929.3213888217178</c:v>
                </c:pt>
                <c:pt idx="101">
                  <c:v>5433.1361394981377</c:v>
                </c:pt>
                <c:pt idx="102">
                  <c:v>6698.2323605038055</c:v>
                </c:pt>
                <c:pt idx="103">
                  <c:v>8360.5622322299805</c:v>
                </c:pt>
                <c:pt idx="104">
                  <c:v>10884.998892065021</c:v>
                </c:pt>
                <c:pt idx="105">
                  <c:v>8714.0958345846029</c:v>
                </c:pt>
                <c:pt idx="106">
                  <c:v>21338.922893466777</c:v>
                </c:pt>
                <c:pt idx="107">
                  <c:v>7424.280707978096</c:v>
                </c:pt>
                <c:pt idx="108">
                  <c:v>20198.214247523414</c:v>
                </c:pt>
                <c:pt idx="109">
                  <c:v>7145.1899900866974</c:v>
                </c:pt>
                <c:pt idx="110">
                  <c:v>12391.488718966481</c:v>
                </c:pt>
                <c:pt idx="111">
                  <c:v>4258.3024871785465</c:v>
                </c:pt>
                <c:pt idx="112">
                  <c:v>4975.5055635791923</c:v>
                </c:pt>
                <c:pt idx="113">
                  <c:v>12190.805183460576</c:v>
                </c:pt>
                <c:pt idx="114">
                  <c:v>3085.5298137187933</c:v>
                </c:pt>
                <c:pt idx="115">
                  <c:v>3725.9104980197358</c:v>
                </c:pt>
                <c:pt idx="116">
                  <c:v>6185.2720282969931</c:v>
                </c:pt>
                <c:pt idx="117">
                  <c:v>4960.1058044928823</c:v>
                </c:pt>
                <c:pt idx="118">
                  <c:v>5781.4435212778844</c:v>
                </c:pt>
                <c:pt idx="119">
                  <c:v>4598.8911759422408</c:v>
                </c:pt>
                <c:pt idx="120">
                  <c:v>2158.1632842602257</c:v>
                </c:pt>
                <c:pt idx="121">
                  <c:v>3342.5689644926451</c:v>
                </c:pt>
                <c:pt idx="122">
                  <c:v>3902.9006372113408</c:v>
                </c:pt>
                <c:pt idx="123">
                  <c:v>4343.8697695906412</c:v>
                </c:pt>
                <c:pt idx="124">
                  <c:v>1603.0772704963813</c:v>
                </c:pt>
                <c:pt idx="125">
                  <c:v>1753.498683410359</c:v>
                </c:pt>
                <c:pt idx="126">
                  <c:v>1990.2925672531539</c:v>
                </c:pt>
                <c:pt idx="127">
                  <c:v>2068.7197335838709</c:v>
                </c:pt>
                <c:pt idx="128">
                  <c:v>1266.8317019124311</c:v>
                </c:pt>
                <c:pt idx="129">
                  <c:v>1660.6748845570273</c:v>
                </c:pt>
                <c:pt idx="130">
                  <c:v>2306.8080294528827</c:v>
                </c:pt>
                <c:pt idx="131">
                  <c:v>2594.3685385283579</c:v>
                </c:pt>
                <c:pt idx="132">
                  <c:v>2924.1445657289364</c:v>
                </c:pt>
                <c:pt idx="133">
                  <c:v>2617.0800675588061</c:v>
                </c:pt>
                <c:pt idx="134">
                  <c:v>5956.0123660851086</c:v>
                </c:pt>
                <c:pt idx="135">
                  <c:v>4693.9406277464022</c:v>
                </c:pt>
                <c:pt idx="136">
                  <c:v>3153.7067637829564</c:v>
                </c:pt>
                <c:pt idx="137">
                  <c:v>4338.2789172840485</c:v>
                </c:pt>
                <c:pt idx="138">
                  <c:v>3364.7748077651131</c:v>
                </c:pt>
                <c:pt idx="139">
                  <c:v>2019.1609302644117</c:v>
                </c:pt>
                <c:pt idx="140">
                  <c:v>2386.9528433669366</c:v>
                </c:pt>
                <c:pt idx="141">
                  <c:v>1521.961440034444</c:v>
                </c:pt>
                <c:pt idx="142">
                  <c:v>785.00838549668606</c:v>
                </c:pt>
                <c:pt idx="143">
                  <c:v>1248.0393618832625</c:v>
                </c:pt>
                <c:pt idx="144">
                  <c:v>2563.6859481720558</c:v>
                </c:pt>
                <c:pt idx="145">
                  <c:v>1394.3440996308552</c:v>
                </c:pt>
                <c:pt idx="146">
                  <c:v>2488.3054439265234</c:v>
                </c:pt>
                <c:pt idx="147">
                  <c:v>2247.2184510474735</c:v>
                </c:pt>
                <c:pt idx="148">
                  <c:v>2418.6290752989548</c:v>
                </c:pt>
                <c:pt idx="149">
                  <c:v>2952.6744840777033</c:v>
                </c:pt>
                <c:pt idx="150">
                  <c:v>2466.763579638628</c:v>
                </c:pt>
                <c:pt idx="151">
                  <c:v>2908.8314690262009</c:v>
                </c:pt>
                <c:pt idx="152">
                  <c:v>4755.160319373007</c:v>
                </c:pt>
                <c:pt idx="153">
                  <c:v>1704.6440203385514</c:v>
                </c:pt>
                <c:pt idx="154">
                  <c:v>971.07133316433919</c:v>
                </c:pt>
                <c:pt idx="155">
                  <c:v>803.24543465373074</c:v>
                </c:pt>
                <c:pt idx="156">
                  <c:v>1428.9742435908183</c:v>
                </c:pt>
                <c:pt idx="157">
                  <c:v>2175.5714437344413</c:v>
                </c:pt>
                <c:pt idx="158">
                  <c:v>1179.9416769421168</c:v>
                </c:pt>
                <c:pt idx="159">
                  <c:v>486.41729429922788</c:v>
                </c:pt>
                <c:pt idx="160">
                  <c:v>1213.3372359471123</c:v>
                </c:pt>
                <c:pt idx="161">
                  <c:v>1027.4593657879734</c:v>
                </c:pt>
                <c:pt idx="162">
                  <c:v>1047.9175885241423</c:v>
                </c:pt>
                <c:pt idx="163">
                  <c:v>396.75403108017832</c:v>
                </c:pt>
                <c:pt idx="164">
                  <c:v>323.77719884038788</c:v>
                </c:pt>
                <c:pt idx="165">
                  <c:v>777.57663998291844</c:v>
                </c:pt>
                <c:pt idx="166">
                  <c:v>607.94331946132615</c:v>
                </c:pt>
                <c:pt idx="167">
                  <c:v>166.92356878526911</c:v>
                </c:pt>
                <c:pt idx="168">
                  <c:v>215.82009354292558</c:v>
                </c:pt>
                <c:pt idx="169">
                  <c:v>414.5878188253289</c:v>
                </c:pt>
                <c:pt idx="170">
                  <c:v>410.40193804811429</c:v>
                </c:pt>
                <c:pt idx="171">
                  <c:v>923.38448227775461</c:v>
                </c:pt>
                <c:pt idx="172">
                  <c:v>339.44404931728144</c:v>
                </c:pt>
                <c:pt idx="173">
                  <c:v>381.14389072150993</c:v>
                </c:pt>
                <c:pt idx="174">
                  <c:v>437.12907874387821</c:v>
                </c:pt>
                <c:pt idx="175">
                  <c:v>115.46873640542613</c:v>
                </c:pt>
                <c:pt idx="176">
                  <c:v>300.74381757373118</c:v>
                </c:pt>
                <c:pt idx="177">
                  <c:v>279.0927229749235</c:v>
                </c:pt>
                <c:pt idx="178">
                  <c:v>257.30304969552748</c:v>
                </c:pt>
                <c:pt idx="179">
                  <c:v>152.25605807597256</c:v>
                </c:pt>
                <c:pt idx="180">
                  <c:v>178.9284370826922</c:v>
                </c:pt>
                <c:pt idx="181">
                  <c:v>310.44648783585853</c:v>
                </c:pt>
                <c:pt idx="182">
                  <c:v>209.8785662364206</c:v>
                </c:pt>
                <c:pt idx="183">
                  <c:v>82.561470000346702</c:v>
                </c:pt>
                <c:pt idx="184">
                  <c:v>12.459711392793412</c:v>
                </c:pt>
                <c:pt idx="185">
                  <c:v>250.91427872809996</c:v>
                </c:pt>
                <c:pt idx="186">
                  <c:v>413.48042936182043</c:v>
                </c:pt>
                <c:pt idx="187">
                  <c:v>304.98111264700469</c:v>
                </c:pt>
                <c:pt idx="188">
                  <c:v>390.49278765763887</c:v>
                </c:pt>
                <c:pt idx="189">
                  <c:v>206.53232134346155</c:v>
                </c:pt>
                <c:pt idx="190">
                  <c:v>94.805667580486528</c:v>
                </c:pt>
                <c:pt idx="191">
                  <c:v>282.71388652302727</c:v>
                </c:pt>
                <c:pt idx="192">
                  <c:v>121.57261361928809</c:v>
                </c:pt>
                <c:pt idx="193">
                  <c:v>173.7308470269021</c:v>
                </c:pt>
                <c:pt idx="194">
                  <c:v>283.27431557401218</c:v>
                </c:pt>
                <c:pt idx="195">
                  <c:v>232.8360063285393</c:v>
                </c:pt>
                <c:pt idx="196">
                  <c:v>199.67563610856072</c:v>
                </c:pt>
                <c:pt idx="197">
                  <c:v>107.93498239723762</c:v>
                </c:pt>
                <c:pt idx="198">
                  <c:v>270.42946193904868</c:v>
                </c:pt>
                <c:pt idx="199">
                  <c:v>20.727857205297006</c:v>
                </c:pt>
                <c:pt idx="200">
                  <c:v>37.865980652766851</c:v>
                </c:pt>
                <c:pt idx="201">
                  <c:v>29.084216510948586</c:v>
                </c:pt>
                <c:pt idx="202">
                  <c:v>29.476671181885635</c:v>
                </c:pt>
                <c:pt idx="203">
                  <c:v>25.418301685138644</c:v>
                </c:pt>
                <c:pt idx="204">
                  <c:v>13.59000505613097</c:v>
                </c:pt>
                <c:pt idx="205">
                  <c:v>27.073143405701092</c:v>
                </c:pt>
                <c:pt idx="206">
                  <c:v>17.887735806418494</c:v>
                </c:pt>
                <c:pt idx="207">
                  <c:v>50.532179535035944</c:v>
                </c:pt>
                <c:pt idx="208">
                  <c:v>135.2412974326227</c:v>
                </c:pt>
                <c:pt idx="209">
                  <c:v>45.767348924029889</c:v>
                </c:pt>
                <c:pt idx="210">
                  <c:v>36.186367847543693</c:v>
                </c:pt>
                <c:pt idx="211">
                  <c:v>54.609808587930736</c:v>
                </c:pt>
                <c:pt idx="212">
                  <c:v>133.41573103950205</c:v>
                </c:pt>
                <c:pt idx="213">
                  <c:v>109.64566295335594</c:v>
                </c:pt>
                <c:pt idx="214">
                  <c:v>1960.3890842368783</c:v>
                </c:pt>
                <c:pt idx="215">
                  <c:v>1936.7577802074748</c:v>
                </c:pt>
                <c:pt idx="216">
                  <c:v>1850.3865653733708</c:v>
                </c:pt>
                <c:pt idx="217">
                  <c:v>1062.6844088987093</c:v>
                </c:pt>
                <c:pt idx="218">
                  <c:v>1365.5093200797171</c:v>
                </c:pt>
                <c:pt idx="219">
                  <c:v>289.01450519256434</c:v>
                </c:pt>
                <c:pt idx="220">
                  <c:v>4396.7669335670589</c:v>
                </c:pt>
                <c:pt idx="221">
                  <c:v>3433.4058929925941</c:v>
                </c:pt>
                <c:pt idx="222">
                  <c:v>2029.7431374967746</c:v>
                </c:pt>
                <c:pt idx="223">
                  <c:v>914.69102839753407</c:v>
                </c:pt>
                <c:pt idx="224">
                  <c:v>773.9471390986871</c:v>
                </c:pt>
                <c:pt idx="225">
                  <c:v>895.51678389735707</c:v>
                </c:pt>
                <c:pt idx="226">
                  <c:v>1369.157750060358</c:v>
                </c:pt>
                <c:pt idx="227">
                  <c:v>1649.0551844754618</c:v>
                </c:pt>
                <c:pt idx="228">
                  <c:v>1907.4683474017247</c:v>
                </c:pt>
                <c:pt idx="229">
                  <c:v>1887.9989539024348</c:v>
                </c:pt>
                <c:pt idx="230">
                  <c:v>1342.727098667865</c:v>
                </c:pt>
                <c:pt idx="231">
                  <c:v>1359.6562656807635</c:v>
                </c:pt>
                <c:pt idx="232">
                  <c:v>645.61745934713724</c:v>
                </c:pt>
                <c:pt idx="233">
                  <c:v>578.54879030868437</c:v>
                </c:pt>
                <c:pt idx="234">
                  <c:v>1770.1692035770275</c:v>
                </c:pt>
                <c:pt idx="235">
                  <c:v>1093.3764818160646</c:v>
                </c:pt>
                <c:pt idx="236">
                  <c:v>1195.9636186715047</c:v>
                </c:pt>
                <c:pt idx="237">
                  <c:v>1717.2749446286184</c:v>
                </c:pt>
                <c:pt idx="238">
                  <c:v>1005.4972709367991</c:v>
                </c:pt>
                <c:pt idx="239">
                  <c:v>1806.5942242753206</c:v>
                </c:pt>
                <c:pt idx="240">
                  <c:v>711.48077878853633</c:v>
                </c:pt>
                <c:pt idx="241">
                  <c:v>1192.1429041411591</c:v>
                </c:pt>
                <c:pt idx="242">
                  <c:v>1918.5208289827244</c:v>
                </c:pt>
                <c:pt idx="243">
                  <c:v>1314.8200905089798</c:v>
                </c:pt>
                <c:pt idx="244">
                  <c:v>658.98182802631584</c:v>
                </c:pt>
                <c:pt idx="245">
                  <c:v>228.78827313649728</c:v>
                </c:pt>
                <c:pt idx="246">
                  <c:v>884.81583298868611</c:v>
                </c:pt>
                <c:pt idx="247">
                  <c:v>188.34861014090274</c:v>
                </c:pt>
                <c:pt idx="248">
                  <c:v>261.2480150944566</c:v>
                </c:pt>
                <c:pt idx="249">
                  <c:v>925.70611628917402</c:v>
                </c:pt>
                <c:pt idx="250">
                  <c:v>473.20044867350236</c:v>
                </c:pt>
                <c:pt idx="251">
                  <c:v>288.70573701772247</c:v>
                </c:pt>
                <c:pt idx="252">
                  <c:v>208.8143260715205</c:v>
                </c:pt>
                <c:pt idx="253">
                  <c:v>391.1891139080181</c:v>
                </c:pt>
                <c:pt idx="254">
                  <c:v>219.50732902938179</c:v>
                </c:pt>
                <c:pt idx="255">
                  <c:v>383.96969511537679</c:v>
                </c:pt>
                <c:pt idx="256">
                  <c:v>626.2238863097142</c:v>
                </c:pt>
                <c:pt idx="257">
                  <c:v>207.05615604220228</c:v>
                </c:pt>
                <c:pt idx="258">
                  <c:v>214.22138813578729</c:v>
                </c:pt>
                <c:pt idx="259">
                  <c:v>326.76227818432733</c:v>
                </c:pt>
                <c:pt idx="260">
                  <c:v>180.67536781404462</c:v>
                </c:pt>
                <c:pt idx="261">
                  <c:v>168.03407767845422</c:v>
                </c:pt>
                <c:pt idx="262">
                  <c:v>115.47501776827815</c:v>
                </c:pt>
                <c:pt idx="263">
                  <c:v>241.31132822445568</c:v>
                </c:pt>
                <c:pt idx="264">
                  <c:v>352.8753127219548</c:v>
                </c:pt>
                <c:pt idx="265">
                  <c:v>234.39704944510046</c:v>
                </c:pt>
                <c:pt idx="266">
                  <c:v>131.94732923832748</c:v>
                </c:pt>
                <c:pt idx="267">
                  <c:v>180.37598018638212</c:v>
                </c:pt>
                <c:pt idx="268">
                  <c:v>153.24978043906833</c:v>
                </c:pt>
                <c:pt idx="269">
                  <c:v>238.58346390166062</c:v>
                </c:pt>
                <c:pt idx="270">
                  <c:v>460.78714377592684</c:v>
                </c:pt>
                <c:pt idx="271">
                  <c:v>185.80386121525399</c:v>
                </c:pt>
                <c:pt idx="272">
                  <c:v>144.04927626052105</c:v>
                </c:pt>
                <c:pt idx="273">
                  <c:v>89.932074617038126</c:v>
                </c:pt>
                <c:pt idx="274">
                  <c:v>129.89309553345998</c:v>
                </c:pt>
                <c:pt idx="275">
                  <c:v>253.05587928527041</c:v>
                </c:pt>
                <c:pt idx="276">
                  <c:v>243.55648268919896</c:v>
                </c:pt>
                <c:pt idx="277">
                  <c:v>450.35668840861933</c:v>
                </c:pt>
                <c:pt idx="278">
                  <c:v>217.52130046179207</c:v>
                </c:pt>
                <c:pt idx="279">
                  <c:v>130.94706382560548</c:v>
                </c:pt>
                <c:pt idx="280">
                  <c:v>205.09968934206208</c:v>
                </c:pt>
                <c:pt idx="281">
                  <c:v>250.68656200184139</c:v>
                </c:pt>
                <c:pt idx="282">
                  <c:v>233.6185717167013</c:v>
                </c:pt>
                <c:pt idx="283">
                  <c:v>160.49861871483759</c:v>
                </c:pt>
                <c:pt idx="284">
                  <c:v>165.21266332235578</c:v>
                </c:pt>
                <c:pt idx="285">
                  <c:v>254.66760411477239</c:v>
                </c:pt>
                <c:pt idx="286">
                  <c:v>436.53332416917954</c:v>
                </c:pt>
                <c:pt idx="287">
                  <c:v>203.36824372433375</c:v>
                </c:pt>
                <c:pt idx="288">
                  <c:v>556.55461523951851</c:v>
                </c:pt>
                <c:pt idx="289">
                  <c:v>454.50594131120272</c:v>
                </c:pt>
                <c:pt idx="290">
                  <c:v>293.88371200513473</c:v>
                </c:pt>
                <c:pt idx="291">
                  <c:v>242.14671881512751</c:v>
                </c:pt>
                <c:pt idx="292">
                  <c:v>304.53737983446655</c:v>
                </c:pt>
                <c:pt idx="293">
                  <c:v>329.20632197150258</c:v>
                </c:pt>
                <c:pt idx="294">
                  <c:v>256.168434000589</c:v>
                </c:pt>
                <c:pt idx="295">
                  <c:v>319.49421923924768</c:v>
                </c:pt>
                <c:pt idx="296">
                  <c:v>438.45529507598411</c:v>
                </c:pt>
                <c:pt idx="297">
                  <c:v>491.74748535589367</c:v>
                </c:pt>
                <c:pt idx="298">
                  <c:v>465.32968822579642</c:v>
                </c:pt>
                <c:pt idx="299">
                  <c:v>286.49311083773455</c:v>
                </c:pt>
                <c:pt idx="300">
                  <c:v>590.14604726237587</c:v>
                </c:pt>
                <c:pt idx="301">
                  <c:v>419.9723215798175</c:v>
                </c:pt>
                <c:pt idx="302">
                  <c:v>559.37651895005456</c:v>
                </c:pt>
                <c:pt idx="303">
                  <c:v>598.1232016193037</c:v>
                </c:pt>
                <c:pt idx="304">
                  <c:v>800.14879862666817</c:v>
                </c:pt>
                <c:pt idx="305">
                  <c:v>379.94945678499602</c:v>
                </c:pt>
                <c:pt idx="306">
                  <c:v>2034.9611274334391</c:v>
                </c:pt>
                <c:pt idx="307">
                  <c:v>1623.621528969004</c:v>
                </c:pt>
                <c:pt idx="308">
                  <c:v>1181.2275975115281</c:v>
                </c:pt>
                <c:pt idx="309">
                  <c:v>2131.2398526087227</c:v>
                </c:pt>
                <c:pt idx="310">
                  <c:v>2078.0297536147455</c:v>
                </c:pt>
                <c:pt idx="311">
                  <c:v>3319.1586957431086</c:v>
                </c:pt>
                <c:pt idx="312">
                  <c:v>2201.6997454403709</c:v>
                </c:pt>
                <c:pt idx="313">
                  <c:v>2223.881879983815</c:v>
                </c:pt>
                <c:pt idx="314">
                  <c:v>3581.7852937533667</c:v>
                </c:pt>
                <c:pt idx="315">
                  <c:v>1954.0778162133554</c:v>
                </c:pt>
                <c:pt idx="316">
                  <c:v>3800.9901581716581</c:v>
                </c:pt>
                <c:pt idx="317">
                  <c:v>1160.4479846307927</c:v>
                </c:pt>
                <c:pt idx="318">
                  <c:v>1318.7960431788474</c:v>
                </c:pt>
                <c:pt idx="319">
                  <c:v>1838.2577539483398</c:v>
                </c:pt>
                <c:pt idx="320">
                  <c:v>2587.9527123363237</c:v>
                </c:pt>
                <c:pt idx="321">
                  <c:v>1405.800883341072</c:v>
                </c:pt>
                <c:pt idx="322">
                  <c:v>2010.4449797618506</c:v>
                </c:pt>
                <c:pt idx="323">
                  <c:v>2030.9120013462841</c:v>
                </c:pt>
                <c:pt idx="324">
                  <c:v>4401.9216472361704</c:v>
                </c:pt>
                <c:pt idx="325">
                  <c:v>3552.0532079103227</c:v>
                </c:pt>
                <c:pt idx="326">
                  <c:v>3106.102243953525</c:v>
                </c:pt>
                <c:pt idx="327">
                  <c:v>2324.582578900111</c:v>
                </c:pt>
                <c:pt idx="328">
                  <c:v>3555.5855746267102</c:v>
                </c:pt>
                <c:pt idx="329">
                  <c:v>3534.75560926049</c:v>
                </c:pt>
                <c:pt idx="330">
                  <c:v>2699.2964210405466</c:v>
                </c:pt>
                <c:pt idx="331">
                  <c:v>552.4834066830831</c:v>
                </c:pt>
                <c:pt idx="332">
                  <c:v>2778.1592701081313</c:v>
                </c:pt>
                <c:pt idx="333">
                  <c:v>2927.536075931755</c:v>
                </c:pt>
                <c:pt idx="334">
                  <c:v>3336.0451843304363</c:v>
                </c:pt>
                <c:pt idx="335">
                  <c:v>3537.5287351563479</c:v>
                </c:pt>
                <c:pt idx="336">
                  <c:v>3563.8311274593757</c:v>
                </c:pt>
                <c:pt idx="337">
                  <c:v>1609.2404807132859</c:v>
                </c:pt>
                <c:pt idx="338">
                  <c:v>1099.3800222467548</c:v>
                </c:pt>
                <c:pt idx="339">
                  <c:v>2071.2734821745494</c:v>
                </c:pt>
                <c:pt idx="340">
                  <c:v>1622.4203347688781</c:v>
                </c:pt>
                <c:pt idx="341">
                  <c:v>226.36340285957547</c:v>
                </c:pt>
                <c:pt idx="342">
                  <c:v>3582.1038775705729</c:v>
                </c:pt>
                <c:pt idx="343">
                  <c:v>1352.6572203158732</c:v>
                </c:pt>
                <c:pt idx="344">
                  <c:v>897.42825302493679</c:v>
                </c:pt>
                <c:pt idx="345">
                  <c:v>2019.4465445187486</c:v>
                </c:pt>
                <c:pt idx="346">
                  <c:v>1374.5384974203787</c:v>
                </c:pt>
                <c:pt idx="347">
                  <c:v>1602.9952655059842</c:v>
                </c:pt>
                <c:pt idx="348">
                  <c:v>2031.6824542011668</c:v>
                </c:pt>
                <c:pt idx="349">
                  <c:v>1315.2421113018263</c:v>
                </c:pt>
                <c:pt idx="350">
                  <c:v>1496.818308944431</c:v>
                </c:pt>
                <c:pt idx="351">
                  <c:v>934.13886561299171</c:v>
                </c:pt>
                <c:pt idx="352">
                  <c:v>916.69574557531121</c:v>
                </c:pt>
                <c:pt idx="353">
                  <c:v>867.10273061430382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126336"/>
        <c:axId val="126132224"/>
      </c:barChart>
      <c:catAx>
        <c:axId val="1261263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6132224"/>
        <c:crosses val="autoZero"/>
        <c:auto val="0"/>
        <c:lblAlgn val="ctr"/>
        <c:lblOffset val="100"/>
        <c:tickLblSkip val="20"/>
        <c:noMultiLvlLbl val="0"/>
      </c:catAx>
      <c:valAx>
        <c:axId val="12613222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BC Concentration (</a:t>
                </a:r>
                <a:r>
                  <a:rPr lang="en-US" sz="1400" b="1">
                    <a:latin typeface="+mn-lt"/>
                  </a:rPr>
                  <a:t>n</a:t>
                </a:r>
                <a:r>
                  <a:rPr lang="en-US" sz="1400" b="1"/>
                  <a:t>g/m</a:t>
                </a:r>
                <a:r>
                  <a:rPr lang="en-US" sz="1400" b="1" u="none" baseline="30000"/>
                  <a:t>3</a:t>
                </a:r>
                <a:r>
                  <a:rPr lang="en-US" sz="1400" b="1"/>
                  <a:t>)</a:t>
                </a:r>
              </a:p>
            </c:rich>
          </c:tx>
          <c:layout>
            <c:manualLayout>
              <c:xMode val="edge"/>
              <c:yMode val="edge"/>
              <c:x val="1.7204618449720213E-3"/>
              <c:y val="0.202100453485915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6126336"/>
        <c:crosses val="autoZero"/>
        <c:crossBetween val="between"/>
      </c:valAx>
      <c:spPr>
        <a:solidFill>
          <a:schemeClr val="bg1"/>
        </a:solidFill>
        <a:ln w="41275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n-US"/>
          </a:p>
        </c:txPr>
      </c:legendEntry>
      <c:layout>
        <c:manualLayout>
          <c:xMode val="edge"/>
          <c:yMode val="edge"/>
          <c:x val="0.62915002309511348"/>
          <c:y val="0.1791249419181454"/>
          <c:w val="0.29191440843516414"/>
          <c:h val="0.1550636957247289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5F09E-5702-4FED-86A0-A8AE2C306F6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DBE3E-973C-4649-89A0-7BE3E229D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8678-16ED-4482-A783-6F56E15D5079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DBE3E-973C-4649-89A0-7BE3E229D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1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2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9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7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2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8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1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69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3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26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65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9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MapCartoon RASTERIZED 144 DPI WITH PHOTOSHO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42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F3F25A4A-17A3-4234-AD30-809B6FB3519E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1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-slide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6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March 23, 2009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MTU Seminar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D809BC4-48B1-4BE7-AD58-FED9D6569CB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7AAC491-0C1D-4717-BA13-5262412711AB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5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FF80D20-0CA3-405F-A010-2252854AA185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5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9CB5-783C-4A43-BEB7-23E8E8A5DECB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7D91-0E1C-48EF-A49A-001D5D0B7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ESSP_powerpoint_backg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ESSP_powerpoint_foot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954588" y="-3748088"/>
            <a:ext cx="19054763" cy="1435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br>
              <a:rPr lang="en-GB" smtClean="0"/>
            </a:br>
            <a:r>
              <a:rPr lang="en-GB" smtClean="0"/>
              <a:t>second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1030" name="Picture 12" descr="ESSP_powerpoint_foo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7056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defRPr>
          <a:solidFill>
            <a:schemeClr val="tx1"/>
          </a:solidFill>
          <a:latin typeface="Museo Sans 500" pitchFamily="6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Museo Sans 500" pitchFamily="6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Museo Sans 500" pitchFamily="6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Museo Sans 500" pitchFamily="6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Museo Sans 500" pitchFamily="6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Museo Sans 500" pitchFamily="6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rtaxo@if.usp,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09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-71438"/>
            <a:ext cx="51752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7022" y="4259461"/>
            <a:ext cx="7323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Paulo Artaxo, Luciana Rizzo, Joel F.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Brito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Henrique Barbosa , Andrea Arana, Elisa 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Sena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Glauber G. 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Cirino,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Wanderlei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Bastos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Scot Martin, Meinrat O. Andreae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Physics,  University of São Paulo, Brazil,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artaxo@if.usp,br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247362"/>
            <a:ext cx="4343400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Faraday Discussions 165 – Tropospheric Aerosols</a:t>
            </a:r>
            <a:b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Leeds, 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July 2013</a:t>
            </a:r>
            <a:endParaRPr lang="en-U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26" y="1295400"/>
            <a:ext cx="73527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Atmospheric aerosols 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Amazonia and land use change: from natural biogenic to biomass burning conditions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C:\Users\Joel\Dropbox\Data analysis\2012 - 08 - 10 - Porto Velho\B_SAMBBA\1_pics\Origin\ACSM_time_series_PVH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2631"/>
            <a:ext cx="7391400" cy="57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4816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ACSM measurements in Rondonia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813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"/>
            <a:ext cx="5086985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898" y="27432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Monthly statistics </a:t>
            </a:r>
            <a:r>
              <a:rPr lang="en-US" b="1" dirty="0"/>
              <a:t>(2009 – 2012)</a:t>
            </a:r>
            <a:r>
              <a:rPr lang="en-GB" b="1" dirty="0"/>
              <a:t> for light scattering coefficient </a:t>
            </a:r>
            <a:r>
              <a:rPr lang="en-GB" b="1" dirty="0" err="1"/>
              <a:t>σ</a:t>
            </a:r>
            <a:r>
              <a:rPr lang="en-GB" b="1" baseline="-25000" dirty="0" err="1"/>
              <a:t>s</a:t>
            </a:r>
            <a:r>
              <a:rPr lang="en-GB" b="1" dirty="0"/>
              <a:t> at 637 nm and light absorption coefficient </a:t>
            </a:r>
            <a:r>
              <a:rPr lang="en-GB" b="1" dirty="0" err="1"/>
              <a:t>σ</a:t>
            </a:r>
            <a:r>
              <a:rPr lang="en-GB" b="1" baseline="-25000" dirty="0" err="1"/>
              <a:t>a</a:t>
            </a:r>
            <a:r>
              <a:rPr lang="en-GB" b="1" dirty="0"/>
              <a:t> at 637 nm in Mm</a:t>
            </a:r>
            <a:r>
              <a:rPr lang="en-GB" b="1" baseline="30000" dirty="0"/>
              <a:t>-1</a:t>
            </a:r>
            <a:r>
              <a:rPr lang="en-GB" b="1" dirty="0"/>
              <a:t> for Porto Velho (PVH, in black) and central Amazonia (TT34, in red).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4964668"/>
            <a:ext cx="320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Scattering Albedo Lower at the pristine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899" y="3048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Scattering, absorption and SSA in </a:t>
            </a:r>
            <a:r>
              <a:rPr lang="en-US" sz="3200" b="1" dirty="0"/>
              <a:t>M</a:t>
            </a:r>
            <a:r>
              <a:rPr lang="en-US" sz="3200" b="1" dirty="0" smtClean="0"/>
              <a:t>anaus and Porto Velho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40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3636"/>
            <a:ext cx="8534399" cy="7386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GB" b="1" dirty="0"/>
              <a:t>Average spatial distribution of the direct radiative forcing (DRF) of biomass </a:t>
            </a:r>
            <a:r>
              <a:rPr lang="en-GB" sz="2400" b="1" dirty="0"/>
              <a:t>burning</a:t>
            </a:r>
            <a:r>
              <a:rPr lang="en-GB" b="1" dirty="0"/>
              <a:t> aerosols in Amazonia during the dry </a:t>
            </a:r>
            <a:r>
              <a:rPr lang="en-GB" b="1" dirty="0" smtClean="0"/>
              <a:t>season </a:t>
            </a:r>
            <a:r>
              <a:rPr lang="en-GB" b="1" dirty="0"/>
              <a:t>of 2010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95299" y="721382"/>
            <a:ext cx="8001000" cy="36933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t-BR" b="1" dirty="0"/>
              <a:t>CERES </a:t>
            </a:r>
            <a:r>
              <a:rPr lang="pt-BR" b="1" i="1" dirty="0"/>
              <a:t>(</a:t>
            </a:r>
            <a:r>
              <a:rPr lang="pt-BR" b="1" i="1" dirty="0" err="1"/>
              <a:t>Clouds</a:t>
            </a:r>
            <a:r>
              <a:rPr lang="pt-BR" b="1" i="1" dirty="0"/>
              <a:t> </a:t>
            </a:r>
            <a:r>
              <a:rPr lang="pt-BR" b="1" i="1" dirty="0" err="1"/>
              <a:t>and</a:t>
            </a:r>
            <a:r>
              <a:rPr lang="pt-BR" b="1" i="1" dirty="0"/>
              <a:t> </a:t>
            </a:r>
            <a:r>
              <a:rPr lang="pt-BR" b="1" i="1" dirty="0" err="1"/>
              <a:t>the</a:t>
            </a:r>
            <a:r>
              <a:rPr lang="pt-BR" b="1" i="1" dirty="0"/>
              <a:t> </a:t>
            </a:r>
            <a:r>
              <a:rPr lang="pt-BR" b="1" i="1" dirty="0" err="1"/>
              <a:t>Earth's</a:t>
            </a:r>
            <a:r>
              <a:rPr lang="pt-BR" b="1" i="1" dirty="0"/>
              <a:t> </a:t>
            </a:r>
            <a:r>
              <a:rPr lang="pt-BR" b="1" i="1" dirty="0" err="1"/>
              <a:t>Radiant</a:t>
            </a:r>
            <a:r>
              <a:rPr lang="pt-BR" b="1" i="1" dirty="0"/>
              <a:t> Energy System) </a:t>
            </a:r>
            <a:r>
              <a:rPr lang="pt-BR" b="1" i="1" dirty="0" err="1"/>
              <a:t>and</a:t>
            </a:r>
            <a:r>
              <a:rPr lang="pt-BR" b="1" i="1" dirty="0"/>
              <a:t> MODIS</a:t>
            </a:r>
            <a:endParaRPr lang="en-US" b="1" dirty="0"/>
          </a:p>
        </p:txBody>
      </p:sp>
      <p:pic>
        <p:nvPicPr>
          <p:cNvPr id="8" name="Picture 7" descr="D:\Backup\Elisa\Documentos\Paper-Faraday\SWARF24h-2010-Ago-Oct-Faraday-v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3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99" y="5029200"/>
            <a:ext cx="6084988" cy="1211733"/>
          </a:xfrm>
          <a:prstGeom prst="rect">
            <a:avLst/>
          </a:prstGeom>
          <a:noFill/>
        </p:spPr>
        <p:txBody>
          <a:bodyPr wrap="square" lIns="102736" tIns="51367" rIns="102736" bIns="51367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Land-use change radiative forcing. Forested areas are selected in red and deforested areas are selected in yellow.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0" descr="D:\Backup\Elisa\Satelites\CERES\ComNuvens\Novadivalbedos\Desflorestamento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5297"/>
            <a:ext cx="5968786" cy="47932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48375" y="152400"/>
            <a:ext cx="3124199" cy="2423470"/>
          </a:xfrm>
          <a:prstGeom prst="rect">
            <a:avLst/>
          </a:prstGeom>
          <a:noFill/>
          <a:ln>
            <a:noFill/>
          </a:ln>
        </p:spPr>
        <p:txBody>
          <a:bodyPr wrap="square" lIns="205470" tIns="102736" rIns="205470" bIns="102736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+mj-lt"/>
              </a:rPr>
              <a:t>Mean Diurnal Radiative Forcing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</a:rPr>
              <a:t>due to change in surface albedo in Rondonia: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+mj-lt"/>
              </a:rPr>
              <a:t>-7.3 </a:t>
            </a:r>
            <a:r>
              <a:rPr lang="en-US" sz="2400" b="1" u="sng" dirty="0" smtClean="0">
                <a:solidFill>
                  <a:srgbClr val="0033CC"/>
                </a:solidFill>
                <a:latin typeface="+mj-lt"/>
              </a:rPr>
              <a:t>+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</a:rPr>
              <a:t> 0.9 W/m</a:t>
            </a:r>
            <a:r>
              <a:rPr lang="en-US" sz="2400" b="1" baseline="30000" dirty="0" smtClean="0">
                <a:solidFill>
                  <a:srgbClr val="0033CC"/>
                </a:solidFill>
                <a:latin typeface="+mj-lt"/>
              </a:rPr>
              <a:t>2</a:t>
            </a:r>
            <a:endParaRPr lang="en-US" sz="2400" b="1" baseline="300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8855" y="2895600"/>
            <a:ext cx="3048000" cy="1315474"/>
          </a:xfrm>
          <a:prstGeom prst="rect">
            <a:avLst/>
          </a:prstGeom>
          <a:noFill/>
          <a:ln>
            <a:noFill/>
          </a:ln>
        </p:spPr>
        <p:txBody>
          <a:bodyPr wrap="square" lIns="205470" tIns="102736" rIns="205470" bIns="10273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+mj-lt"/>
              </a:rPr>
              <a:t>Mean Diurnal Aerosol Forcing Efficiency: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+mj-lt"/>
              </a:rPr>
              <a:t>Forest: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-22.5 + 1.4 W/m</a:t>
            </a:r>
            <a:r>
              <a:rPr lang="en-US" b="1" baseline="30000" dirty="0" smtClean="0">
                <a:solidFill>
                  <a:srgbClr val="0033CC"/>
                </a:solidFill>
                <a:latin typeface="+mj-lt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Cerrado: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-16.6 </a:t>
            </a:r>
            <a:r>
              <a:rPr lang="en-US" b="1" u="sng" dirty="0" smtClean="0">
                <a:solidFill>
                  <a:srgbClr val="0033CC"/>
                </a:solidFill>
                <a:latin typeface="+mj-lt"/>
              </a:rPr>
              <a:t>+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1.7 W/m</a:t>
            </a:r>
            <a:r>
              <a:rPr lang="en-US" b="1" baseline="30000" dirty="0" smtClean="0">
                <a:solidFill>
                  <a:srgbClr val="0033CC"/>
                </a:solidFill>
                <a:latin typeface="+mj-lt"/>
              </a:rPr>
              <a:t>2</a:t>
            </a:r>
            <a:endParaRPr lang="en-US" b="1" baseline="300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799" y="4648200"/>
            <a:ext cx="2726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column difference by 6-10%</a:t>
            </a:r>
          </a:p>
          <a:p>
            <a:endParaRPr lang="en-US" b="1" dirty="0" smtClean="0"/>
          </a:p>
          <a:p>
            <a:r>
              <a:rPr lang="en-US" b="1" dirty="0" smtClean="0"/>
              <a:t>Forcing of water vapor column: </a:t>
            </a:r>
            <a:r>
              <a:rPr lang="en-GB" b="1" dirty="0"/>
              <a:t>-0.4 to -1.2 W m</a:t>
            </a:r>
            <a:r>
              <a:rPr lang="en-GB" b="1" baseline="30000" dirty="0"/>
              <a:t>-2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714" y="6357648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Sena</a:t>
            </a:r>
            <a:r>
              <a:rPr lang="en-US" i="1" dirty="0" smtClean="0"/>
              <a:t> et al.,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52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9" y="2306865"/>
            <a:ext cx="4205605" cy="323568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2416"/>
            <a:ext cx="4267200" cy="33245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Effects of aerosols on carbon uptake expressed as Net Ecosystem Exchange (NEE) at central Amazonia </a:t>
            </a:r>
            <a:r>
              <a:rPr lang="en-GB" sz="2400" b="1" dirty="0" smtClean="0"/>
              <a:t>(TT34 </a:t>
            </a:r>
            <a:r>
              <a:rPr lang="en-GB" sz="2400" b="1" dirty="0"/>
              <a:t>forest preserved site), and at southern Amazonia </a:t>
            </a:r>
            <a:r>
              <a:rPr lang="en-GB" sz="2400" b="1" dirty="0" smtClean="0"/>
              <a:t>(PVH </a:t>
            </a:r>
            <a:r>
              <a:rPr lang="en-GB" sz="2400" b="1" dirty="0"/>
              <a:t>impacted site).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27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outh_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00800" y="228600"/>
            <a:ext cx="2590800" cy="2286000"/>
            <a:chOff x="3648" y="0"/>
            <a:chExt cx="2112" cy="2112"/>
          </a:xfrm>
        </p:grpSpPr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0"/>
              <a:ext cx="2112" cy="2112"/>
            </a:xfrm>
            <a:prstGeom prst="rect">
              <a:avLst/>
            </a:prstGeom>
            <a:noFill/>
          </p:spPr>
        </p:pic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3744" y="4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2971800"/>
            <a:ext cx="6540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 for the attention!!!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2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ropbox\Talks &amp; Papers\In preparation\Papers\Faraday Discussion\figs\Deforestation_Amazoni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" y="685800"/>
            <a:ext cx="8555673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7327" y="5638800"/>
            <a:ext cx="8555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Figure 1</a:t>
            </a:r>
            <a:r>
              <a:rPr lang="en-GB" dirty="0"/>
              <a:t> – Annual deforestation rates in the Brazilian Amazonia from 1977 to 2012 measured by the PRODES  (</a:t>
            </a:r>
            <a:r>
              <a:rPr lang="en-GB" dirty="0" err="1"/>
              <a:t>Projeto</a:t>
            </a:r>
            <a:r>
              <a:rPr lang="en-GB" dirty="0"/>
              <a:t> de </a:t>
            </a:r>
            <a:r>
              <a:rPr lang="en-GB" dirty="0" err="1"/>
              <a:t>Monitoramento</a:t>
            </a:r>
            <a:r>
              <a:rPr lang="en-GB" dirty="0"/>
              <a:t> do </a:t>
            </a:r>
            <a:r>
              <a:rPr lang="en-GB" dirty="0" err="1"/>
              <a:t>Desflorestamento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Amazônia</a:t>
            </a:r>
            <a:r>
              <a:rPr lang="en-GB" dirty="0"/>
              <a:t> Legal) program from INPE (The Brazilian National Institute for Space Research).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9097" y="228600"/>
            <a:ext cx="8555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Annual deforestation rates in the Brazilian Amazonia from 1977 to 2012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089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2270"/>
            <a:ext cx="2362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Seasonal variability (2009 – 2012) of ozone volume mixing ratios in Porto Velho (PVH) and central Amazonia (Manaus TT34 tower). Circles </a:t>
            </a:r>
            <a:r>
              <a:rPr lang="en-GB" sz="2000" b="1" dirty="0"/>
              <a:t>represent</a:t>
            </a:r>
            <a:r>
              <a:rPr lang="en-GB" b="1" dirty="0"/>
              <a:t> median values, and bars represent 10 and 90 percentiles.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47736"/>
          <a:stretch/>
        </p:blipFill>
        <p:spPr bwMode="auto">
          <a:xfrm>
            <a:off x="914400" y="3657600"/>
            <a:ext cx="7999412" cy="313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/>
        </p:blipFill>
        <p:spPr bwMode="auto">
          <a:xfrm>
            <a:off x="2770550" y="233065"/>
            <a:ext cx="6110605" cy="3191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8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114800" cy="6019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685800"/>
            <a:ext cx="4321175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2971"/>
            <a:ext cx="710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Diurnal variability in scattering and absorption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31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Long term (4 years) study on land use change in Amazonia. Effects on: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2541" y="2209800"/>
            <a:ext cx="79503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+mj-lt"/>
              </a:rPr>
              <a:t>Aerosol population, composition, size distribution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+mj-lt"/>
              </a:rPr>
              <a:t>Aerosol optical properties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+mj-lt"/>
              </a:rPr>
              <a:t>Trace gas concentrations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+mj-lt"/>
              </a:rPr>
              <a:t>Radiative forcing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+mj-lt"/>
              </a:rPr>
              <a:t>Carbon uptake by the forest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70" y="5703723"/>
            <a:ext cx="838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Interaction between forest biology and aerosols is very strong for PBAP as well as SOA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1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4789"/>
          <a:stretch/>
        </p:blipFill>
        <p:spPr bwMode="auto">
          <a:xfrm>
            <a:off x="3048000" y="3634286"/>
            <a:ext cx="5956935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6039"/>
          <a:stretch/>
        </p:blipFill>
        <p:spPr bwMode="auto">
          <a:xfrm>
            <a:off x="3048000" y="246878"/>
            <a:ext cx="5873750" cy="319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46878"/>
            <a:ext cx="2743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Time </a:t>
            </a:r>
            <a:r>
              <a:rPr lang="en-GB" sz="2800" b="1" dirty="0"/>
              <a:t>series of aerosol optical depth at the </a:t>
            </a:r>
            <a:r>
              <a:rPr lang="en-GB" sz="2800" b="1" dirty="0" smtClean="0"/>
              <a:t>Central and Southern Amazonia with </a:t>
            </a:r>
            <a:r>
              <a:rPr lang="en-GB" sz="2800" b="1" dirty="0"/>
              <a:t>MODIS (550 nm) and AERONET (500 nm) retrievals from 1999 to 2012.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-12698"/>
            <a:ext cx="3571869" cy="47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6271" y="3537220"/>
            <a:ext cx="3071811" cy="35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1" descr="imagem_Manaus"/>
          <p:cNvPicPr>
            <a:picLocks noChangeAspect="1" noChangeArrowheads="1"/>
          </p:cNvPicPr>
          <p:nvPr/>
        </p:nvPicPr>
        <p:blipFill>
          <a:blip r:embed="rId4">
            <a:lum bright="24000"/>
          </a:blip>
          <a:srcRect l="27129" r="3879" b="4549"/>
          <a:stretch>
            <a:fillRect/>
          </a:stretch>
        </p:blipFill>
        <p:spPr bwMode="auto">
          <a:xfrm>
            <a:off x="1142977" y="1349814"/>
            <a:ext cx="4177700" cy="320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8"/>
          <p:cNvSpPr txBox="1"/>
          <p:nvPr/>
        </p:nvSpPr>
        <p:spPr>
          <a:xfrm rot="16200000">
            <a:off x="313230" y="2170526"/>
            <a:ext cx="1500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b="1" dirty="0" smtClean="0">
                <a:latin typeface="Calibri" pitchFamily="34" charset="0"/>
              </a:rPr>
              <a:t>Fonte: Flávio Luizão.</a:t>
            </a:r>
            <a:endParaRPr lang="pt-BR" sz="1200" b="1" dirty="0">
              <a:latin typeface="Calibri" pitchFamily="34" charset="0"/>
            </a:endParaRPr>
          </a:p>
        </p:txBody>
      </p:sp>
      <p:grpSp>
        <p:nvGrpSpPr>
          <p:cNvPr id="6" name="Grupo 33"/>
          <p:cNvGrpSpPr/>
          <p:nvPr/>
        </p:nvGrpSpPr>
        <p:grpSpPr>
          <a:xfrm>
            <a:off x="1285853" y="2288482"/>
            <a:ext cx="4121435" cy="1990290"/>
            <a:chOff x="642910" y="3286124"/>
            <a:chExt cx="5080036" cy="2714644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42910" y="5072072"/>
              <a:ext cx="1143008" cy="34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FFFBF0"/>
                  </a:solidFill>
                  <a:effectLst/>
                  <a:latin typeface="Calibri" pitchFamily="34" charset="0"/>
                </a:rPr>
                <a:t>Rio Negro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309929" y="5709913"/>
              <a:ext cx="952507" cy="29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Manaus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198935" y="5687539"/>
              <a:ext cx="1524011" cy="268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FFFBF0"/>
                  </a:solidFill>
                  <a:effectLst/>
                  <a:latin typeface="Calibri" pitchFamily="34" charset="0"/>
                </a:rPr>
                <a:t>Rio Amazonas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3174" y="3286124"/>
              <a:ext cx="357190" cy="249238"/>
            </a:xfrm>
            <a:prstGeom prst="ellipse">
              <a:avLst/>
            </a:prstGeom>
            <a:noFill/>
            <a:ln w="28575">
              <a:solidFill>
                <a:srgbClr val="FFFB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357422" y="3571876"/>
              <a:ext cx="1714512" cy="48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FFFBF0"/>
                  </a:solidFill>
                  <a:effectLst/>
                  <a:latin typeface="Calibri" pitchFamily="34" charset="0"/>
                </a:rPr>
                <a:t>Rbio Cuieiras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7" name="Conector reto 17"/>
          <p:cNvCxnSpPr>
            <a:stCxn id="16" idx="0"/>
          </p:cNvCxnSpPr>
          <p:nvPr/>
        </p:nvCxnSpPr>
        <p:spPr>
          <a:xfrm rot="5400000" flipH="1" flipV="1">
            <a:off x="3162257" y="-121393"/>
            <a:ext cx="2301180" cy="2518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20"/>
          <p:cNvCxnSpPr/>
          <p:nvPr/>
        </p:nvCxnSpPr>
        <p:spPr>
          <a:xfrm>
            <a:off x="3000366" y="2344734"/>
            <a:ext cx="2571769" cy="2357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40"/>
          <p:cNvCxnSpPr/>
          <p:nvPr/>
        </p:nvCxnSpPr>
        <p:spPr>
          <a:xfrm flipV="1">
            <a:off x="1928794" y="4559310"/>
            <a:ext cx="335758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42"/>
          <p:cNvCxnSpPr/>
          <p:nvPr/>
        </p:nvCxnSpPr>
        <p:spPr>
          <a:xfrm rot="10800000">
            <a:off x="1142976" y="4559310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45"/>
          <p:cNvSpPr txBox="1"/>
          <p:nvPr/>
        </p:nvSpPr>
        <p:spPr>
          <a:xfrm rot="16200000">
            <a:off x="4742384" y="598890"/>
            <a:ext cx="1500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b="1" dirty="0" smtClean="0">
                <a:latin typeface="Calibri" pitchFamily="34" charset="0"/>
              </a:rPr>
              <a:t>Foto: Carina Prado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36" y="198780"/>
            <a:ext cx="4876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long term monitoring stations in Amazonia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821" y="5309397"/>
            <a:ext cx="490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Manaus and Porto Velho</a:t>
            </a:r>
          </a:p>
        </p:txBody>
      </p:sp>
    </p:spTree>
    <p:extLst>
      <p:ext uri="{BB962C8B-B14F-4D97-AF65-F5344CB8AC3E}">
        <p14:creationId xmlns:p14="http://schemas.microsoft.com/office/powerpoint/2010/main" val="35288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918846" y="969933"/>
            <a:ext cx="6759708" cy="5688632"/>
            <a:chOff x="1749874" y="1395071"/>
            <a:chExt cx="5909426" cy="4849551"/>
          </a:xfrm>
        </p:grpSpPr>
        <p:sp>
          <p:nvSpPr>
            <p:cNvPr id="36" name="TextBox 35"/>
            <p:cNvSpPr txBox="1"/>
            <p:nvPr/>
          </p:nvSpPr>
          <p:spPr>
            <a:xfrm>
              <a:off x="7287535" y="5337380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-25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" name="Picture 3" descr="D:\Backup\Elisa\Satelites\CERES\hdfoutput\MOD09Brasil2005-2.jpg"/>
            <p:cNvPicPr>
              <a:picLocks noChangeAspect="1" noChangeArrowheads="1"/>
            </p:cNvPicPr>
            <p:nvPr/>
          </p:nvPicPr>
          <p:blipFill>
            <a:blip r:embed="rId2" cstate="print"/>
            <a:srcRect l="14769" r="13925" b="20047"/>
            <a:stretch>
              <a:fillRect/>
            </a:stretch>
          </p:blipFill>
          <p:spPr bwMode="auto">
            <a:xfrm>
              <a:off x="2123534" y="1630172"/>
              <a:ext cx="5195771" cy="4353399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865707" y="2215995"/>
              <a:ext cx="238510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01724" y="3291408"/>
              <a:ext cx="288313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49874" y="4317635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-15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49874" y="5341362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-25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9690" y="59836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-80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5502" y="59811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-70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07193" y="59861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-60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13005" y="59836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-50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88582" y="59861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-40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94394" y="598369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-30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87535" y="4313653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-15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38343" y="139757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-80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44155" y="139507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-70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15846" y="1400070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-60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1659" y="1397571"/>
              <a:ext cx="371765" cy="25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-50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57577" y="1706821"/>
            <a:ext cx="4075979" cy="2478985"/>
            <a:chOff x="3668738" y="1764567"/>
            <a:chExt cx="4075979" cy="2478985"/>
          </a:xfrm>
        </p:grpSpPr>
        <p:sp>
          <p:nvSpPr>
            <p:cNvPr id="48" name="Rectangle 47"/>
            <p:cNvSpPr/>
            <p:nvPr/>
          </p:nvSpPr>
          <p:spPr>
            <a:xfrm>
              <a:off x="3669363" y="3813270"/>
              <a:ext cx="511864" cy="43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668738" y="1764567"/>
              <a:ext cx="4075979" cy="2478985"/>
              <a:chOff x="3668738" y="1764567"/>
              <a:chExt cx="4075979" cy="247898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3668738" y="1764567"/>
                <a:ext cx="2055744" cy="2055743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212906" y="3397069"/>
                <a:ext cx="3506857" cy="84648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3" descr="D:\Backup\Elisa\Satelites\CERES\hdfoutput\ZoomRO2005nole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187" t="16941" r="25319" b="16941"/>
              <a:stretch>
                <a:fillRect/>
              </a:stretch>
            </p:blipFill>
            <p:spPr bwMode="auto">
              <a:xfrm>
                <a:off x="5717549" y="1786760"/>
                <a:ext cx="2027168" cy="162868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7152519" y="3224944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-61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732627" y="3224937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-62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327838" y="3224937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-63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916846" y="3224285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-64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64019" y="2009261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-10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664019" y="2409156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-11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64019" y="2829041"/>
                <a:ext cx="340806" cy="23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" pitchFamily="34" charset="0"/>
                    <a:cs typeface="Arial" pitchFamily="34" charset="0"/>
                  </a:rPr>
                  <a:t>-12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6097236" y="1400070"/>
            <a:ext cx="371765" cy="258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-40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5132" y="1401788"/>
            <a:ext cx="371765" cy="258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-30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283118" y="1764567"/>
            <a:ext cx="449509" cy="45142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7249" y="1395071"/>
            <a:ext cx="14317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Porto Velho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57948" y="337122"/>
            <a:ext cx="849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Porto Velho aerosol and trace gases sampling location</a:t>
            </a:r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1197858"/>
              </p:ext>
            </p:extLst>
          </p:nvPr>
        </p:nvGraphicFramePr>
        <p:xfrm>
          <a:off x="228600" y="228600"/>
          <a:ext cx="8686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4095259"/>
              </p:ext>
            </p:extLst>
          </p:nvPr>
        </p:nvGraphicFramePr>
        <p:xfrm>
          <a:off x="152400" y="3886200"/>
          <a:ext cx="86868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6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732141"/>
              </p:ext>
            </p:extLst>
          </p:nvPr>
        </p:nvGraphicFramePr>
        <p:xfrm>
          <a:off x="251520" y="476672"/>
          <a:ext cx="8424936" cy="313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75953"/>
              </p:ext>
            </p:extLst>
          </p:nvPr>
        </p:nvGraphicFramePr>
        <p:xfrm>
          <a:off x="251520" y="3641917"/>
          <a:ext cx="8424936" cy="318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1253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Porto Velho </a:t>
            </a:r>
            <a:r>
              <a:rPr lang="en-US" sz="2000" b="1" dirty="0" smtClean="0">
                <a:cs typeface="Arial" pitchFamily="34" charset="0"/>
              </a:rPr>
              <a:t>aerosol </a:t>
            </a:r>
            <a:r>
              <a:rPr lang="en-US" sz="2000" b="1" dirty="0">
                <a:cs typeface="Arial" pitchFamily="34" charset="0"/>
              </a:rPr>
              <a:t>mass concentration and black carbon from 1999 to </a:t>
            </a:r>
            <a:r>
              <a:rPr lang="en-US" sz="2000" b="1" dirty="0" smtClean="0">
                <a:cs typeface="Arial" pitchFamily="34" charset="0"/>
              </a:rPr>
              <a:t>2012</a:t>
            </a:r>
            <a:endParaRPr lang="en-US" sz="2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1798"/>
          <a:stretch/>
        </p:blipFill>
        <p:spPr bwMode="auto">
          <a:xfrm>
            <a:off x="127501" y="3352800"/>
            <a:ext cx="4063500" cy="3295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 b="1123"/>
          <a:stretch/>
        </p:blipFill>
        <p:spPr bwMode="auto">
          <a:xfrm>
            <a:off x="127500" y="192320"/>
            <a:ext cx="4063500" cy="30080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11520"/>
            <a:ext cx="4748530" cy="5236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2231" y="220887"/>
            <a:ext cx="4570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Aerosol size distributions:</a:t>
            </a:r>
            <a:br>
              <a:rPr lang="en-US" sz="3200" b="1" dirty="0" smtClean="0"/>
            </a:br>
            <a:r>
              <a:rPr lang="en-US" sz="3200" b="1" dirty="0" smtClean="0"/>
              <a:t>SMPS and AERONET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12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C:\Users\Joel\Dropbox\Data analysis\2013 - 02 - 01 - Go Amazon\A_ZF2\1_pics\Origin\ACSM_time_series_TT34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8" y="737175"/>
            <a:ext cx="8167107" cy="5942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2068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Manaus ACSM 2013 wet season measurements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19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P_Presentation[1]">
  <a:themeElements>
    <a:clrScheme name="ESSP_Presentation[1]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D1D71"/>
      </a:accent1>
      <a:accent2>
        <a:srgbClr val="217A21"/>
      </a:accent2>
      <a:accent3>
        <a:srgbClr val="FFFFFF"/>
      </a:accent3>
      <a:accent4>
        <a:srgbClr val="000000"/>
      </a:accent4>
      <a:accent5>
        <a:srgbClr val="E3ABBB"/>
      </a:accent5>
      <a:accent6>
        <a:srgbClr val="1D6E1D"/>
      </a:accent6>
      <a:hlink>
        <a:srgbClr val="FFB712"/>
      </a:hlink>
      <a:folHlink>
        <a:srgbClr val="092EA9"/>
      </a:folHlink>
    </a:clrScheme>
    <a:fontScheme name="ESSP_Presentation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ESSP_Presentation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P_Presentation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P_Presentation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P_Presentation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P_Presentation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P_Presentation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P_Presentation[1]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D71"/>
        </a:accent1>
        <a:accent2>
          <a:srgbClr val="217A21"/>
        </a:accent2>
        <a:accent3>
          <a:srgbClr val="FFFFFF"/>
        </a:accent3>
        <a:accent4>
          <a:srgbClr val="000000"/>
        </a:accent4>
        <a:accent5>
          <a:srgbClr val="E3ABBB"/>
        </a:accent5>
        <a:accent6>
          <a:srgbClr val="1D6E1D"/>
        </a:accent6>
        <a:hlink>
          <a:srgbClr val="FFB712"/>
        </a:hlink>
        <a:folHlink>
          <a:srgbClr val="092E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640</Words>
  <Application>Microsoft Office PowerPoint</Application>
  <PresentationFormat>On-screen Show (4:3)</PresentationFormat>
  <Paragraphs>84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ESSP_Presentation[1]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Paulo Artaxo</cp:lastModifiedBy>
  <cp:revision>531</cp:revision>
  <dcterms:created xsi:type="dcterms:W3CDTF">2008-12-13T13:30:56Z</dcterms:created>
  <dcterms:modified xsi:type="dcterms:W3CDTF">2013-07-22T16:49:23Z</dcterms:modified>
</cp:coreProperties>
</file>