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61" r:id="rId1"/>
  </p:sldMasterIdLst>
  <p:notesMasterIdLst>
    <p:notesMasterId r:id="rId52"/>
  </p:notesMasterIdLst>
  <p:sldIdLst>
    <p:sldId id="326" r:id="rId2"/>
    <p:sldId id="571" r:id="rId3"/>
    <p:sldId id="572" r:id="rId4"/>
    <p:sldId id="580" r:id="rId5"/>
    <p:sldId id="581" r:id="rId6"/>
    <p:sldId id="582" r:id="rId7"/>
    <p:sldId id="569" r:id="rId8"/>
    <p:sldId id="611" r:id="rId9"/>
    <p:sldId id="570" r:id="rId10"/>
    <p:sldId id="612" r:id="rId11"/>
    <p:sldId id="396" r:id="rId12"/>
    <p:sldId id="630" r:id="rId13"/>
    <p:sldId id="631" r:id="rId14"/>
    <p:sldId id="586" r:id="rId15"/>
    <p:sldId id="594" r:id="rId16"/>
    <p:sldId id="596" r:id="rId17"/>
    <p:sldId id="597" r:id="rId18"/>
    <p:sldId id="598" r:id="rId19"/>
    <p:sldId id="599" r:id="rId20"/>
    <p:sldId id="593" r:id="rId21"/>
    <p:sldId id="600" r:id="rId22"/>
    <p:sldId id="601" r:id="rId23"/>
    <p:sldId id="602" r:id="rId24"/>
    <p:sldId id="603" r:id="rId25"/>
    <p:sldId id="604" r:id="rId26"/>
    <p:sldId id="605" r:id="rId27"/>
    <p:sldId id="606" r:id="rId28"/>
    <p:sldId id="607" r:id="rId29"/>
    <p:sldId id="608" r:id="rId30"/>
    <p:sldId id="589" r:id="rId31"/>
    <p:sldId id="575" r:id="rId32"/>
    <p:sldId id="610" r:id="rId33"/>
    <p:sldId id="542" r:id="rId34"/>
    <p:sldId id="629" r:id="rId35"/>
    <p:sldId id="623" r:id="rId36"/>
    <p:sldId id="626" r:id="rId37"/>
    <p:sldId id="624" r:id="rId38"/>
    <p:sldId id="625" r:id="rId39"/>
    <p:sldId id="632" r:id="rId40"/>
    <p:sldId id="633" r:id="rId41"/>
    <p:sldId id="634" r:id="rId42"/>
    <p:sldId id="635" r:id="rId43"/>
    <p:sldId id="636" r:id="rId44"/>
    <p:sldId id="637" r:id="rId45"/>
    <p:sldId id="638" r:id="rId46"/>
    <p:sldId id="627" r:id="rId47"/>
    <p:sldId id="628" r:id="rId48"/>
    <p:sldId id="639" r:id="rId49"/>
    <p:sldId id="576" r:id="rId50"/>
    <p:sldId id="545" r:id="rId51"/>
  </p:sldIdLst>
  <p:sldSz cx="9144000" cy="6858000" type="screen4x3"/>
  <p:notesSz cx="6858000" cy="91995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E7D1"/>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6" autoAdjust="0"/>
    <p:restoredTop sz="95252" autoAdjust="0"/>
  </p:normalViewPr>
  <p:slideViewPr>
    <p:cSldViewPr>
      <p:cViewPr varScale="1">
        <p:scale>
          <a:sx n="76" d="100"/>
          <a:sy n="76" d="100"/>
        </p:scale>
        <p:origin x="-846" y="-96"/>
      </p:cViewPr>
      <p:guideLst>
        <p:guide orient="horz" pos="2160"/>
        <p:guide pos="2880"/>
      </p:guideLst>
    </p:cSldViewPr>
  </p:slideViewPr>
  <p:notesTextViewPr>
    <p:cViewPr>
      <p:scale>
        <a:sx n="1" d="1"/>
        <a:sy n="1" d="1"/>
      </p:scale>
      <p:origin x="0" y="0"/>
    </p:cViewPr>
  </p:notesTextViewPr>
  <p:sorterViewPr>
    <p:cViewPr>
      <p:scale>
        <a:sx n="80" d="100"/>
        <a:sy n="80" d="100"/>
      </p:scale>
      <p:origin x="0" y="72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D:\AMAZE_EUCAARI\Ozonio\Ozonio_49i_2009-2012\EUCAARI_Ozone_feb2009_jun201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AMAZE_EUCAARI\Ozonio\Ozonio_49i_2009-2012\EUCAARI_Ozone_feb2009_jun20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106975056986676E-2"/>
          <c:y val="7.0772096640374732E-2"/>
          <c:w val="0.87642111037956794"/>
          <c:h val="0.76404448151991344"/>
        </c:manualLayout>
      </c:layout>
      <c:scatterChart>
        <c:scatterStyle val="lineMarker"/>
        <c:varyColors val="0"/>
        <c:ser>
          <c:idx val="0"/>
          <c:order val="0"/>
          <c:spPr>
            <a:ln w="28575">
              <a:noFill/>
            </a:ln>
          </c:spPr>
          <c:marker>
            <c:symbol val="circle"/>
            <c:size val="3"/>
            <c:spPr>
              <a:solidFill>
                <a:schemeClr val="accent4"/>
              </a:solidFill>
              <a:ln>
                <a:solidFill>
                  <a:schemeClr val="accent4"/>
                </a:solidFill>
              </a:ln>
            </c:spPr>
          </c:marker>
          <c:xVal>
            <c:numRef>
              <c:f>avg!$H$192:$H$31980</c:f>
              <c:numCache>
                <c:formatCode>m/d/yyyy\ h:mm</c:formatCode>
                <c:ptCount val="31789"/>
                <c:pt idx="0">
                  <c:v>39871.833333000002</c:v>
                </c:pt>
                <c:pt idx="1">
                  <c:v>39871.875</c:v>
                </c:pt>
                <c:pt idx="2">
                  <c:v>39871.916667000005</c:v>
                </c:pt>
                <c:pt idx="3">
                  <c:v>39871.95833300001</c:v>
                </c:pt>
                <c:pt idx="4">
                  <c:v>39872</c:v>
                </c:pt>
                <c:pt idx="5">
                  <c:v>39872.041666999998</c:v>
                </c:pt>
                <c:pt idx="6">
                  <c:v>39872.083333000002</c:v>
                </c:pt>
                <c:pt idx="7">
                  <c:v>39872.124999999993</c:v>
                </c:pt>
                <c:pt idx="8">
                  <c:v>39872.166666999998</c:v>
                </c:pt>
                <c:pt idx="9">
                  <c:v>39872.208333000002</c:v>
                </c:pt>
                <c:pt idx="10">
                  <c:v>39872.25</c:v>
                </c:pt>
                <c:pt idx="11">
                  <c:v>39872.29166699999</c:v>
                </c:pt>
                <c:pt idx="12">
                  <c:v>39872.333333000002</c:v>
                </c:pt>
                <c:pt idx="13">
                  <c:v>39872.375</c:v>
                </c:pt>
                <c:pt idx="14">
                  <c:v>39872.416667000005</c:v>
                </c:pt>
                <c:pt idx="15">
                  <c:v>39872.45833300001</c:v>
                </c:pt>
                <c:pt idx="16">
                  <c:v>39872.5</c:v>
                </c:pt>
                <c:pt idx="17">
                  <c:v>39872.541666999998</c:v>
                </c:pt>
                <c:pt idx="18">
                  <c:v>39872.583333000002</c:v>
                </c:pt>
                <c:pt idx="19">
                  <c:v>39872.624999999993</c:v>
                </c:pt>
                <c:pt idx="20">
                  <c:v>39872.666666999998</c:v>
                </c:pt>
                <c:pt idx="21">
                  <c:v>39872.708333000002</c:v>
                </c:pt>
                <c:pt idx="22">
                  <c:v>39872.75</c:v>
                </c:pt>
                <c:pt idx="23">
                  <c:v>39872.79166699999</c:v>
                </c:pt>
                <c:pt idx="24">
                  <c:v>39872.833333000002</c:v>
                </c:pt>
                <c:pt idx="25">
                  <c:v>39872.875</c:v>
                </c:pt>
                <c:pt idx="26">
                  <c:v>39872.916667000005</c:v>
                </c:pt>
                <c:pt idx="27">
                  <c:v>39872.95833300001</c:v>
                </c:pt>
                <c:pt idx="28">
                  <c:v>39873</c:v>
                </c:pt>
                <c:pt idx="29">
                  <c:v>39873.041666999998</c:v>
                </c:pt>
                <c:pt idx="30">
                  <c:v>39873.083333000002</c:v>
                </c:pt>
                <c:pt idx="31">
                  <c:v>39873.124999999993</c:v>
                </c:pt>
                <c:pt idx="32">
                  <c:v>39873.166666999998</c:v>
                </c:pt>
                <c:pt idx="33">
                  <c:v>39873.208333000002</c:v>
                </c:pt>
                <c:pt idx="34">
                  <c:v>39873.25</c:v>
                </c:pt>
                <c:pt idx="35">
                  <c:v>39873.29166699999</c:v>
                </c:pt>
                <c:pt idx="36">
                  <c:v>39873.333333000002</c:v>
                </c:pt>
                <c:pt idx="37">
                  <c:v>39873.375</c:v>
                </c:pt>
                <c:pt idx="38">
                  <c:v>39873.416667000005</c:v>
                </c:pt>
                <c:pt idx="39">
                  <c:v>39873.45833300001</c:v>
                </c:pt>
                <c:pt idx="40">
                  <c:v>39873.5</c:v>
                </c:pt>
                <c:pt idx="41">
                  <c:v>39873.541666999998</c:v>
                </c:pt>
                <c:pt idx="42">
                  <c:v>39873.583333000002</c:v>
                </c:pt>
                <c:pt idx="43">
                  <c:v>39873.624999999993</c:v>
                </c:pt>
                <c:pt idx="44">
                  <c:v>39873.666666999998</c:v>
                </c:pt>
                <c:pt idx="45">
                  <c:v>39873.708333000002</c:v>
                </c:pt>
                <c:pt idx="46">
                  <c:v>39873.75</c:v>
                </c:pt>
                <c:pt idx="47">
                  <c:v>39873.79166699999</c:v>
                </c:pt>
                <c:pt idx="48">
                  <c:v>39873.833333000002</c:v>
                </c:pt>
                <c:pt idx="49">
                  <c:v>39873.875</c:v>
                </c:pt>
                <c:pt idx="50">
                  <c:v>39873.916667000005</c:v>
                </c:pt>
                <c:pt idx="51">
                  <c:v>39873.95833300001</c:v>
                </c:pt>
                <c:pt idx="52">
                  <c:v>39874</c:v>
                </c:pt>
                <c:pt idx="53">
                  <c:v>39874.041666999998</c:v>
                </c:pt>
                <c:pt idx="54">
                  <c:v>39874.083333000002</c:v>
                </c:pt>
                <c:pt idx="55">
                  <c:v>39874.124999999993</c:v>
                </c:pt>
                <c:pt idx="56">
                  <c:v>39874.166666999998</c:v>
                </c:pt>
                <c:pt idx="57">
                  <c:v>39874.208333000002</c:v>
                </c:pt>
                <c:pt idx="58">
                  <c:v>39874.25</c:v>
                </c:pt>
                <c:pt idx="59">
                  <c:v>39874.29166699999</c:v>
                </c:pt>
                <c:pt idx="60">
                  <c:v>39874.333333000002</c:v>
                </c:pt>
                <c:pt idx="61">
                  <c:v>39874.375</c:v>
                </c:pt>
                <c:pt idx="62">
                  <c:v>39874.416667000005</c:v>
                </c:pt>
                <c:pt idx="63">
                  <c:v>39874.45833300001</c:v>
                </c:pt>
                <c:pt idx="64">
                  <c:v>39874.5</c:v>
                </c:pt>
                <c:pt idx="65">
                  <c:v>39874.541666999998</c:v>
                </c:pt>
                <c:pt idx="66">
                  <c:v>39874.583333000002</c:v>
                </c:pt>
                <c:pt idx="67">
                  <c:v>39874.624999999993</c:v>
                </c:pt>
                <c:pt idx="68">
                  <c:v>39874.666666999998</c:v>
                </c:pt>
                <c:pt idx="69">
                  <c:v>39874.708333000002</c:v>
                </c:pt>
                <c:pt idx="70">
                  <c:v>39874.75</c:v>
                </c:pt>
                <c:pt idx="71">
                  <c:v>39874.79166699999</c:v>
                </c:pt>
                <c:pt idx="72">
                  <c:v>39874.833333000002</c:v>
                </c:pt>
                <c:pt idx="73">
                  <c:v>39874.875</c:v>
                </c:pt>
                <c:pt idx="74">
                  <c:v>39874.916667000005</c:v>
                </c:pt>
                <c:pt idx="75">
                  <c:v>39874.95833300001</c:v>
                </c:pt>
                <c:pt idx="76">
                  <c:v>39875</c:v>
                </c:pt>
                <c:pt idx="77">
                  <c:v>39875.041666999998</c:v>
                </c:pt>
                <c:pt idx="78">
                  <c:v>39875.083333000002</c:v>
                </c:pt>
                <c:pt idx="79">
                  <c:v>39875.124999999993</c:v>
                </c:pt>
                <c:pt idx="80">
                  <c:v>39875.166666999998</c:v>
                </c:pt>
                <c:pt idx="81">
                  <c:v>39875.208333000002</c:v>
                </c:pt>
                <c:pt idx="82">
                  <c:v>39875.25</c:v>
                </c:pt>
                <c:pt idx="83">
                  <c:v>39875.29166699999</c:v>
                </c:pt>
                <c:pt idx="84">
                  <c:v>39875.333333000002</c:v>
                </c:pt>
                <c:pt idx="85">
                  <c:v>39875.375</c:v>
                </c:pt>
                <c:pt idx="86">
                  <c:v>39875.416667000005</c:v>
                </c:pt>
                <c:pt idx="87">
                  <c:v>39875.45833300001</c:v>
                </c:pt>
                <c:pt idx="88">
                  <c:v>39875.5</c:v>
                </c:pt>
                <c:pt idx="89">
                  <c:v>39875.541666999998</c:v>
                </c:pt>
                <c:pt idx="90">
                  <c:v>39875.583333000002</c:v>
                </c:pt>
                <c:pt idx="91">
                  <c:v>39875.624999999993</c:v>
                </c:pt>
                <c:pt idx="92">
                  <c:v>39875.666666999998</c:v>
                </c:pt>
                <c:pt idx="93">
                  <c:v>39875.708333000002</c:v>
                </c:pt>
                <c:pt idx="94">
                  <c:v>39875.75</c:v>
                </c:pt>
                <c:pt idx="95">
                  <c:v>39875.79166699999</c:v>
                </c:pt>
                <c:pt idx="96">
                  <c:v>39875.833333000002</c:v>
                </c:pt>
                <c:pt idx="97">
                  <c:v>39875.875</c:v>
                </c:pt>
                <c:pt idx="98">
                  <c:v>39875.916667000005</c:v>
                </c:pt>
                <c:pt idx="99">
                  <c:v>39875.95833300001</c:v>
                </c:pt>
                <c:pt idx="100">
                  <c:v>39876</c:v>
                </c:pt>
                <c:pt idx="101">
                  <c:v>39876.041666999998</c:v>
                </c:pt>
                <c:pt idx="102">
                  <c:v>39876.083333000002</c:v>
                </c:pt>
                <c:pt idx="103">
                  <c:v>39876.124999999993</c:v>
                </c:pt>
                <c:pt idx="104">
                  <c:v>39876.166666999998</c:v>
                </c:pt>
                <c:pt idx="105">
                  <c:v>39876.208333000002</c:v>
                </c:pt>
                <c:pt idx="106">
                  <c:v>39876.25</c:v>
                </c:pt>
                <c:pt idx="107">
                  <c:v>39876.29166699999</c:v>
                </c:pt>
                <c:pt idx="108">
                  <c:v>39876.333333000002</c:v>
                </c:pt>
                <c:pt idx="109">
                  <c:v>39876.375</c:v>
                </c:pt>
                <c:pt idx="110">
                  <c:v>39876.416667000005</c:v>
                </c:pt>
                <c:pt idx="111">
                  <c:v>39876.45833300001</c:v>
                </c:pt>
                <c:pt idx="112">
                  <c:v>39876.5</c:v>
                </c:pt>
                <c:pt idx="113">
                  <c:v>39876.541666999998</c:v>
                </c:pt>
                <c:pt idx="114">
                  <c:v>39876.583333000002</c:v>
                </c:pt>
                <c:pt idx="115">
                  <c:v>39876.624999999993</c:v>
                </c:pt>
                <c:pt idx="116">
                  <c:v>39876.666666999998</c:v>
                </c:pt>
                <c:pt idx="117">
                  <c:v>39876.708333000002</c:v>
                </c:pt>
                <c:pt idx="118">
                  <c:v>39876.75</c:v>
                </c:pt>
                <c:pt idx="119">
                  <c:v>39876.79166699999</c:v>
                </c:pt>
                <c:pt idx="120">
                  <c:v>39876.833333000002</c:v>
                </c:pt>
                <c:pt idx="121">
                  <c:v>39876.875</c:v>
                </c:pt>
                <c:pt idx="122">
                  <c:v>39876.916667000005</c:v>
                </c:pt>
                <c:pt idx="123">
                  <c:v>39876.95833300001</c:v>
                </c:pt>
                <c:pt idx="124">
                  <c:v>39877</c:v>
                </c:pt>
                <c:pt idx="125">
                  <c:v>39877.041666999998</c:v>
                </c:pt>
                <c:pt idx="126">
                  <c:v>39877.083333000002</c:v>
                </c:pt>
                <c:pt idx="127">
                  <c:v>39877.124999999993</c:v>
                </c:pt>
                <c:pt idx="128">
                  <c:v>39877.166666999998</c:v>
                </c:pt>
                <c:pt idx="129">
                  <c:v>39877.208333000002</c:v>
                </c:pt>
                <c:pt idx="130">
                  <c:v>39877.25</c:v>
                </c:pt>
                <c:pt idx="131">
                  <c:v>39877.29166699999</c:v>
                </c:pt>
                <c:pt idx="132">
                  <c:v>39877.333333000002</c:v>
                </c:pt>
                <c:pt idx="133">
                  <c:v>39877.375</c:v>
                </c:pt>
                <c:pt idx="134">
                  <c:v>39877.416667000005</c:v>
                </c:pt>
                <c:pt idx="135">
                  <c:v>39877.45833300001</c:v>
                </c:pt>
                <c:pt idx="136">
                  <c:v>39877.5</c:v>
                </c:pt>
                <c:pt idx="137">
                  <c:v>39877.541666999998</c:v>
                </c:pt>
                <c:pt idx="138">
                  <c:v>39877.583333000002</c:v>
                </c:pt>
                <c:pt idx="139">
                  <c:v>39877.624999999993</c:v>
                </c:pt>
                <c:pt idx="140">
                  <c:v>39877.666666999998</c:v>
                </c:pt>
                <c:pt idx="141">
                  <c:v>39877.708333000002</c:v>
                </c:pt>
                <c:pt idx="142">
                  <c:v>39877.75</c:v>
                </c:pt>
                <c:pt idx="143">
                  <c:v>39877.79166699999</c:v>
                </c:pt>
                <c:pt idx="144">
                  <c:v>39877.833333000002</c:v>
                </c:pt>
                <c:pt idx="145">
                  <c:v>39877.875</c:v>
                </c:pt>
                <c:pt idx="146">
                  <c:v>39877.916667000005</c:v>
                </c:pt>
                <c:pt idx="147">
                  <c:v>39877.95833300001</c:v>
                </c:pt>
                <c:pt idx="148">
                  <c:v>39878</c:v>
                </c:pt>
                <c:pt idx="149">
                  <c:v>39878.041666999998</c:v>
                </c:pt>
                <c:pt idx="150">
                  <c:v>39878.083333000002</c:v>
                </c:pt>
                <c:pt idx="151">
                  <c:v>39878.124999999993</c:v>
                </c:pt>
                <c:pt idx="152">
                  <c:v>39878.166666999998</c:v>
                </c:pt>
                <c:pt idx="153">
                  <c:v>39878.208333000002</c:v>
                </c:pt>
                <c:pt idx="154">
                  <c:v>39878.25</c:v>
                </c:pt>
                <c:pt idx="155">
                  <c:v>39878.29166699999</c:v>
                </c:pt>
                <c:pt idx="156">
                  <c:v>39878.333333000002</c:v>
                </c:pt>
                <c:pt idx="157">
                  <c:v>39878.375</c:v>
                </c:pt>
                <c:pt idx="158">
                  <c:v>39878.416667000005</c:v>
                </c:pt>
                <c:pt idx="159">
                  <c:v>39878.45833300001</c:v>
                </c:pt>
                <c:pt idx="160">
                  <c:v>39878.5</c:v>
                </c:pt>
                <c:pt idx="161">
                  <c:v>39878.541666999998</c:v>
                </c:pt>
                <c:pt idx="162">
                  <c:v>39878.583333000002</c:v>
                </c:pt>
                <c:pt idx="163">
                  <c:v>39878.624999999993</c:v>
                </c:pt>
                <c:pt idx="164">
                  <c:v>39878.666666999998</c:v>
                </c:pt>
                <c:pt idx="165">
                  <c:v>39878.708333000002</c:v>
                </c:pt>
                <c:pt idx="166">
                  <c:v>39878.75</c:v>
                </c:pt>
                <c:pt idx="167">
                  <c:v>39878.79166699999</c:v>
                </c:pt>
                <c:pt idx="168">
                  <c:v>39878.833333000002</c:v>
                </c:pt>
                <c:pt idx="169">
                  <c:v>39878.875</c:v>
                </c:pt>
                <c:pt idx="170">
                  <c:v>39878.916667000005</c:v>
                </c:pt>
                <c:pt idx="171">
                  <c:v>39878.95833300001</c:v>
                </c:pt>
                <c:pt idx="172">
                  <c:v>39879</c:v>
                </c:pt>
                <c:pt idx="173">
                  <c:v>39879.041666999998</c:v>
                </c:pt>
                <c:pt idx="174">
                  <c:v>39879.083333000002</c:v>
                </c:pt>
                <c:pt idx="175">
                  <c:v>39879.124999999993</c:v>
                </c:pt>
                <c:pt idx="176">
                  <c:v>39879.166666999998</c:v>
                </c:pt>
                <c:pt idx="177">
                  <c:v>39879.208333000002</c:v>
                </c:pt>
                <c:pt idx="178">
                  <c:v>39879.25</c:v>
                </c:pt>
                <c:pt idx="179">
                  <c:v>39879.29166699999</c:v>
                </c:pt>
                <c:pt idx="180">
                  <c:v>39879.333333000002</c:v>
                </c:pt>
                <c:pt idx="181">
                  <c:v>39879.375</c:v>
                </c:pt>
                <c:pt idx="182">
                  <c:v>39879.416667000005</c:v>
                </c:pt>
                <c:pt idx="183">
                  <c:v>39879.45833300001</c:v>
                </c:pt>
                <c:pt idx="184">
                  <c:v>39879.5</c:v>
                </c:pt>
                <c:pt idx="185">
                  <c:v>39879.541666999998</c:v>
                </c:pt>
                <c:pt idx="186">
                  <c:v>39879.583333000002</c:v>
                </c:pt>
                <c:pt idx="187">
                  <c:v>39879.624999999993</c:v>
                </c:pt>
                <c:pt idx="188">
                  <c:v>39879.666666999998</c:v>
                </c:pt>
                <c:pt idx="189">
                  <c:v>39879.708333000002</c:v>
                </c:pt>
                <c:pt idx="190">
                  <c:v>39879.75</c:v>
                </c:pt>
                <c:pt idx="191">
                  <c:v>39879.79166699999</c:v>
                </c:pt>
                <c:pt idx="192">
                  <c:v>39879.833333000002</c:v>
                </c:pt>
                <c:pt idx="193">
                  <c:v>39879.875</c:v>
                </c:pt>
                <c:pt idx="194">
                  <c:v>39879.916667000005</c:v>
                </c:pt>
                <c:pt idx="195">
                  <c:v>39879.95833300001</c:v>
                </c:pt>
                <c:pt idx="196">
                  <c:v>39880</c:v>
                </c:pt>
                <c:pt idx="197">
                  <c:v>39880.041666999998</c:v>
                </c:pt>
                <c:pt idx="198">
                  <c:v>39880.083333000002</c:v>
                </c:pt>
                <c:pt idx="199">
                  <c:v>39880.124999999993</c:v>
                </c:pt>
                <c:pt idx="200">
                  <c:v>39880.166666999998</c:v>
                </c:pt>
                <c:pt idx="201">
                  <c:v>39880.208333000002</c:v>
                </c:pt>
                <c:pt idx="202">
                  <c:v>39880.25</c:v>
                </c:pt>
                <c:pt idx="203">
                  <c:v>39880.29166699999</c:v>
                </c:pt>
                <c:pt idx="204">
                  <c:v>39880.333333000002</c:v>
                </c:pt>
                <c:pt idx="205">
                  <c:v>39880.375</c:v>
                </c:pt>
                <c:pt idx="206">
                  <c:v>39880.416667000005</c:v>
                </c:pt>
                <c:pt idx="207">
                  <c:v>39880.45833300001</c:v>
                </c:pt>
                <c:pt idx="208">
                  <c:v>39880.5</c:v>
                </c:pt>
                <c:pt idx="209">
                  <c:v>39880.541666999998</c:v>
                </c:pt>
                <c:pt idx="210">
                  <c:v>39880.583333000002</c:v>
                </c:pt>
                <c:pt idx="211">
                  <c:v>39880.624999999993</c:v>
                </c:pt>
                <c:pt idx="212">
                  <c:v>39880.666666999998</c:v>
                </c:pt>
                <c:pt idx="213">
                  <c:v>39880.708333000002</c:v>
                </c:pt>
                <c:pt idx="214">
                  <c:v>39880.75</c:v>
                </c:pt>
                <c:pt idx="215">
                  <c:v>39880.79166699999</c:v>
                </c:pt>
                <c:pt idx="216">
                  <c:v>39880.833333000002</c:v>
                </c:pt>
                <c:pt idx="217">
                  <c:v>39880.875</c:v>
                </c:pt>
                <c:pt idx="218">
                  <c:v>39880.916667000005</c:v>
                </c:pt>
                <c:pt idx="219">
                  <c:v>39880.95833300001</c:v>
                </c:pt>
                <c:pt idx="220">
                  <c:v>39881</c:v>
                </c:pt>
                <c:pt idx="221">
                  <c:v>39881.041666999998</c:v>
                </c:pt>
                <c:pt idx="222">
                  <c:v>39881.083333000002</c:v>
                </c:pt>
                <c:pt idx="223">
                  <c:v>39881.124999999993</c:v>
                </c:pt>
                <c:pt idx="224">
                  <c:v>39881.166666999998</c:v>
                </c:pt>
                <c:pt idx="225">
                  <c:v>39881.208333000002</c:v>
                </c:pt>
                <c:pt idx="226">
                  <c:v>39881.25</c:v>
                </c:pt>
                <c:pt idx="227">
                  <c:v>39881.29166699999</c:v>
                </c:pt>
                <c:pt idx="228">
                  <c:v>39881.333333000002</c:v>
                </c:pt>
                <c:pt idx="229">
                  <c:v>39881.375</c:v>
                </c:pt>
                <c:pt idx="230">
                  <c:v>39881.416667000005</c:v>
                </c:pt>
                <c:pt idx="231">
                  <c:v>39881.45833300001</c:v>
                </c:pt>
                <c:pt idx="232">
                  <c:v>39881.5</c:v>
                </c:pt>
                <c:pt idx="233">
                  <c:v>39881.541666999998</c:v>
                </c:pt>
                <c:pt idx="234">
                  <c:v>39881.583333000002</c:v>
                </c:pt>
                <c:pt idx="235">
                  <c:v>39881.624999999993</c:v>
                </c:pt>
                <c:pt idx="236">
                  <c:v>39881.666666999998</c:v>
                </c:pt>
                <c:pt idx="237">
                  <c:v>39881.708333000002</c:v>
                </c:pt>
                <c:pt idx="238">
                  <c:v>39881.75</c:v>
                </c:pt>
                <c:pt idx="239">
                  <c:v>39881.79166699999</c:v>
                </c:pt>
                <c:pt idx="240">
                  <c:v>39881.833333000002</c:v>
                </c:pt>
                <c:pt idx="241">
                  <c:v>39881.875</c:v>
                </c:pt>
                <c:pt idx="242">
                  <c:v>39881.916667000005</c:v>
                </c:pt>
                <c:pt idx="243">
                  <c:v>39881.95833300001</c:v>
                </c:pt>
                <c:pt idx="244">
                  <c:v>39882</c:v>
                </c:pt>
                <c:pt idx="245">
                  <c:v>39882.041666999998</c:v>
                </c:pt>
                <c:pt idx="246">
                  <c:v>39882.083333000002</c:v>
                </c:pt>
                <c:pt idx="247">
                  <c:v>39882.124999999993</c:v>
                </c:pt>
                <c:pt idx="248">
                  <c:v>39882.166666999998</c:v>
                </c:pt>
                <c:pt idx="249">
                  <c:v>39882.208333000002</c:v>
                </c:pt>
                <c:pt idx="250">
                  <c:v>39882.25</c:v>
                </c:pt>
                <c:pt idx="251">
                  <c:v>39882.29166699999</c:v>
                </c:pt>
                <c:pt idx="252">
                  <c:v>39882.333333000002</c:v>
                </c:pt>
                <c:pt idx="253">
                  <c:v>39882.375</c:v>
                </c:pt>
                <c:pt idx="254">
                  <c:v>39882.416667000005</c:v>
                </c:pt>
                <c:pt idx="255">
                  <c:v>39882.45833300001</c:v>
                </c:pt>
                <c:pt idx="256">
                  <c:v>39882.5</c:v>
                </c:pt>
                <c:pt idx="257">
                  <c:v>39882.541666999998</c:v>
                </c:pt>
                <c:pt idx="258">
                  <c:v>39882.583333000002</c:v>
                </c:pt>
                <c:pt idx="259">
                  <c:v>39882.624999999993</c:v>
                </c:pt>
                <c:pt idx="260">
                  <c:v>39882.666666999998</c:v>
                </c:pt>
                <c:pt idx="261">
                  <c:v>39882.708333000002</c:v>
                </c:pt>
                <c:pt idx="262">
                  <c:v>39882.75</c:v>
                </c:pt>
                <c:pt idx="263">
                  <c:v>39882.79166699999</c:v>
                </c:pt>
                <c:pt idx="264">
                  <c:v>39882.833333000002</c:v>
                </c:pt>
                <c:pt idx="265">
                  <c:v>39882.875</c:v>
                </c:pt>
                <c:pt idx="266">
                  <c:v>39882.916667000005</c:v>
                </c:pt>
                <c:pt idx="267">
                  <c:v>39882.95833300001</c:v>
                </c:pt>
                <c:pt idx="268">
                  <c:v>39883</c:v>
                </c:pt>
                <c:pt idx="269">
                  <c:v>39883.041666999998</c:v>
                </c:pt>
                <c:pt idx="270">
                  <c:v>39883.083333000002</c:v>
                </c:pt>
                <c:pt idx="271">
                  <c:v>39883.124999999993</c:v>
                </c:pt>
                <c:pt idx="272">
                  <c:v>39883.166666999998</c:v>
                </c:pt>
                <c:pt idx="273">
                  <c:v>39883.208333000002</c:v>
                </c:pt>
                <c:pt idx="274">
                  <c:v>39883.25</c:v>
                </c:pt>
                <c:pt idx="275">
                  <c:v>39883.29166699999</c:v>
                </c:pt>
                <c:pt idx="276">
                  <c:v>39883.333333000002</c:v>
                </c:pt>
                <c:pt idx="277">
                  <c:v>39883.375</c:v>
                </c:pt>
                <c:pt idx="278">
                  <c:v>39883.416667000005</c:v>
                </c:pt>
                <c:pt idx="279">
                  <c:v>39883.45833300001</c:v>
                </c:pt>
                <c:pt idx="280">
                  <c:v>39883.5</c:v>
                </c:pt>
                <c:pt idx="281">
                  <c:v>39883.541666999998</c:v>
                </c:pt>
                <c:pt idx="282">
                  <c:v>39883.583333000002</c:v>
                </c:pt>
                <c:pt idx="283">
                  <c:v>39883.624999999993</c:v>
                </c:pt>
                <c:pt idx="284">
                  <c:v>39883.666666999998</c:v>
                </c:pt>
                <c:pt idx="285">
                  <c:v>39883.708333000002</c:v>
                </c:pt>
                <c:pt idx="286">
                  <c:v>39883.75</c:v>
                </c:pt>
                <c:pt idx="287">
                  <c:v>39883.79166699999</c:v>
                </c:pt>
                <c:pt idx="288">
                  <c:v>39883.833333000002</c:v>
                </c:pt>
                <c:pt idx="289">
                  <c:v>39883.875</c:v>
                </c:pt>
                <c:pt idx="290">
                  <c:v>39883.916667000005</c:v>
                </c:pt>
                <c:pt idx="291">
                  <c:v>39883.95833300001</c:v>
                </c:pt>
                <c:pt idx="292">
                  <c:v>39884</c:v>
                </c:pt>
                <c:pt idx="293">
                  <c:v>39884.041666999998</c:v>
                </c:pt>
                <c:pt idx="294">
                  <c:v>39884.083333000002</c:v>
                </c:pt>
                <c:pt idx="295">
                  <c:v>39884.124999999993</c:v>
                </c:pt>
                <c:pt idx="296">
                  <c:v>39884.166666999998</c:v>
                </c:pt>
                <c:pt idx="297">
                  <c:v>39884.208333000002</c:v>
                </c:pt>
                <c:pt idx="298">
                  <c:v>39884.25</c:v>
                </c:pt>
                <c:pt idx="299">
                  <c:v>39884.29166699999</c:v>
                </c:pt>
                <c:pt idx="300">
                  <c:v>39884.333333000002</c:v>
                </c:pt>
                <c:pt idx="301">
                  <c:v>39884.375</c:v>
                </c:pt>
                <c:pt idx="302">
                  <c:v>39884.416667000005</c:v>
                </c:pt>
                <c:pt idx="303">
                  <c:v>39884.45833300001</c:v>
                </c:pt>
                <c:pt idx="304">
                  <c:v>39884.5</c:v>
                </c:pt>
                <c:pt idx="305">
                  <c:v>39884.541666999998</c:v>
                </c:pt>
                <c:pt idx="306">
                  <c:v>39884.583333000002</c:v>
                </c:pt>
                <c:pt idx="307">
                  <c:v>39884.624999999993</c:v>
                </c:pt>
                <c:pt idx="308">
                  <c:v>39884.666666999998</c:v>
                </c:pt>
                <c:pt idx="309">
                  <c:v>39884.708333000002</c:v>
                </c:pt>
                <c:pt idx="310">
                  <c:v>39884.75</c:v>
                </c:pt>
                <c:pt idx="311">
                  <c:v>39884.79166699999</c:v>
                </c:pt>
                <c:pt idx="312">
                  <c:v>39884.833333000002</c:v>
                </c:pt>
                <c:pt idx="313">
                  <c:v>39884.875</c:v>
                </c:pt>
                <c:pt idx="314">
                  <c:v>39884.916667000005</c:v>
                </c:pt>
                <c:pt idx="315">
                  <c:v>39884.95833300001</c:v>
                </c:pt>
                <c:pt idx="316">
                  <c:v>39885</c:v>
                </c:pt>
                <c:pt idx="317">
                  <c:v>39885.041666999998</c:v>
                </c:pt>
                <c:pt idx="318">
                  <c:v>39885.083333000002</c:v>
                </c:pt>
                <c:pt idx="319">
                  <c:v>39885.124999999993</c:v>
                </c:pt>
                <c:pt idx="320">
                  <c:v>39885.166666999998</c:v>
                </c:pt>
                <c:pt idx="321">
                  <c:v>39885.208333000002</c:v>
                </c:pt>
                <c:pt idx="322">
                  <c:v>39885.25</c:v>
                </c:pt>
                <c:pt idx="323">
                  <c:v>39885.29166699999</c:v>
                </c:pt>
                <c:pt idx="324">
                  <c:v>39885.333333000002</c:v>
                </c:pt>
                <c:pt idx="325">
                  <c:v>39885.375</c:v>
                </c:pt>
                <c:pt idx="326">
                  <c:v>39885.416667000005</c:v>
                </c:pt>
                <c:pt idx="327">
                  <c:v>39885.45833300001</c:v>
                </c:pt>
                <c:pt idx="328">
                  <c:v>39885.5</c:v>
                </c:pt>
                <c:pt idx="329">
                  <c:v>39885.541666999998</c:v>
                </c:pt>
                <c:pt idx="330">
                  <c:v>39885.583333000002</c:v>
                </c:pt>
                <c:pt idx="331">
                  <c:v>39885.624999999993</c:v>
                </c:pt>
                <c:pt idx="332">
                  <c:v>39885.666666999998</c:v>
                </c:pt>
                <c:pt idx="333">
                  <c:v>39885.708333000002</c:v>
                </c:pt>
                <c:pt idx="334">
                  <c:v>39885.75</c:v>
                </c:pt>
                <c:pt idx="335">
                  <c:v>39885.79166699999</c:v>
                </c:pt>
                <c:pt idx="336">
                  <c:v>39885.833333000002</c:v>
                </c:pt>
                <c:pt idx="337">
                  <c:v>39885.875</c:v>
                </c:pt>
                <c:pt idx="338">
                  <c:v>39885.916667000005</c:v>
                </c:pt>
                <c:pt idx="339">
                  <c:v>39885.95833300001</c:v>
                </c:pt>
                <c:pt idx="340">
                  <c:v>39886</c:v>
                </c:pt>
                <c:pt idx="341">
                  <c:v>39886.041666999998</c:v>
                </c:pt>
                <c:pt idx="342">
                  <c:v>39886.083333000002</c:v>
                </c:pt>
                <c:pt idx="343">
                  <c:v>39886.124999999993</c:v>
                </c:pt>
                <c:pt idx="344">
                  <c:v>39886.166666999998</c:v>
                </c:pt>
                <c:pt idx="345">
                  <c:v>39886.208333000002</c:v>
                </c:pt>
                <c:pt idx="346">
                  <c:v>39886.25</c:v>
                </c:pt>
                <c:pt idx="347">
                  <c:v>39886.29166699999</c:v>
                </c:pt>
                <c:pt idx="348">
                  <c:v>39886.333333000002</c:v>
                </c:pt>
                <c:pt idx="349">
                  <c:v>39886.375</c:v>
                </c:pt>
                <c:pt idx="350">
                  <c:v>39886.416667000005</c:v>
                </c:pt>
                <c:pt idx="351">
                  <c:v>39886.45833300001</c:v>
                </c:pt>
                <c:pt idx="352">
                  <c:v>39886.5</c:v>
                </c:pt>
                <c:pt idx="353">
                  <c:v>39886.541666999998</c:v>
                </c:pt>
                <c:pt idx="354">
                  <c:v>39886.583333000002</c:v>
                </c:pt>
                <c:pt idx="355">
                  <c:v>39886.624999999993</c:v>
                </c:pt>
                <c:pt idx="356">
                  <c:v>39886.666666999998</c:v>
                </c:pt>
                <c:pt idx="357">
                  <c:v>39886.708333000002</c:v>
                </c:pt>
                <c:pt idx="358">
                  <c:v>39886.75</c:v>
                </c:pt>
                <c:pt idx="359">
                  <c:v>39886.79166699999</c:v>
                </c:pt>
                <c:pt idx="360">
                  <c:v>39886.833333000002</c:v>
                </c:pt>
                <c:pt idx="361">
                  <c:v>39886.875</c:v>
                </c:pt>
                <c:pt idx="362">
                  <c:v>39886.916667000005</c:v>
                </c:pt>
                <c:pt idx="363">
                  <c:v>39886.95833300001</c:v>
                </c:pt>
                <c:pt idx="364">
                  <c:v>39887</c:v>
                </c:pt>
                <c:pt idx="365">
                  <c:v>39887.041666999998</c:v>
                </c:pt>
                <c:pt idx="366">
                  <c:v>39887.083333000002</c:v>
                </c:pt>
                <c:pt idx="367">
                  <c:v>39887.124999999993</c:v>
                </c:pt>
                <c:pt idx="368">
                  <c:v>39887.166666999998</c:v>
                </c:pt>
                <c:pt idx="369">
                  <c:v>39887.208333000002</c:v>
                </c:pt>
                <c:pt idx="370">
                  <c:v>39887.25</c:v>
                </c:pt>
                <c:pt idx="371">
                  <c:v>39887.29166699999</c:v>
                </c:pt>
                <c:pt idx="372">
                  <c:v>39887.333333000002</c:v>
                </c:pt>
                <c:pt idx="373">
                  <c:v>39887.375</c:v>
                </c:pt>
                <c:pt idx="374">
                  <c:v>39887.416667000005</c:v>
                </c:pt>
                <c:pt idx="375">
                  <c:v>39887.45833300001</c:v>
                </c:pt>
                <c:pt idx="376">
                  <c:v>39887.5</c:v>
                </c:pt>
                <c:pt idx="377">
                  <c:v>39887.541666999998</c:v>
                </c:pt>
                <c:pt idx="378">
                  <c:v>39887.583333000002</c:v>
                </c:pt>
                <c:pt idx="379">
                  <c:v>39887.624999999993</c:v>
                </c:pt>
                <c:pt idx="380">
                  <c:v>39887.666666999998</c:v>
                </c:pt>
                <c:pt idx="381">
                  <c:v>39887.708333000002</c:v>
                </c:pt>
                <c:pt idx="382">
                  <c:v>39887.75</c:v>
                </c:pt>
                <c:pt idx="383">
                  <c:v>39887.79166699999</c:v>
                </c:pt>
                <c:pt idx="384">
                  <c:v>39887.833333000002</c:v>
                </c:pt>
                <c:pt idx="385">
                  <c:v>39887.875</c:v>
                </c:pt>
                <c:pt idx="386">
                  <c:v>39887.916667000005</c:v>
                </c:pt>
                <c:pt idx="387">
                  <c:v>39887.95833300001</c:v>
                </c:pt>
                <c:pt idx="388">
                  <c:v>39888</c:v>
                </c:pt>
                <c:pt idx="389">
                  <c:v>39888.041666999998</c:v>
                </c:pt>
                <c:pt idx="390">
                  <c:v>39888.083333000002</c:v>
                </c:pt>
                <c:pt idx="391">
                  <c:v>39888.124999999993</c:v>
                </c:pt>
                <c:pt idx="392">
                  <c:v>39888.166666999998</c:v>
                </c:pt>
                <c:pt idx="393">
                  <c:v>39888.208333000002</c:v>
                </c:pt>
                <c:pt idx="394">
                  <c:v>39888.25</c:v>
                </c:pt>
                <c:pt idx="395">
                  <c:v>39888.29166699999</c:v>
                </c:pt>
                <c:pt idx="396">
                  <c:v>39888.333333000002</c:v>
                </c:pt>
                <c:pt idx="397">
                  <c:v>39888.375</c:v>
                </c:pt>
                <c:pt idx="398">
                  <c:v>39888.416667000005</c:v>
                </c:pt>
                <c:pt idx="399">
                  <c:v>39888.45833300001</c:v>
                </c:pt>
                <c:pt idx="400">
                  <c:v>39888.5</c:v>
                </c:pt>
                <c:pt idx="401">
                  <c:v>39888.541666999998</c:v>
                </c:pt>
                <c:pt idx="402">
                  <c:v>39888.583333000002</c:v>
                </c:pt>
                <c:pt idx="403">
                  <c:v>39888.624999999993</c:v>
                </c:pt>
                <c:pt idx="404">
                  <c:v>39888.666666999998</c:v>
                </c:pt>
                <c:pt idx="405">
                  <c:v>39888.708333000002</c:v>
                </c:pt>
                <c:pt idx="406">
                  <c:v>39888.75</c:v>
                </c:pt>
                <c:pt idx="407">
                  <c:v>39888.79166699999</c:v>
                </c:pt>
                <c:pt idx="408">
                  <c:v>39888.833333000002</c:v>
                </c:pt>
                <c:pt idx="409">
                  <c:v>39888.875</c:v>
                </c:pt>
                <c:pt idx="410">
                  <c:v>39888.916667000005</c:v>
                </c:pt>
                <c:pt idx="411">
                  <c:v>39888.95833300001</c:v>
                </c:pt>
                <c:pt idx="412">
                  <c:v>39889</c:v>
                </c:pt>
                <c:pt idx="413">
                  <c:v>39889.041666999998</c:v>
                </c:pt>
                <c:pt idx="414">
                  <c:v>39889.083333000002</c:v>
                </c:pt>
                <c:pt idx="415">
                  <c:v>39889.124999999993</c:v>
                </c:pt>
                <c:pt idx="416">
                  <c:v>39889.166666999998</c:v>
                </c:pt>
                <c:pt idx="417">
                  <c:v>39889.208333000002</c:v>
                </c:pt>
                <c:pt idx="418">
                  <c:v>39889.25</c:v>
                </c:pt>
                <c:pt idx="419">
                  <c:v>39889.29166699999</c:v>
                </c:pt>
                <c:pt idx="420">
                  <c:v>39889.333333000002</c:v>
                </c:pt>
                <c:pt idx="421">
                  <c:v>39889.375</c:v>
                </c:pt>
                <c:pt idx="422">
                  <c:v>39889.416667000005</c:v>
                </c:pt>
                <c:pt idx="423">
                  <c:v>39889.45833300001</c:v>
                </c:pt>
                <c:pt idx="424">
                  <c:v>39889.5</c:v>
                </c:pt>
                <c:pt idx="425">
                  <c:v>39889.541666999998</c:v>
                </c:pt>
                <c:pt idx="426">
                  <c:v>39889.583333000002</c:v>
                </c:pt>
                <c:pt idx="427">
                  <c:v>39889.624999999993</c:v>
                </c:pt>
                <c:pt idx="428">
                  <c:v>39889.666666999998</c:v>
                </c:pt>
                <c:pt idx="429">
                  <c:v>39889.708333000002</c:v>
                </c:pt>
                <c:pt idx="430">
                  <c:v>39889.75</c:v>
                </c:pt>
                <c:pt idx="431">
                  <c:v>39889.79166699999</c:v>
                </c:pt>
                <c:pt idx="432">
                  <c:v>39889.833333000002</c:v>
                </c:pt>
                <c:pt idx="433">
                  <c:v>39889.875</c:v>
                </c:pt>
                <c:pt idx="434">
                  <c:v>39889.916667000005</c:v>
                </c:pt>
                <c:pt idx="435">
                  <c:v>39889.95833300001</c:v>
                </c:pt>
                <c:pt idx="436">
                  <c:v>39890</c:v>
                </c:pt>
                <c:pt idx="437">
                  <c:v>39890.041666999998</c:v>
                </c:pt>
                <c:pt idx="438">
                  <c:v>39890.083333000002</c:v>
                </c:pt>
                <c:pt idx="439">
                  <c:v>39890.124999999993</c:v>
                </c:pt>
                <c:pt idx="440">
                  <c:v>39890.166666999998</c:v>
                </c:pt>
                <c:pt idx="441">
                  <c:v>39890.208333000002</c:v>
                </c:pt>
                <c:pt idx="442">
                  <c:v>39890.25</c:v>
                </c:pt>
                <c:pt idx="443">
                  <c:v>39890.29166699999</c:v>
                </c:pt>
                <c:pt idx="444">
                  <c:v>39890.333333000002</c:v>
                </c:pt>
                <c:pt idx="445">
                  <c:v>39890.375</c:v>
                </c:pt>
                <c:pt idx="446">
                  <c:v>39890.416667000005</c:v>
                </c:pt>
                <c:pt idx="447">
                  <c:v>39890.45833300001</c:v>
                </c:pt>
                <c:pt idx="448">
                  <c:v>39890.5</c:v>
                </c:pt>
                <c:pt idx="449">
                  <c:v>39890.541666999998</c:v>
                </c:pt>
                <c:pt idx="450">
                  <c:v>39890.583333000002</c:v>
                </c:pt>
                <c:pt idx="451">
                  <c:v>39890.624999999993</c:v>
                </c:pt>
                <c:pt idx="452">
                  <c:v>39890.666666999998</c:v>
                </c:pt>
                <c:pt idx="453">
                  <c:v>39890.708333000002</c:v>
                </c:pt>
                <c:pt idx="454">
                  <c:v>39890.75</c:v>
                </c:pt>
                <c:pt idx="455">
                  <c:v>39890.79166699999</c:v>
                </c:pt>
                <c:pt idx="456">
                  <c:v>39890.833333000002</c:v>
                </c:pt>
                <c:pt idx="457">
                  <c:v>39890.875</c:v>
                </c:pt>
                <c:pt idx="458">
                  <c:v>39890.916667000005</c:v>
                </c:pt>
                <c:pt idx="459">
                  <c:v>39890.95833300001</c:v>
                </c:pt>
                <c:pt idx="460">
                  <c:v>39891</c:v>
                </c:pt>
                <c:pt idx="461">
                  <c:v>39891.041666999998</c:v>
                </c:pt>
                <c:pt idx="462">
                  <c:v>39891.083333000002</c:v>
                </c:pt>
                <c:pt idx="463">
                  <c:v>39891.124999999993</c:v>
                </c:pt>
                <c:pt idx="464">
                  <c:v>39891.166666999998</c:v>
                </c:pt>
                <c:pt idx="465">
                  <c:v>39891.208333000002</c:v>
                </c:pt>
                <c:pt idx="466">
                  <c:v>39891.25</c:v>
                </c:pt>
                <c:pt idx="467">
                  <c:v>39891.29166699999</c:v>
                </c:pt>
                <c:pt idx="468">
                  <c:v>39891.333333000002</c:v>
                </c:pt>
                <c:pt idx="469">
                  <c:v>39891.375</c:v>
                </c:pt>
                <c:pt idx="470">
                  <c:v>39891.416667000005</c:v>
                </c:pt>
                <c:pt idx="471">
                  <c:v>39891.45833300001</c:v>
                </c:pt>
                <c:pt idx="472">
                  <c:v>39891.5</c:v>
                </c:pt>
                <c:pt idx="473">
                  <c:v>39891.541666999998</c:v>
                </c:pt>
                <c:pt idx="474">
                  <c:v>39891.583333000002</c:v>
                </c:pt>
                <c:pt idx="475">
                  <c:v>39891.624999999993</c:v>
                </c:pt>
                <c:pt idx="476">
                  <c:v>39891.666666999998</c:v>
                </c:pt>
                <c:pt idx="477">
                  <c:v>39891.708333000002</c:v>
                </c:pt>
                <c:pt idx="478">
                  <c:v>39891.75</c:v>
                </c:pt>
                <c:pt idx="479">
                  <c:v>39891.79166699999</c:v>
                </c:pt>
                <c:pt idx="480">
                  <c:v>39891.833333000002</c:v>
                </c:pt>
                <c:pt idx="481">
                  <c:v>39891.875</c:v>
                </c:pt>
                <c:pt idx="482">
                  <c:v>39891.916667000005</c:v>
                </c:pt>
                <c:pt idx="483">
                  <c:v>39891.95833300001</c:v>
                </c:pt>
                <c:pt idx="484">
                  <c:v>39892</c:v>
                </c:pt>
                <c:pt idx="485">
                  <c:v>39892.041666999998</c:v>
                </c:pt>
                <c:pt idx="486">
                  <c:v>39892.083333000002</c:v>
                </c:pt>
                <c:pt idx="487">
                  <c:v>39892.124999999993</c:v>
                </c:pt>
                <c:pt idx="488">
                  <c:v>39892.166666999998</c:v>
                </c:pt>
                <c:pt idx="489">
                  <c:v>39892.208333000002</c:v>
                </c:pt>
                <c:pt idx="490">
                  <c:v>39892.25</c:v>
                </c:pt>
                <c:pt idx="491">
                  <c:v>39892.29166699999</c:v>
                </c:pt>
                <c:pt idx="492">
                  <c:v>39892.333333000002</c:v>
                </c:pt>
                <c:pt idx="493">
                  <c:v>39892.375</c:v>
                </c:pt>
                <c:pt idx="494">
                  <c:v>39892.416667000005</c:v>
                </c:pt>
                <c:pt idx="495">
                  <c:v>39892.45833300001</c:v>
                </c:pt>
                <c:pt idx="496">
                  <c:v>39892.5</c:v>
                </c:pt>
                <c:pt idx="497">
                  <c:v>39892.541666999998</c:v>
                </c:pt>
                <c:pt idx="498">
                  <c:v>39892.583333000002</c:v>
                </c:pt>
                <c:pt idx="499">
                  <c:v>39892.624999999993</c:v>
                </c:pt>
                <c:pt idx="500">
                  <c:v>39892.666666999998</c:v>
                </c:pt>
                <c:pt idx="501">
                  <c:v>39892.708333000002</c:v>
                </c:pt>
                <c:pt idx="502">
                  <c:v>39892.75</c:v>
                </c:pt>
                <c:pt idx="503">
                  <c:v>39892.79166699999</c:v>
                </c:pt>
                <c:pt idx="504">
                  <c:v>39892.833333000002</c:v>
                </c:pt>
                <c:pt idx="505">
                  <c:v>39892.875</c:v>
                </c:pt>
                <c:pt idx="506">
                  <c:v>39892.916667000005</c:v>
                </c:pt>
                <c:pt idx="507">
                  <c:v>39892.95833300001</c:v>
                </c:pt>
                <c:pt idx="508">
                  <c:v>39893</c:v>
                </c:pt>
                <c:pt idx="509">
                  <c:v>39893.041666999998</c:v>
                </c:pt>
                <c:pt idx="510">
                  <c:v>39893.083333000002</c:v>
                </c:pt>
                <c:pt idx="511">
                  <c:v>39893.124999999993</c:v>
                </c:pt>
                <c:pt idx="512">
                  <c:v>39893.166666999998</c:v>
                </c:pt>
                <c:pt idx="513">
                  <c:v>39893.208333000002</c:v>
                </c:pt>
                <c:pt idx="514">
                  <c:v>39893.25</c:v>
                </c:pt>
                <c:pt idx="515">
                  <c:v>39893.29166699999</c:v>
                </c:pt>
                <c:pt idx="516">
                  <c:v>39893.333333000002</c:v>
                </c:pt>
                <c:pt idx="517">
                  <c:v>39893.375</c:v>
                </c:pt>
                <c:pt idx="518">
                  <c:v>39893.416667000005</c:v>
                </c:pt>
                <c:pt idx="519">
                  <c:v>39893.45833300001</c:v>
                </c:pt>
                <c:pt idx="520">
                  <c:v>39893.5</c:v>
                </c:pt>
                <c:pt idx="521">
                  <c:v>39893.541666999998</c:v>
                </c:pt>
                <c:pt idx="522">
                  <c:v>39893.583333000002</c:v>
                </c:pt>
                <c:pt idx="523">
                  <c:v>39893.624999999993</c:v>
                </c:pt>
                <c:pt idx="524">
                  <c:v>39893.666666999998</c:v>
                </c:pt>
                <c:pt idx="525">
                  <c:v>39893.708333000002</c:v>
                </c:pt>
                <c:pt idx="526">
                  <c:v>39893.75</c:v>
                </c:pt>
                <c:pt idx="527">
                  <c:v>39893.79166699999</c:v>
                </c:pt>
                <c:pt idx="528">
                  <c:v>39893.833333000002</c:v>
                </c:pt>
                <c:pt idx="529">
                  <c:v>39893.875</c:v>
                </c:pt>
                <c:pt idx="530">
                  <c:v>39893.916667000005</c:v>
                </c:pt>
                <c:pt idx="531">
                  <c:v>39893.95833300001</c:v>
                </c:pt>
                <c:pt idx="532">
                  <c:v>39894</c:v>
                </c:pt>
                <c:pt idx="533">
                  <c:v>39894.041666999998</c:v>
                </c:pt>
                <c:pt idx="534">
                  <c:v>39894.083333000002</c:v>
                </c:pt>
                <c:pt idx="535">
                  <c:v>39894.124999999993</c:v>
                </c:pt>
                <c:pt idx="536">
                  <c:v>39894.166666999998</c:v>
                </c:pt>
                <c:pt idx="537">
                  <c:v>39894.208333000002</c:v>
                </c:pt>
                <c:pt idx="538">
                  <c:v>39894.25</c:v>
                </c:pt>
                <c:pt idx="539">
                  <c:v>39894.29166699999</c:v>
                </c:pt>
                <c:pt idx="540">
                  <c:v>39894.333333000002</c:v>
                </c:pt>
                <c:pt idx="541">
                  <c:v>39894.375</c:v>
                </c:pt>
                <c:pt idx="542">
                  <c:v>39894.416667000005</c:v>
                </c:pt>
                <c:pt idx="543">
                  <c:v>39894.45833300001</c:v>
                </c:pt>
                <c:pt idx="544">
                  <c:v>39894.5</c:v>
                </c:pt>
                <c:pt idx="545">
                  <c:v>39894.541666999998</c:v>
                </c:pt>
                <c:pt idx="546">
                  <c:v>39894.583333000002</c:v>
                </c:pt>
                <c:pt idx="547">
                  <c:v>39894.624999999993</c:v>
                </c:pt>
                <c:pt idx="548">
                  <c:v>39894.666666999998</c:v>
                </c:pt>
                <c:pt idx="549">
                  <c:v>39894.708333000002</c:v>
                </c:pt>
                <c:pt idx="550">
                  <c:v>39894.75</c:v>
                </c:pt>
                <c:pt idx="551">
                  <c:v>39894.79166699999</c:v>
                </c:pt>
                <c:pt idx="552">
                  <c:v>39894.833333000002</c:v>
                </c:pt>
                <c:pt idx="553">
                  <c:v>39894.875</c:v>
                </c:pt>
                <c:pt idx="554">
                  <c:v>39894.916667000005</c:v>
                </c:pt>
                <c:pt idx="555">
                  <c:v>39894.95833300001</c:v>
                </c:pt>
                <c:pt idx="556">
                  <c:v>39895</c:v>
                </c:pt>
                <c:pt idx="557">
                  <c:v>39895.041666999998</c:v>
                </c:pt>
                <c:pt idx="558">
                  <c:v>39895.083333000002</c:v>
                </c:pt>
                <c:pt idx="559">
                  <c:v>39895.124999999993</c:v>
                </c:pt>
                <c:pt idx="560">
                  <c:v>39895.166666999998</c:v>
                </c:pt>
                <c:pt idx="561">
                  <c:v>39895.208333000002</c:v>
                </c:pt>
                <c:pt idx="562">
                  <c:v>39895.25</c:v>
                </c:pt>
                <c:pt idx="563">
                  <c:v>39895.29166699999</c:v>
                </c:pt>
                <c:pt idx="564">
                  <c:v>39895.333333000002</c:v>
                </c:pt>
                <c:pt idx="565">
                  <c:v>39895.375</c:v>
                </c:pt>
                <c:pt idx="566">
                  <c:v>39895.416667000005</c:v>
                </c:pt>
                <c:pt idx="567">
                  <c:v>39895.45833300001</c:v>
                </c:pt>
                <c:pt idx="568">
                  <c:v>39895.5</c:v>
                </c:pt>
                <c:pt idx="569">
                  <c:v>39895.541666999998</c:v>
                </c:pt>
                <c:pt idx="570">
                  <c:v>39895.583333000002</c:v>
                </c:pt>
                <c:pt idx="571">
                  <c:v>39895.624999999993</c:v>
                </c:pt>
                <c:pt idx="572">
                  <c:v>39895.666666999998</c:v>
                </c:pt>
                <c:pt idx="573">
                  <c:v>39895.708333000002</c:v>
                </c:pt>
                <c:pt idx="574">
                  <c:v>39895.75</c:v>
                </c:pt>
                <c:pt idx="575">
                  <c:v>39895.79166699999</c:v>
                </c:pt>
                <c:pt idx="576">
                  <c:v>39895.833333000002</c:v>
                </c:pt>
                <c:pt idx="577">
                  <c:v>39895.875</c:v>
                </c:pt>
                <c:pt idx="578">
                  <c:v>39895.916667000005</c:v>
                </c:pt>
                <c:pt idx="579">
                  <c:v>39895.95833300001</c:v>
                </c:pt>
                <c:pt idx="580">
                  <c:v>39896</c:v>
                </c:pt>
                <c:pt idx="581">
                  <c:v>39896.041666999998</c:v>
                </c:pt>
                <c:pt idx="582">
                  <c:v>39896.083333000002</c:v>
                </c:pt>
                <c:pt idx="583">
                  <c:v>39896.124999999993</c:v>
                </c:pt>
                <c:pt idx="584">
                  <c:v>39896.166666999998</c:v>
                </c:pt>
                <c:pt idx="585">
                  <c:v>39896.208333000002</c:v>
                </c:pt>
                <c:pt idx="586">
                  <c:v>39896.25</c:v>
                </c:pt>
                <c:pt idx="587">
                  <c:v>39896.29166699999</c:v>
                </c:pt>
                <c:pt idx="588">
                  <c:v>39896.333333000002</c:v>
                </c:pt>
                <c:pt idx="589">
                  <c:v>39896.375</c:v>
                </c:pt>
                <c:pt idx="590">
                  <c:v>39896.416667000005</c:v>
                </c:pt>
                <c:pt idx="591">
                  <c:v>39896.45833300001</c:v>
                </c:pt>
                <c:pt idx="592">
                  <c:v>39896.5</c:v>
                </c:pt>
                <c:pt idx="593">
                  <c:v>39896.541666999998</c:v>
                </c:pt>
                <c:pt idx="594">
                  <c:v>39896.583333000002</c:v>
                </c:pt>
                <c:pt idx="595">
                  <c:v>39896.624999999993</c:v>
                </c:pt>
                <c:pt idx="596">
                  <c:v>39896.666666999998</c:v>
                </c:pt>
                <c:pt idx="597">
                  <c:v>39896.708333000002</c:v>
                </c:pt>
                <c:pt idx="598">
                  <c:v>39896.75</c:v>
                </c:pt>
                <c:pt idx="599">
                  <c:v>39896.79166699999</c:v>
                </c:pt>
                <c:pt idx="600">
                  <c:v>39896.833333000002</c:v>
                </c:pt>
                <c:pt idx="601">
                  <c:v>39896.875</c:v>
                </c:pt>
                <c:pt idx="602">
                  <c:v>39896.916667000005</c:v>
                </c:pt>
                <c:pt idx="603">
                  <c:v>39896.95833300001</c:v>
                </c:pt>
                <c:pt idx="604">
                  <c:v>39897</c:v>
                </c:pt>
                <c:pt idx="605">
                  <c:v>39897.041666999998</c:v>
                </c:pt>
                <c:pt idx="606">
                  <c:v>39897.083333000002</c:v>
                </c:pt>
                <c:pt idx="607">
                  <c:v>39897.124999999993</c:v>
                </c:pt>
                <c:pt idx="608">
                  <c:v>39897.166666999998</c:v>
                </c:pt>
                <c:pt idx="609">
                  <c:v>39897.208333000002</c:v>
                </c:pt>
                <c:pt idx="610">
                  <c:v>39897.25</c:v>
                </c:pt>
                <c:pt idx="611">
                  <c:v>39897.29166699999</c:v>
                </c:pt>
                <c:pt idx="612">
                  <c:v>39897.333333000002</c:v>
                </c:pt>
                <c:pt idx="613">
                  <c:v>39897.375</c:v>
                </c:pt>
                <c:pt idx="614">
                  <c:v>39897.416667000005</c:v>
                </c:pt>
                <c:pt idx="615">
                  <c:v>39897.45833300001</c:v>
                </c:pt>
                <c:pt idx="616">
                  <c:v>39897.5</c:v>
                </c:pt>
                <c:pt idx="617">
                  <c:v>39897.541666999998</c:v>
                </c:pt>
                <c:pt idx="618">
                  <c:v>39897.583333000002</c:v>
                </c:pt>
                <c:pt idx="619">
                  <c:v>39897.624999999993</c:v>
                </c:pt>
                <c:pt idx="620">
                  <c:v>39897.666666999998</c:v>
                </c:pt>
                <c:pt idx="621">
                  <c:v>39897.708333000002</c:v>
                </c:pt>
                <c:pt idx="622">
                  <c:v>39897.75</c:v>
                </c:pt>
                <c:pt idx="623">
                  <c:v>39897.79166699999</c:v>
                </c:pt>
                <c:pt idx="624">
                  <c:v>39897.833333000002</c:v>
                </c:pt>
                <c:pt idx="625">
                  <c:v>39897.875</c:v>
                </c:pt>
                <c:pt idx="626">
                  <c:v>39897.916667000005</c:v>
                </c:pt>
                <c:pt idx="627">
                  <c:v>39897.95833300001</c:v>
                </c:pt>
                <c:pt idx="628">
                  <c:v>39898</c:v>
                </c:pt>
                <c:pt idx="629">
                  <c:v>39898.041666999998</c:v>
                </c:pt>
                <c:pt idx="630">
                  <c:v>39898.083333000002</c:v>
                </c:pt>
                <c:pt idx="631">
                  <c:v>39898.124999999993</c:v>
                </c:pt>
                <c:pt idx="632">
                  <c:v>39898.166666999998</c:v>
                </c:pt>
                <c:pt idx="633">
                  <c:v>39898.208333000002</c:v>
                </c:pt>
                <c:pt idx="634">
                  <c:v>39898.25</c:v>
                </c:pt>
                <c:pt idx="635">
                  <c:v>39898.29166699999</c:v>
                </c:pt>
                <c:pt idx="636">
                  <c:v>39898.333333000002</c:v>
                </c:pt>
                <c:pt idx="637">
                  <c:v>39898.375</c:v>
                </c:pt>
                <c:pt idx="638">
                  <c:v>39898.416667000005</c:v>
                </c:pt>
                <c:pt idx="639">
                  <c:v>39898.45833300001</c:v>
                </c:pt>
                <c:pt idx="640">
                  <c:v>39898.5</c:v>
                </c:pt>
                <c:pt idx="641">
                  <c:v>39898.541666999998</c:v>
                </c:pt>
                <c:pt idx="642">
                  <c:v>39898.583333000002</c:v>
                </c:pt>
                <c:pt idx="643">
                  <c:v>39898.624999999993</c:v>
                </c:pt>
                <c:pt idx="644">
                  <c:v>39898.666666999998</c:v>
                </c:pt>
                <c:pt idx="645">
                  <c:v>39898.708333000002</c:v>
                </c:pt>
                <c:pt idx="646">
                  <c:v>39898.75</c:v>
                </c:pt>
                <c:pt idx="647">
                  <c:v>39898.79166699999</c:v>
                </c:pt>
                <c:pt idx="648">
                  <c:v>39898.833333000002</c:v>
                </c:pt>
                <c:pt idx="649">
                  <c:v>39898.875</c:v>
                </c:pt>
                <c:pt idx="650">
                  <c:v>39898.916667000005</c:v>
                </c:pt>
                <c:pt idx="651">
                  <c:v>39898.95833300001</c:v>
                </c:pt>
                <c:pt idx="652">
                  <c:v>39899</c:v>
                </c:pt>
                <c:pt idx="653">
                  <c:v>39899.041666999998</c:v>
                </c:pt>
                <c:pt idx="654">
                  <c:v>39899.083333000002</c:v>
                </c:pt>
                <c:pt idx="655">
                  <c:v>39899.124999999993</c:v>
                </c:pt>
                <c:pt idx="656">
                  <c:v>39899.166666999998</c:v>
                </c:pt>
                <c:pt idx="657">
                  <c:v>39899.208333000002</c:v>
                </c:pt>
                <c:pt idx="658">
                  <c:v>39899.25</c:v>
                </c:pt>
                <c:pt idx="659">
                  <c:v>39899.29166699999</c:v>
                </c:pt>
                <c:pt idx="660">
                  <c:v>39899.333333000002</c:v>
                </c:pt>
                <c:pt idx="661">
                  <c:v>39899.375</c:v>
                </c:pt>
                <c:pt idx="662">
                  <c:v>39899.416667000005</c:v>
                </c:pt>
                <c:pt idx="663">
                  <c:v>39899.45833300001</c:v>
                </c:pt>
                <c:pt idx="664">
                  <c:v>39899.5</c:v>
                </c:pt>
                <c:pt idx="665">
                  <c:v>39899.541666999998</c:v>
                </c:pt>
                <c:pt idx="666">
                  <c:v>39899.583333000002</c:v>
                </c:pt>
                <c:pt idx="667">
                  <c:v>39899.624999999993</c:v>
                </c:pt>
                <c:pt idx="668">
                  <c:v>39899.666666999998</c:v>
                </c:pt>
                <c:pt idx="669">
                  <c:v>39899.708333000002</c:v>
                </c:pt>
                <c:pt idx="670">
                  <c:v>39899.75</c:v>
                </c:pt>
                <c:pt idx="671">
                  <c:v>39899.79166699999</c:v>
                </c:pt>
                <c:pt idx="672">
                  <c:v>39899.833333000002</c:v>
                </c:pt>
                <c:pt idx="673">
                  <c:v>39899.875</c:v>
                </c:pt>
                <c:pt idx="674">
                  <c:v>39899.916667000005</c:v>
                </c:pt>
                <c:pt idx="675">
                  <c:v>39899.95833300001</c:v>
                </c:pt>
                <c:pt idx="676">
                  <c:v>39900</c:v>
                </c:pt>
                <c:pt idx="677">
                  <c:v>39900.041666999998</c:v>
                </c:pt>
                <c:pt idx="678">
                  <c:v>39900.083333000002</c:v>
                </c:pt>
                <c:pt idx="679">
                  <c:v>39900.124999999993</c:v>
                </c:pt>
                <c:pt idx="680">
                  <c:v>39900.166666999998</c:v>
                </c:pt>
                <c:pt idx="681">
                  <c:v>39900.208333000002</c:v>
                </c:pt>
                <c:pt idx="682">
                  <c:v>39900.25</c:v>
                </c:pt>
                <c:pt idx="683">
                  <c:v>39900.29166699999</c:v>
                </c:pt>
                <c:pt idx="684">
                  <c:v>39900.333333000002</c:v>
                </c:pt>
                <c:pt idx="685">
                  <c:v>39900.375</c:v>
                </c:pt>
                <c:pt idx="686">
                  <c:v>39900.416667000005</c:v>
                </c:pt>
                <c:pt idx="687">
                  <c:v>39900.45833300001</c:v>
                </c:pt>
                <c:pt idx="688">
                  <c:v>39900.5</c:v>
                </c:pt>
                <c:pt idx="689">
                  <c:v>39900.541666999998</c:v>
                </c:pt>
                <c:pt idx="690">
                  <c:v>39900.583333000002</c:v>
                </c:pt>
                <c:pt idx="691">
                  <c:v>39900.624999999993</c:v>
                </c:pt>
                <c:pt idx="692">
                  <c:v>39900.666666999998</c:v>
                </c:pt>
                <c:pt idx="693">
                  <c:v>39900.708333000002</c:v>
                </c:pt>
                <c:pt idx="694">
                  <c:v>39900.75</c:v>
                </c:pt>
                <c:pt idx="695">
                  <c:v>39900.79166699999</c:v>
                </c:pt>
                <c:pt idx="696">
                  <c:v>39900.833333000002</c:v>
                </c:pt>
                <c:pt idx="697">
                  <c:v>39900.875</c:v>
                </c:pt>
                <c:pt idx="698">
                  <c:v>39900.916667000005</c:v>
                </c:pt>
                <c:pt idx="699">
                  <c:v>39900.95833300001</c:v>
                </c:pt>
                <c:pt idx="700">
                  <c:v>39901</c:v>
                </c:pt>
                <c:pt idx="701">
                  <c:v>39901.041666999998</c:v>
                </c:pt>
                <c:pt idx="702">
                  <c:v>39901.083333000002</c:v>
                </c:pt>
                <c:pt idx="703">
                  <c:v>39901.124999999993</c:v>
                </c:pt>
                <c:pt idx="704">
                  <c:v>39901.166666999998</c:v>
                </c:pt>
                <c:pt idx="705">
                  <c:v>39901.208333000002</c:v>
                </c:pt>
                <c:pt idx="706">
                  <c:v>39901.25</c:v>
                </c:pt>
                <c:pt idx="707">
                  <c:v>39901.29166699999</c:v>
                </c:pt>
                <c:pt idx="708">
                  <c:v>39901.333333000002</c:v>
                </c:pt>
                <c:pt idx="709">
                  <c:v>39901.375</c:v>
                </c:pt>
                <c:pt idx="710">
                  <c:v>39901.416667000005</c:v>
                </c:pt>
                <c:pt idx="711">
                  <c:v>39901.45833300001</c:v>
                </c:pt>
                <c:pt idx="712">
                  <c:v>39901.5</c:v>
                </c:pt>
                <c:pt idx="713">
                  <c:v>39901.541666999998</c:v>
                </c:pt>
                <c:pt idx="714">
                  <c:v>39901.583333000002</c:v>
                </c:pt>
                <c:pt idx="715">
                  <c:v>39901.624999999993</c:v>
                </c:pt>
                <c:pt idx="716">
                  <c:v>39901.666666999998</c:v>
                </c:pt>
                <c:pt idx="717">
                  <c:v>39901.708333000002</c:v>
                </c:pt>
                <c:pt idx="718">
                  <c:v>39901.75</c:v>
                </c:pt>
                <c:pt idx="719">
                  <c:v>39901.79166699999</c:v>
                </c:pt>
                <c:pt idx="720">
                  <c:v>39901.833333000002</c:v>
                </c:pt>
                <c:pt idx="721">
                  <c:v>39901.875</c:v>
                </c:pt>
                <c:pt idx="722">
                  <c:v>39901.916667000005</c:v>
                </c:pt>
                <c:pt idx="723">
                  <c:v>39901.95833300001</c:v>
                </c:pt>
                <c:pt idx="724">
                  <c:v>39902</c:v>
                </c:pt>
                <c:pt idx="725">
                  <c:v>39902.041666999998</c:v>
                </c:pt>
                <c:pt idx="726">
                  <c:v>39902.083333000002</c:v>
                </c:pt>
                <c:pt idx="727">
                  <c:v>39902.124999999993</c:v>
                </c:pt>
                <c:pt idx="728">
                  <c:v>39902.166666999998</c:v>
                </c:pt>
                <c:pt idx="729">
                  <c:v>39902.208333000002</c:v>
                </c:pt>
                <c:pt idx="730">
                  <c:v>39902.25</c:v>
                </c:pt>
                <c:pt idx="731">
                  <c:v>39902.29166699999</c:v>
                </c:pt>
                <c:pt idx="732">
                  <c:v>39902.333333000002</c:v>
                </c:pt>
                <c:pt idx="733">
                  <c:v>39902.375</c:v>
                </c:pt>
                <c:pt idx="734">
                  <c:v>39902.416667000005</c:v>
                </c:pt>
                <c:pt idx="735">
                  <c:v>39902.45833300001</c:v>
                </c:pt>
                <c:pt idx="736">
                  <c:v>39902.5</c:v>
                </c:pt>
                <c:pt idx="737">
                  <c:v>39902.541666999998</c:v>
                </c:pt>
                <c:pt idx="738">
                  <c:v>39902.583333000002</c:v>
                </c:pt>
                <c:pt idx="739">
                  <c:v>39902.624999999993</c:v>
                </c:pt>
                <c:pt idx="740">
                  <c:v>39902.666666999998</c:v>
                </c:pt>
                <c:pt idx="741">
                  <c:v>39902.708333000002</c:v>
                </c:pt>
                <c:pt idx="742">
                  <c:v>39902.75</c:v>
                </c:pt>
                <c:pt idx="743">
                  <c:v>39902.79166699999</c:v>
                </c:pt>
                <c:pt idx="744">
                  <c:v>39902.833333000002</c:v>
                </c:pt>
                <c:pt idx="745">
                  <c:v>39902.875</c:v>
                </c:pt>
                <c:pt idx="746">
                  <c:v>39902.916667000005</c:v>
                </c:pt>
                <c:pt idx="747">
                  <c:v>39902.95833300001</c:v>
                </c:pt>
                <c:pt idx="748">
                  <c:v>39903</c:v>
                </c:pt>
                <c:pt idx="749">
                  <c:v>39903.041666999998</c:v>
                </c:pt>
                <c:pt idx="750">
                  <c:v>39903.083333000002</c:v>
                </c:pt>
                <c:pt idx="751">
                  <c:v>39903.124999999993</c:v>
                </c:pt>
                <c:pt idx="752">
                  <c:v>39903.166666999998</c:v>
                </c:pt>
                <c:pt idx="753">
                  <c:v>39903.208333000002</c:v>
                </c:pt>
                <c:pt idx="754">
                  <c:v>39903.25</c:v>
                </c:pt>
                <c:pt idx="755">
                  <c:v>39903.29166699999</c:v>
                </c:pt>
                <c:pt idx="756">
                  <c:v>39903.333333000002</c:v>
                </c:pt>
                <c:pt idx="757">
                  <c:v>39903.375</c:v>
                </c:pt>
                <c:pt idx="758">
                  <c:v>39903.416667000005</c:v>
                </c:pt>
                <c:pt idx="759">
                  <c:v>39903.45833300001</c:v>
                </c:pt>
                <c:pt idx="760">
                  <c:v>39903.5</c:v>
                </c:pt>
                <c:pt idx="761">
                  <c:v>39903.541666999998</c:v>
                </c:pt>
                <c:pt idx="762">
                  <c:v>39903.583333000002</c:v>
                </c:pt>
                <c:pt idx="763">
                  <c:v>39903.624999999993</c:v>
                </c:pt>
                <c:pt idx="764">
                  <c:v>39903.666666999998</c:v>
                </c:pt>
                <c:pt idx="765">
                  <c:v>39903.708333000002</c:v>
                </c:pt>
                <c:pt idx="766">
                  <c:v>39903.75</c:v>
                </c:pt>
                <c:pt idx="767">
                  <c:v>39903.79166699999</c:v>
                </c:pt>
                <c:pt idx="768">
                  <c:v>39903.833333000002</c:v>
                </c:pt>
                <c:pt idx="769">
                  <c:v>39903.875</c:v>
                </c:pt>
                <c:pt idx="770">
                  <c:v>39903.916667000005</c:v>
                </c:pt>
                <c:pt idx="771">
                  <c:v>39903.95833300001</c:v>
                </c:pt>
                <c:pt idx="772">
                  <c:v>39904</c:v>
                </c:pt>
                <c:pt idx="773">
                  <c:v>39904.041666999998</c:v>
                </c:pt>
                <c:pt idx="774">
                  <c:v>39904.083333000002</c:v>
                </c:pt>
                <c:pt idx="775">
                  <c:v>39904.124999999993</c:v>
                </c:pt>
                <c:pt idx="776">
                  <c:v>39904.166666999998</c:v>
                </c:pt>
                <c:pt idx="777">
                  <c:v>39904.208333000002</c:v>
                </c:pt>
                <c:pt idx="778">
                  <c:v>39904.25</c:v>
                </c:pt>
                <c:pt idx="779">
                  <c:v>39904.29166699999</c:v>
                </c:pt>
                <c:pt idx="780">
                  <c:v>39904.333333000002</c:v>
                </c:pt>
                <c:pt idx="781">
                  <c:v>39904.375</c:v>
                </c:pt>
                <c:pt idx="782">
                  <c:v>39904.416667000005</c:v>
                </c:pt>
                <c:pt idx="783">
                  <c:v>39904.45833300001</c:v>
                </c:pt>
                <c:pt idx="784">
                  <c:v>39904.5</c:v>
                </c:pt>
                <c:pt idx="785">
                  <c:v>39904.541666999998</c:v>
                </c:pt>
                <c:pt idx="786">
                  <c:v>39904.583333000002</c:v>
                </c:pt>
                <c:pt idx="787">
                  <c:v>39904.624999999993</c:v>
                </c:pt>
                <c:pt idx="788">
                  <c:v>39904.666666999998</c:v>
                </c:pt>
                <c:pt idx="789">
                  <c:v>39904.708333000002</c:v>
                </c:pt>
                <c:pt idx="790">
                  <c:v>39904.75</c:v>
                </c:pt>
                <c:pt idx="791">
                  <c:v>39904.79166699999</c:v>
                </c:pt>
                <c:pt idx="792">
                  <c:v>39904.833333000002</c:v>
                </c:pt>
                <c:pt idx="793">
                  <c:v>39904.875</c:v>
                </c:pt>
                <c:pt idx="794">
                  <c:v>39904.916667000005</c:v>
                </c:pt>
                <c:pt idx="795">
                  <c:v>39904.95833300001</c:v>
                </c:pt>
                <c:pt idx="796">
                  <c:v>39905</c:v>
                </c:pt>
                <c:pt idx="797">
                  <c:v>39905.041666999998</c:v>
                </c:pt>
                <c:pt idx="798">
                  <c:v>39905.083333000002</c:v>
                </c:pt>
                <c:pt idx="799">
                  <c:v>39905.124999999993</c:v>
                </c:pt>
                <c:pt idx="800">
                  <c:v>39905.166666999998</c:v>
                </c:pt>
                <c:pt idx="801">
                  <c:v>39905.208333000002</c:v>
                </c:pt>
                <c:pt idx="802">
                  <c:v>39905.25</c:v>
                </c:pt>
                <c:pt idx="803">
                  <c:v>39905.29166699999</c:v>
                </c:pt>
                <c:pt idx="804">
                  <c:v>39905.333333000002</c:v>
                </c:pt>
                <c:pt idx="805">
                  <c:v>39905.375</c:v>
                </c:pt>
                <c:pt idx="806">
                  <c:v>39905.416667000005</c:v>
                </c:pt>
                <c:pt idx="807">
                  <c:v>39905.45833300001</c:v>
                </c:pt>
                <c:pt idx="808">
                  <c:v>39905.5</c:v>
                </c:pt>
                <c:pt idx="809">
                  <c:v>39905.541666999998</c:v>
                </c:pt>
                <c:pt idx="810">
                  <c:v>39905.583333000002</c:v>
                </c:pt>
                <c:pt idx="811">
                  <c:v>39905.624999999993</c:v>
                </c:pt>
                <c:pt idx="812">
                  <c:v>39905.666666999998</c:v>
                </c:pt>
                <c:pt idx="813">
                  <c:v>39905.708333000002</c:v>
                </c:pt>
                <c:pt idx="814">
                  <c:v>39905.75</c:v>
                </c:pt>
                <c:pt idx="815">
                  <c:v>39905.79166699999</c:v>
                </c:pt>
                <c:pt idx="816">
                  <c:v>39905.833333000002</c:v>
                </c:pt>
                <c:pt idx="817">
                  <c:v>39905.875</c:v>
                </c:pt>
                <c:pt idx="818">
                  <c:v>39905.916667000005</c:v>
                </c:pt>
                <c:pt idx="819">
                  <c:v>39905.95833300001</c:v>
                </c:pt>
                <c:pt idx="820">
                  <c:v>39906</c:v>
                </c:pt>
                <c:pt idx="821">
                  <c:v>39906.041666999998</c:v>
                </c:pt>
                <c:pt idx="822">
                  <c:v>39906.083333000002</c:v>
                </c:pt>
                <c:pt idx="823">
                  <c:v>39906.124999999993</c:v>
                </c:pt>
                <c:pt idx="824">
                  <c:v>39906.166666999998</c:v>
                </c:pt>
                <c:pt idx="825">
                  <c:v>39906.208333000002</c:v>
                </c:pt>
                <c:pt idx="826">
                  <c:v>39906.25</c:v>
                </c:pt>
                <c:pt idx="827">
                  <c:v>39906.29166699999</c:v>
                </c:pt>
                <c:pt idx="828">
                  <c:v>39906.333333000002</c:v>
                </c:pt>
                <c:pt idx="829">
                  <c:v>39906.375</c:v>
                </c:pt>
                <c:pt idx="830">
                  <c:v>39906.416667000005</c:v>
                </c:pt>
                <c:pt idx="831">
                  <c:v>39906.45833300001</c:v>
                </c:pt>
                <c:pt idx="832">
                  <c:v>39906.5</c:v>
                </c:pt>
                <c:pt idx="833">
                  <c:v>39906.541666999998</c:v>
                </c:pt>
                <c:pt idx="834">
                  <c:v>39906.583333000002</c:v>
                </c:pt>
                <c:pt idx="835">
                  <c:v>39906.624999999993</c:v>
                </c:pt>
                <c:pt idx="836">
                  <c:v>39906.666666999998</c:v>
                </c:pt>
                <c:pt idx="837">
                  <c:v>39906.708333000002</c:v>
                </c:pt>
                <c:pt idx="838">
                  <c:v>39906.75</c:v>
                </c:pt>
                <c:pt idx="839">
                  <c:v>39906.79166699999</c:v>
                </c:pt>
                <c:pt idx="840">
                  <c:v>39906.833333000002</c:v>
                </c:pt>
                <c:pt idx="841">
                  <c:v>39906.875</c:v>
                </c:pt>
                <c:pt idx="842">
                  <c:v>39906.916667000005</c:v>
                </c:pt>
                <c:pt idx="843">
                  <c:v>39906.95833300001</c:v>
                </c:pt>
                <c:pt idx="844">
                  <c:v>39907</c:v>
                </c:pt>
                <c:pt idx="845">
                  <c:v>39907.041666999998</c:v>
                </c:pt>
                <c:pt idx="846">
                  <c:v>39907.083333000002</c:v>
                </c:pt>
                <c:pt idx="847">
                  <c:v>39907.124999999993</c:v>
                </c:pt>
                <c:pt idx="848">
                  <c:v>39907.166666999998</c:v>
                </c:pt>
                <c:pt idx="849">
                  <c:v>39907.208333000002</c:v>
                </c:pt>
                <c:pt idx="850">
                  <c:v>39907.25</c:v>
                </c:pt>
                <c:pt idx="851">
                  <c:v>39907.29166699999</c:v>
                </c:pt>
                <c:pt idx="852">
                  <c:v>39907.333333000002</c:v>
                </c:pt>
                <c:pt idx="853">
                  <c:v>39907.375</c:v>
                </c:pt>
                <c:pt idx="854">
                  <c:v>39907.416667000005</c:v>
                </c:pt>
                <c:pt idx="855">
                  <c:v>39907.45833300001</c:v>
                </c:pt>
                <c:pt idx="856">
                  <c:v>39907.5</c:v>
                </c:pt>
                <c:pt idx="857">
                  <c:v>39907.541666999998</c:v>
                </c:pt>
                <c:pt idx="858">
                  <c:v>39907.583333000002</c:v>
                </c:pt>
                <c:pt idx="859">
                  <c:v>39907.624999999993</c:v>
                </c:pt>
                <c:pt idx="860">
                  <c:v>39907.666666999998</c:v>
                </c:pt>
                <c:pt idx="861">
                  <c:v>39907.708333000002</c:v>
                </c:pt>
                <c:pt idx="862">
                  <c:v>39907.75</c:v>
                </c:pt>
                <c:pt idx="863">
                  <c:v>39907.79166699999</c:v>
                </c:pt>
                <c:pt idx="864">
                  <c:v>39907.833333000002</c:v>
                </c:pt>
                <c:pt idx="865">
                  <c:v>39907.875</c:v>
                </c:pt>
                <c:pt idx="866">
                  <c:v>39907.916667000005</c:v>
                </c:pt>
                <c:pt idx="867">
                  <c:v>39907.95833300001</c:v>
                </c:pt>
                <c:pt idx="868">
                  <c:v>39908</c:v>
                </c:pt>
                <c:pt idx="869">
                  <c:v>39908.041666999998</c:v>
                </c:pt>
                <c:pt idx="870">
                  <c:v>39908.083333000002</c:v>
                </c:pt>
                <c:pt idx="871">
                  <c:v>39908.124999999993</c:v>
                </c:pt>
                <c:pt idx="872">
                  <c:v>39908.166666999998</c:v>
                </c:pt>
                <c:pt idx="873">
                  <c:v>39908.208333000002</c:v>
                </c:pt>
                <c:pt idx="874">
                  <c:v>39908.25</c:v>
                </c:pt>
                <c:pt idx="875">
                  <c:v>39908.29166699999</c:v>
                </c:pt>
                <c:pt idx="876">
                  <c:v>39908.333333000002</c:v>
                </c:pt>
                <c:pt idx="877">
                  <c:v>39908.375</c:v>
                </c:pt>
                <c:pt idx="878">
                  <c:v>39908.416667000005</c:v>
                </c:pt>
                <c:pt idx="879">
                  <c:v>39908.45833300001</c:v>
                </c:pt>
                <c:pt idx="880">
                  <c:v>39908.5</c:v>
                </c:pt>
                <c:pt idx="881">
                  <c:v>39908.541666999998</c:v>
                </c:pt>
                <c:pt idx="882">
                  <c:v>39908.583333000002</c:v>
                </c:pt>
                <c:pt idx="883">
                  <c:v>39908.624999999993</c:v>
                </c:pt>
                <c:pt idx="884">
                  <c:v>39908.666666999998</c:v>
                </c:pt>
                <c:pt idx="885">
                  <c:v>39908.708333000002</c:v>
                </c:pt>
                <c:pt idx="886">
                  <c:v>39908.75</c:v>
                </c:pt>
                <c:pt idx="887">
                  <c:v>39908.79166699999</c:v>
                </c:pt>
                <c:pt idx="888">
                  <c:v>39908.833333000002</c:v>
                </c:pt>
                <c:pt idx="889">
                  <c:v>39908.875</c:v>
                </c:pt>
                <c:pt idx="890">
                  <c:v>39908.916667000005</c:v>
                </c:pt>
                <c:pt idx="891">
                  <c:v>39908.95833300001</c:v>
                </c:pt>
                <c:pt idx="892">
                  <c:v>39909</c:v>
                </c:pt>
                <c:pt idx="893">
                  <c:v>39909.041666999998</c:v>
                </c:pt>
                <c:pt idx="894">
                  <c:v>39909.083333000002</c:v>
                </c:pt>
                <c:pt idx="895">
                  <c:v>39909.124999999993</c:v>
                </c:pt>
                <c:pt idx="896">
                  <c:v>39909.166666999998</c:v>
                </c:pt>
                <c:pt idx="897">
                  <c:v>39909.208333000002</c:v>
                </c:pt>
                <c:pt idx="898">
                  <c:v>39909.25</c:v>
                </c:pt>
                <c:pt idx="899">
                  <c:v>39909.29166699999</c:v>
                </c:pt>
                <c:pt idx="900">
                  <c:v>39909.333333000002</c:v>
                </c:pt>
                <c:pt idx="901">
                  <c:v>39909.375</c:v>
                </c:pt>
                <c:pt idx="902">
                  <c:v>39909.416667000005</c:v>
                </c:pt>
                <c:pt idx="903">
                  <c:v>39909.45833300001</c:v>
                </c:pt>
                <c:pt idx="904">
                  <c:v>39909.5</c:v>
                </c:pt>
                <c:pt idx="905">
                  <c:v>39909.541666999998</c:v>
                </c:pt>
                <c:pt idx="906">
                  <c:v>39909.583333000002</c:v>
                </c:pt>
                <c:pt idx="907">
                  <c:v>39909.624999999993</c:v>
                </c:pt>
                <c:pt idx="908">
                  <c:v>39909.666666999998</c:v>
                </c:pt>
                <c:pt idx="909">
                  <c:v>39909.708333000002</c:v>
                </c:pt>
                <c:pt idx="910">
                  <c:v>39909.75</c:v>
                </c:pt>
                <c:pt idx="911">
                  <c:v>39909.79166699999</c:v>
                </c:pt>
                <c:pt idx="912">
                  <c:v>39909.833333000002</c:v>
                </c:pt>
                <c:pt idx="913">
                  <c:v>39909.875</c:v>
                </c:pt>
                <c:pt idx="914">
                  <c:v>39909.916667000005</c:v>
                </c:pt>
                <c:pt idx="915">
                  <c:v>39909.95833300001</c:v>
                </c:pt>
                <c:pt idx="916">
                  <c:v>39910</c:v>
                </c:pt>
                <c:pt idx="917">
                  <c:v>39910.041666999998</c:v>
                </c:pt>
                <c:pt idx="918">
                  <c:v>39910.083333000002</c:v>
                </c:pt>
                <c:pt idx="919">
                  <c:v>39910.124999999993</c:v>
                </c:pt>
                <c:pt idx="920">
                  <c:v>39910.166666999998</c:v>
                </c:pt>
                <c:pt idx="921">
                  <c:v>39910.208333000002</c:v>
                </c:pt>
                <c:pt idx="922">
                  <c:v>39910.25</c:v>
                </c:pt>
                <c:pt idx="923">
                  <c:v>39910.29166699999</c:v>
                </c:pt>
                <c:pt idx="924">
                  <c:v>39910.333333000002</c:v>
                </c:pt>
                <c:pt idx="925">
                  <c:v>39910.375</c:v>
                </c:pt>
                <c:pt idx="926">
                  <c:v>39910.416667000005</c:v>
                </c:pt>
                <c:pt idx="927">
                  <c:v>39910.45833300001</c:v>
                </c:pt>
                <c:pt idx="928">
                  <c:v>39910.5</c:v>
                </c:pt>
                <c:pt idx="929">
                  <c:v>39910.541666999998</c:v>
                </c:pt>
                <c:pt idx="930">
                  <c:v>39910.583333000002</c:v>
                </c:pt>
                <c:pt idx="931">
                  <c:v>39910.624999999993</c:v>
                </c:pt>
                <c:pt idx="932">
                  <c:v>39910.666666999998</c:v>
                </c:pt>
                <c:pt idx="933">
                  <c:v>39910.708333000002</c:v>
                </c:pt>
                <c:pt idx="934">
                  <c:v>39910.75</c:v>
                </c:pt>
                <c:pt idx="935">
                  <c:v>39910.79166699999</c:v>
                </c:pt>
                <c:pt idx="936">
                  <c:v>39910.833333000002</c:v>
                </c:pt>
                <c:pt idx="937">
                  <c:v>39910.875</c:v>
                </c:pt>
                <c:pt idx="938">
                  <c:v>39910.916667000005</c:v>
                </c:pt>
                <c:pt idx="939">
                  <c:v>39910.95833300001</c:v>
                </c:pt>
                <c:pt idx="940">
                  <c:v>39911</c:v>
                </c:pt>
                <c:pt idx="941">
                  <c:v>39911.041666999998</c:v>
                </c:pt>
                <c:pt idx="942">
                  <c:v>39911.083333000002</c:v>
                </c:pt>
                <c:pt idx="943">
                  <c:v>39911.124999999993</c:v>
                </c:pt>
                <c:pt idx="944">
                  <c:v>39911.166666999998</c:v>
                </c:pt>
                <c:pt idx="945">
                  <c:v>39911.208333000002</c:v>
                </c:pt>
                <c:pt idx="946">
                  <c:v>39911.25</c:v>
                </c:pt>
                <c:pt idx="947">
                  <c:v>39911.29166699999</c:v>
                </c:pt>
                <c:pt idx="948">
                  <c:v>39911.333333000002</c:v>
                </c:pt>
                <c:pt idx="949">
                  <c:v>39911.375</c:v>
                </c:pt>
                <c:pt idx="950">
                  <c:v>39911.416667000005</c:v>
                </c:pt>
                <c:pt idx="951">
                  <c:v>39911.45833300001</c:v>
                </c:pt>
                <c:pt idx="952">
                  <c:v>39911.5</c:v>
                </c:pt>
                <c:pt idx="953">
                  <c:v>39911.541666999998</c:v>
                </c:pt>
                <c:pt idx="954">
                  <c:v>39911.583333000002</c:v>
                </c:pt>
                <c:pt idx="955">
                  <c:v>39911.624999999993</c:v>
                </c:pt>
                <c:pt idx="956">
                  <c:v>39911.666666999998</c:v>
                </c:pt>
                <c:pt idx="957">
                  <c:v>39911.708333000002</c:v>
                </c:pt>
                <c:pt idx="958">
                  <c:v>39911.75</c:v>
                </c:pt>
                <c:pt idx="959">
                  <c:v>39911.79166699999</c:v>
                </c:pt>
                <c:pt idx="960">
                  <c:v>39911.833333000002</c:v>
                </c:pt>
                <c:pt idx="961">
                  <c:v>39911.875</c:v>
                </c:pt>
                <c:pt idx="962">
                  <c:v>39911.916667000005</c:v>
                </c:pt>
                <c:pt idx="963">
                  <c:v>39911.95833300001</c:v>
                </c:pt>
                <c:pt idx="964">
                  <c:v>39912</c:v>
                </c:pt>
                <c:pt idx="965">
                  <c:v>39912.041666999998</c:v>
                </c:pt>
                <c:pt idx="966">
                  <c:v>39912.083333000002</c:v>
                </c:pt>
                <c:pt idx="967">
                  <c:v>39912.124999999993</c:v>
                </c:pt>
                <c:pt idx="968">
                  <c:v>39912.166666999998</c:v>
                </c:pt>
                <c:pt idx="969">
                  <c:v>39912.208333000002</c:v>
                </c:pt>
                <c:pt idx="970">
                  <c:v>39912.25</c:v>
                </c:pt>
                <c:pt idx="971">
                  <c:v>39912.29166699999</c:v>
                </c:pt>
                <c:pt idx="972">
                  <c:v>39912.333333000002</c:v>
                </c:pt>
                <c:pt idx="973">
                  <c:v>39912.375</c:v>
                </c:pt>
                <c:pt idx="974">
                  <c:v>39912.416667000005</c:v>
                </c:pt>
                <c:pt idx="975">
                  <c:v>39912.45833300001</c:v>
                </c:pt>
                <c:pt idx="976">
                  <c:v>39912.5</c:v>
                </c:pt>
                <c:pt idx="977">
                  <c:v>39912.541666999998</c:v>
                </c:pt>
                <c:pt idx="978">
                  <c:v>39912.583333000002</c:v>
                </c:pt>
                <c:pt idx="979">
                  <c:v>39912.624999999993</c:v>
                </c:pt>
                <c:pt idx="980">
                  <c:v>39912.666666999998</c:v>
                </c:pt>
                <c:pt idx="981">
                  <c:v>39912.708333000002</c:v>
                </c:pt>
                <c:pt idx="982">
                  <c:v>39912.75</c:v>
                </c:pt>
                <c:pt idx="983">
                  <c:v>39912.79166699999</c:v>
                </c:pt>
                <c:pt idx="984">
                  <c:v>39912.833333000002</c:v>
                </c:pt>
                <c:pt idx="985">
                  <c:v>39912.875</c:v>
                </c:pt>
                <c:pt idx="986">
                  <c:v>39912.916667000005</c:v>
                </c:pt>
                <c:pt idx="987">
                  <c:v>39912.95833300001</c:v>
                </c:pt>
                <c:pt idx="988">
                  <c:v>39913</c:v>
                </c:pt>
                <c:pt idx="989">
                  <c:v>39913.041669999999</c:v>
                </c:pt>
                <c:pt idx="990">
                  <c:v>39913.083330000001</c:v>
                </c:pt>
                <c:pt idx="991">
                  <c:v>39913.124999999993</c:v>
                </c:pt>
                <c:pt idx="992">
                  <c:v>39913.166669999999</c:v>
                </c:pt>
                <c:pt idx="993">
                  <c:v>39913.208330000001</c:v>
                </c:pt>
                <c:pt idx="994">
                  <c:v>39913.25</c:v>
                </c:pt>
                <c:pt idx="995">
                  <c:v>39913.291669999991</c:v>
                </c:pt>
                <c:pt idx="996">
                  <c:v>39913.333330000001</c:v>
                </c:pt>
                <c:pt idx="997">
                  <c:v>39913.375</c:v>
                </c:pt>
                <c:pt idx="998">
                  <c:v>39913.416670000006</c:v>
                </c:pt>
                <c:pt idx="999">
                  <c:v>39913.458330000009</c:v>
                </c:pt>
                <c:pt idx="1000">
                  <c:v>39913.5</c:v>
                </c:pt>
                <c:pt idx="1001">
                  <c:v>39913.541669999999</c:v>
                </c:pt>
                <c:pt idx="1002">
                  <c:v>39913.583330000001</c:v>
                </c:pt>
                <c:pt idx="1003">
                  <c:v>39913.624999999993</c:v>
                </c:pt>
                <c:pt idx="1004">
                  <c:v>39913.666669999999</c:v>
                </c:pt>
                <c:pt idx="1005">
                  <c:v>39913.708330000001</c:v>
                </c:pt>
                <c:pt idx="1006">
                  <c:v>39913.75</c:v>
                </c:pt>
                <c:pt idx="1007">
                  <c:v>39913.791669999991</c:v>
                </c:pt>
                <c:pt idx="1008">
                  <c:v>39913.833330000001</c:v>
                </c:pt>
                <c:pt idx="1009">
                  <c:v>39913.875</c:v>
                </c:pt>
                <c:pt idx="1010">
                  <c:v>39913.916670000006</c:v>
                </c:pt>
                <c:pt idx="1011">
                  <c:v>39913.958330000009</c:v>
                </c:pt>
                <c:pt idx="1012">
                  <c:v>39914</c:v>
                </c:pt>
                <c:pt idx="1013">
                  <c:v>39914.041669999999</c:v>
                </c:pt>
                <c:pt idx="1014">
                  <c:v>39914.083330000001</c:v>
                </c:pt>
                <c:pt idx="1015">
                  <c:v>39914.124999999993</c:v>
                </c:pt>
                <c:pt idx="1016">
                  <c:v>39914.166669999999</c:v>
                </c:pt>
                <c:pt idx="1017">
                  <c:v>39914.208330000001</c:v>
                </c:pt>
                <c:pt idx="1018">
                  <c:v>39914.25</c:v>
                </c:pt>
                <c:pt idx="1019">
                  <c:v>39914.291669999991</c:v>
                </c:pt>
                <c:pt idx="1020">
                  <c:v>39914.333330000001</c:v>
                </c:pt>
                <c:pt idx="1021">
                  <c:v>39914.375</c:v>
                </c:pt>
                <c:pt idx="1022">
                  <c:v>39914.416670000006</c:v>
                </c:pt>
                <c:pt idx="1023">
                  <c:v>39914.458330000009</c:v>
                </c:pt>
                <c:pt idx="1024">
                  <c:v>39914.5</c:v>
                </c:pt>
                <c:pt idx="1025">
                  <c:v>39914.541669999999</c:v>
                </c:pt>
                <c:pt idx="1026">
                  <c:v>39914.583330000001</c:v>
                </c:pt>
                <c:pt idx="1027">
                  <c:v>39914.624999999993</c:v>
                </c:pt>
                <c:pt idx="1028">
                  <c:v>39914.666669999999</c:v>
                </c:pt>
                <c:pt idx="1029">
                  <c:v>39914.708330000001</c:v>
                </c:pt>
                <c:pt idx="1030">
                  <c:v>39914.75</c:v>
                </c:pt>
                <c:pt idx="1031">
                  <c:v>39914.791669999991</c:v>
                </c:pt>
                <c:pt idx="1032">
                  <c:v>39914.833330000001</c:v>
                </c:pt>
                <c:pt idx="1033">
                  <c:v>39914.875</c:v>
                </c:pt>
                <c:pt idx="1034">
                  <c:v>39914.916670000006</c:v>
                </c:pt>
                <c:pt idx="1035">
                  <c:v>39914.958330000009</c:v>
                </c:pt>
                <c:pt idx="1036">
                  <c:v>39915</c:v>
                </c:pt>
                <c:pt idx="1037">
                  <c:v>39915.041669999999</c:v>
                </c:pt>
                <c:pt idx="1038">
                  <c:v>39915.083330000001</c:v>
                </c:pt>
                <c:pt idx="1039">
                  <c:v>39915.124999999993</c:v>
                </c:pt>
                <c:pt idx="1040">
                  <c:v>39915.166669999999</c:v>
                </c:pt>
                <c:pt idx="1041">
                  <c:v>39915.208330000001</c:v>
                </c:pt>
                <c:pt idx="1042">
                  <c:v>39915.25</c:v>
                </c:pt>
                <c:pt idx="1043">
                  <c:v>39915.291669999991</c:v>
                </c:pt>
                <c:pt idx="1044">
                  <c:v>39915.333330000001</c:v>
                </c:pt>
                <c:pt idx="1045">
                  <c:v>39915.375</c:v>
                </c:pt>
                <c:pt idx="1046">
                  <c:v>39915.416670000006</c:v>
                </c:pt>
                <c:pt idx="1047">
                  <c:v>39915.458330000009</c:v>
                </c:pt>
                <c:pt idx="1048">
                  <c:v>39915.5</c:v>
                </c:pt>
                <c:pt idx="1049">
                  <c:v>39915.541669999999</c:v>
                </c:pt>
                <c:pt idx="1050">
                  <c:v>39915.583330000001</c:v>
                </c:pt>
                <c:pt idx="1051">
                  <c:v>39915.624999999993</c:v>
                </c:pt>
                <c:pt idx="1052">
                  <c:v>39915.666669999999</c:v>
                </c:pt>
                <c:pt idx="1053">
                  <c:v>39915.708330000001</c:v>
                </c:pt>
                <c:pt idx="1054">
                  <c:v>39915.75</c:v>
                </c:pt>
                <c:pt idx="1055">
                  <c:v>39915.791669999991</c:v>
                </c:pt>
                <c:pt idx="1056">
                  <c:v>39915.833330000001</c:v>
                </c:pt>
                <c:pt idx="1057">
                  <c:v>39915.875</c:v>
                </c:pt>
                <c:pt idx="1058">
                  <c:v>39915.916670000006</c:v>
                </c:pt>
                <c:pt idx="1059">
                  <c:v>39915.958330000009</c:v>
                </c:pt>
                <c:pt idx="1060">
                  <c:v>39916</c:v>
                </c:pt>
                <c:pt idx="1061">
                  <c:v>39916.041669999999</c:v>
                </c:pt>
                <c:pt idx="1062">
                  <c:v>39916.083330000001</c:v>
                </c:pt>
                <c:pt idx="1063">
                  <c:v>39916.124999999993</c:v>
                </c:pt>
                <c:pt idx="1064">
                  <c:v>39916.166669999999</c:v>
                </c:pt>
                <c:pt idx="1065">
                  <c:v>39916.208330000001</c:v>
                </c:pt>
                <c:pt idx="1066">
                  <c:v>39916.25</c:v>
                </c:pt>
                <c:pt idx="1067">
                  <c:v>39916.291669999991</c:v>
                </c:pt>
                <c:pt idx="1068">
                  <c:v>39916.333330000001</c:v>
                </c:pt>
                <c:pt idx="1069">
                  <c:v>39916.375</c:v>
                </c:pt>
                <c:pt idx="1070">
                  <c:v>39916.416670000006</c:v>
                </c:pt>
                <c:pt idx="1071">
                  <c:v>39916.458330000009</c:v>
                </c:pt>
                <c:pt idx="1072">
                  <c:v>39916.5</c:v>
                </c:pt>
                <c:pt idx="1073">
                  <c:v>39916.541669999999</c:v>
                </c:pt>
                <c:pt idx="1074">
                  <c:v>39916.583330000001</c:v>
                </c:pt>
                <c:pt idx="1075">
                  <c:v>39916.624999999993</c:v>
                </c:pt>
                <c:pt idx="1076">
                  <c:v>39916.666669999999</c:v>
                </c:pt>
                <c:pt idx="1077">
                  <c:v>39916.708330000001</c:v>
                </c:pt>
                <c:pt idx="1078">
                  <c:v>39916.75</c:v>
                </c:pt>
                <c:pt idx="1079">
                  <c:v>39916.791669999991</c:v>
                </c:pt>
                <c:pt idx="1080">
                  <c:v>39916.833330000001</c:v>
                </c:pt>
                <c:pt idx="1081">
                  <c:v>39916.875</c:v>
                </c:pt>
                <c:pt idx="1082">
                  <c:v>39916.916670000006</c:v>
                </c:pt>
                <c:pt idx="1083">
                  <c:v>39916.958330000009</c:v>
                </c:pt>
                <c:pt idx="1084">
                  <c:v>39917</c:v>
                </c:pt>
                <c:pt idx="1085">
                  <c:v>39917.041669999999</c:v>
                </c:pt>
                <c:pt idx="1086">
                  <c:v>39917.083330000001</c:v>
                </c:pt>
                <c:pt idx="1087">
                  <c:v>39917.124999999993</c:v>
                </c:pt>
                <c:pt idx="1088">
                  <c:v>39917.166669999999</c:v>
                </c:pt>
                <c:pt idx="1089">
                  <c:v>39917.208330000001</c:v>
                </c:pt>
                <c:pt idx="1090">
                  <c:v>39917.25</c:v>
                </c:pt>
                <c:pt idx="1091">
                  <c:v>39917.291669999991</c:v>
                </c:pt>
                <c:pt idx="1092">
                  <c:v>39917.333330000001</c:v>
                </c:pt>
                <c:pt idx="1093">
                  <c:v>39917.375</c:v>
                </c:pt>
                <c:pt idx="1094">
                  <c:v>39917.416670000006</c:v>
                </c:pt>
                <c:pt idx="1095">
                  <c:v>39917.458330000009</c:v>
                </c:pt>
                <c:pt idx="1096">
                  <c:v>39917.5</c:v>
                </c:pt>
                <c:pt idx="1097">
                  <c:v>39917.541669999999</c:v>
                </c:pt>
                <c:pt idx="1098">
                  <c:v>39917.583330000001</c:v>
                </c:pt>
                <c:pt idx="1099">
                  <c:v>39917.624999999993</c:v>
                </c:pt>
                <c:pt idx="1100">
                  <c:v>39917.666669999999</c:v>
                </c:pt>
                <c:pt idx="1101">
                  <c:v>39917.708330000001</c:v>
                </c:pt>
                <c:pt idx="1102">
                  <c:v>39917.75</c:v>
                </c:pt>
                <c:pt idx="1103">
                  <c:v>39917.791669999991</c:v>
                </c:pt>
                <c:pt idx="1104">
                  <c:v>39917.833330000001</c:v>
                </c:pt>
                <c:pt idx="1105">
                  <c:v>39917.875</c:v>
                </c:pt>
                <c:pt idx="1106">
                  <c:v>39917.916670000006</c:v>
                </c:pt>
                <c:pt idx="1107">
                  <c:v>39917.958330000009</c:v>
                </c:pt>
                <c:pt idx="1108">
                  <c:v>39918</c:v>
                </c:pt>
                <c:pt idx="1109">
                  <c:v>39918.041669999999</c:v>
                </c:pt>
                <c:pt idx="1110">
                  <c:v>39918.083330000001</c:v>
                </c:pt>
                <c:pt idx="1111">
                  <c:v>39918.124999999993</c:v>
                </c:pt>
                <c:pt idx="1112">
                  <c:v>39918.166669999999</c:v>
                </c:pt>
                <c:pt idx="1113">
                  <c:v>39918.208330000001</c:v>
                </c:pt>
                <c:pt idx="1114">
                  <c:v>39918.25</c:v>
                </c:pt>
                <c:pt idx="1115">
                  <c:v>39918.291669999991</c:v>
                </c:pt>
                <c:pt idx="1116">
                  <c:v>39918.333330000001</c:v>
                </c:pt>
                <c:pt idx="1117">
                  <c:v>39918.375</c:v>
                </c:pt>
                <c:pt idx="1118">
                  <c:v>39918.416670000006</c:v>
                </c:pt>
                <c:pt idx="1119">
                  <c:v>39918.458330000009</c:v>
                </c:pt>
                <c:pt idx="1120">
                  <c:v>39918.5</c:v>
                </c:pt>
                <c:pt idx="1121">
                  <c:v>39918.541669999999</c:v>
                </c:pt>
                <c:pt idx="1122">
                  <c:v>39918.583330000001</c:v>
                </c:pt>
                <c:pt idx="1123">
                  <c:v>39918.624999999993</c:v>
                </c:pt>
                <c:pt idx="1124">
                  <c:v>39918.666669999999</c:v>
                </c:pt>
                <c:pt idx="1125">
                  <c:v>39918.708330000001</c:v>
                </c:pt>
                <c:pt idx="1126">
                  <c:v>39918.75</c:v>
                </c:pt>
                <c:pt idx="1127">
                  <c:v>39918.791669999991</c:v>
                </c:pt>
                <c:pt idx="1128">
                  <c:v>39918.833330000001</c:v>
                </c:pt>
                <c:pt idx="1129">
                  <c:v>39918.875</c:v>
                </c:pt>
                <c:pt idx="1130">
                  <c:v>39918.916670000006</c:v>
                </c:pt>
                <c:pt idx="1131">
                  <c:v>39918.958330000009</c:v>
                </c:pt>
                <c:pt idx="1132">
                  <c:v>39919</c:v>
                </c:pt>
                <c:pt idx="1133">
                  <c:v>39919.041669999999</c:v>
                </c:pt>
                <c:pt idx="1134">
                  <c:v>39919.083330000001</c:v>
                </c:pt>
                <c:pt idx="1135">
                  <c:v>39919.124999999993</c:v>
                </c:pt>
                <c:pt idx="1136">
                  <c:v>39919.166669999999</c:v>
                </c:pt>
                <c:pt idx="1137">
                  <c:v>39919.208330000001</c:v>
                </c:pt>
                <c:pt idx="1138">
                  <c:v>39919.25</c:v>
                </c:pt>
                <c:pt idx="1139">
                  <c:v>39919.291669999991</c:v>
                </c:pt>
                <c:pt idx="1140">
                  <c:v>39919.333330000001</c:v>
                </c:pt>
                <c:pt idx="1141">
                  <c:v>39919.375</c:v>
                </c:pt>
                <c:pt idx="1142">
                  <c:v>39919.416670000006</c:v>
                </c:pt>
                <c:pt idx="1143">
                  <c:v>39919.458330000009</c:v>
                </c:pt>
                <c:pt idx="1144">
                  <c:v>39919.5</c:v>
                </c:pt>
                <c:pt idx="1145">
                  <c:v>39919.541669999999</c:v>
                </c:pt>
                <c:pt idx="1146">
                  <c:v>39919.583330000001</c:v>
                </c:pt>
                <c:pt idx="1147">
                  <c:v>39919.624999999993</c:v>
                </c:pt>
                <c:pt idx="1148">
                  <c:v>39919.666669999999</c:v>
                </c:pt>
                <c:pt idx="1149">
                  <c:v>39919.708330000001</c:v>
                </c:pt>
                <c:pt idx="1150">
                  <c:v>39919.75</c:v>
                </c:pt>
                <c:pt idx="1151">
                  <c:v>39919.791669999991</c:v>
                </c:pt>
                <c:pt idx="1152">
                  <c:v>39919.833330000001</c:v>
                </c:pt>
                <c:pt idx="1153">
                  <c:v>39919.875</c:v>
                </c:pt>
                <c:pt idx="1154">
                  <c:v>39919.916670000006</c:v>
                </c:pt>
                <c:pt idx="1155">
                  <c:v>39919.958330000009</c:v>
                </c:pt>
                <c:pt idx="1156">
                  <c:v>39920</c:v>
                </c:pt>
                <c:pt idx="1157">
                  <c:v>39920.041669999999</c:v>
                </c:pt>
                <c:pt idx="1158">
                  <c:v>39920.083330000001</c:v>
                </c:pt>
                <c:pt idx="1159">
                  <c:v>39920.124999999993</c:v>
                </c:pt>
                <c:pt idx="1160">
                  <c:v>39920.166669999999</c:v>
                </c:pt>
                <c:pt idx="1161">
                  <c:v>39920.208330000001</c:v>
                </c:pt>
                <c:pt idx="1162">
                  <c:v>39920.25</c:v>
                </c:pt>
                <c:pt idx="1163">
                  <c:v>39920.291669999991</c:v>
                </c:pt>
                <c:pt idx="1164">
                  <c:v>39920.333330000001</c:v>
                </c:pt>
                <c:pt idx="1165">
                  <c:v>39920.375</c:v>
                </c:pt>
                <c:pt idx="1166">
                  <c:v>39920.416670000006</c:v>
                </c:pt>
                <c:pt idx="1167">
                  <c:v>39920.458330000009</c:v>
                </c:pt>
                <c:pt idx="1168">
                  <c:v>39920.5</c:v>
                </c:pt>
                <c:pt idx="1169">
                  <c:v>39920.541669999999</c:v>
                </c:pt>
                <c:pt idx="1170">
                  <c:v>39920.583330000001</c:v>
                </c:pt>
                <c:pt idx="1171">
                  <c:v>39920.624999999993</c:v>
                </c:pt>
                <c:pt idx="1172">
                  <c:v>39920.666669999999</c:v>
                </c:pt>
                <c:pt idx="1173">
                  <c:v>39920.708330000001</c:v>
                </c:pt>
                <c:pt idx="1174">
                  <c:v>39920.75</c:v>
                </c:pt>
                <c:pt idx="1175">
                  <c:v>39920.791669999991</c:v>
                </c:pt>
                <c:pt idx="1176">
                  <c:v>39920.833330000001</c:v>
                </c:pt>
                <c:pt idx="1177">
                  <c:v>39920.875</c:v>
                </c:pt>
                <c:pt idx="1178">
                  <c:v>39920.916670000006</c:v>
                </c:pt>
                <c:pt idx="1179">
                  <c:v>39920.958330000009</c:v>
                </c:pt>
                <c:pt idx="1180">
                  <c:v>39921</c:v>
                </c:pt>
                <c:pt idx="1181">
                  <c:v>39921.041669999999</c:v>
                </c:pt>
                <c:pt idx="1182">
                  <c:v>39921.083330000001</c:v>
                </c:pt>
                <c:pt idx="1183">
                  <c:v>39921.124999999993</c:v>
                </c:pt>
                <c:pt idx="1184">
                  <c:v>39921.166669999999</c:v>
                </c:pt>
                <c:pt idx="1185">
                  <c:v>39921.208330000001</c:v>
                </c:pt>
                <c:pt idx="1186">
                  <c:v>39921.25</c:v>
                </c:pt>
                <c:pt idx="1187">
                  <c:v>39921.291669999991</c:v>
                </c:pt>
                <c:pt idx="1188">
                  <c:v>39921.333330000001</c:v>
                </c:pt>
                <c:pt idx="1189">
                  <c:v>39921.375</c:v>
                </c:pt>
                <c:pt idx="1190">
                  <c:v>39921.416670000006</c:v>
                </c:pt>
                <c:pt idx="1191">
                  <c:v>39921.458330000009</c:v>
                </c:pt>
                <c:pt idx="1192">
                  <c:v>39921.5</c:v>
                </c:pt>
                <c:pt idx="1193">
                  <c:v>39921.541669999999</c:v>
                </c:pt>
                <c:pt idx="1194">
                  <c:v>39921.583330000001</c:v>
                </c:pt>
                <c:pt idx="1195">
                  <c:v>39921.624999999993</c:v>
                </c:pt>
                <c:pt idx="1196">
                  <c:v>39921.666669999999</c:v>
                </c:pt>
                <c:pt idx="1197">
                  <c:v>39921.708330000001</c:v>
                </c:pt>
                <c:pt idx="1198">
                  <c:v>39921.75</c:v>
                </c:pt>
                <c:pt idx="1199">
                  <c:v>39921.791669999991</c:v>
                </c:pt>
                <c:pt idx="1200">
                  <c:v>39921.833330000001</c:v>
                </c:pt>
                <c:pt idx="1201">
                  <c:v>39921.875</c:v>
                </c:pt>
                <c:pt idx="1202">
                  <c:v>39921.916670000006</c:v>
                </c:pt>
                <c:pt idx="1203">
                  <c:v>39921.958330000009</c:v>
                </c:pt>
                <c:pt idx="1204">
                  <c:v>39922</c:v>
                </c:pt>
                <c:pt idx="1205">
                  <c:v>39922.041669999999</c:v>
                </c:pt>
                <c:pt idx="1206">
                  <c:v>39922.083330000001</c:v>
                </c:pt>
                <c:pt idx="1207">
                  <c:v>39922.124999999993</c:v>
                </c:pt>
                <c:pt idx="1208">
                  <c:v>39922.166669999999</c:v>
                </c:pt>
                <c:pt idx="1209">
                  <c:v>39922.208330000001</c:v>
                </c:pt>
                <c:pt idx="1210">
                  <c:v>39922.25</c:v>
                </c:pt>
                <c:pt idx="1211">
                  <c:v>39922.291669999991</c:v>
                </c:pt>
                <c:pt idx="1212">
                  <c:v>39922.333330000001</c:v>
                </c:pt>
                <c:pt idx="1213">
                  <c:v>39922.375</c:v>
                </c:pt>
                <c:pt idx="1214">
                  <c:v>39922.416670000006</c:v>
                </c:pt>
                <c:pt idx="1215">
                  <c:v>39922.458330000009</c:v>
                </c:pt>
                <c:pt idx="1216">
                  <c:v>39922.5</c:v>
                </c:pt>
                <c:pt idx="1217">
                  <c:v>39922.541669999999</c:v>
                </c:pt>
                <c:pt idx="1218">
                  <c:v>39922.583330000001</c:v>
                </c:pt>
                <c:pt idx="1219">
                  <c:v>39922.624999999993</c:v>
                </c:pt>
                <c:pt idx="1220">
                  <c:v>39922.666669999999</c:v>
                </c:pt>
                <c:pt idx="1221">
                  <c:v>39922.708330000001</c:v>
                </c:pt>
                <c:pt idx="1222">
                  <c:v>39922.75</c:v>
                </c:pt>
                <c:pt idx="1223">
                  <c:v>39922.791669999991</c:v>
                </c:pt>
                <c:pt idx="1224">
                  <c:v>39922.833330000001</c:v>
                </c:pt>
                <c:pt idx="1225">
                  <c:v>39922.875</c:v>
                </c:pt>
                <c:pt idx="1226">
                  <c:v>39922.916670000006</c:v>
                </c:pt>
                <c:pt idx="1227">
                  <c:v>39922.958330000009</c:v>
                </c:pt>
                <c:pt idx="1228">
                  <c:v>39923</c:v>
                </c:pt>
                <c:pt idx="1229">
                  <c:v>39923.041669999999</c:v>
                </c:pt>
                <c:pt idx="1230">
                  <c:v>39923.083330000001</c:v>
                </c:pt>
                <c:pt idx="1231">
                  <c:v>39923.124999999993</c:v>
                </c:pt>
                <c:pt idx="1232">
                  <c:v>39923.166669999999</c:v>
                </c:pt>
                <c:pt idx="1233">
                  <c:v>39923.208330000001</c:v>
                </c:pt>
                <c:pt idx="1234">
                  <c:v>39923.25</c:v>
                </c:pt>
                <c:pt idx="1235">
                  <c:v>39923.291669999991</c:v>
                </c:pt>
                <c:pt idx="1236">
                  <c:v>39923.333330000001</c:v>
                </c:pt>
                <c:pt idx="1237">
                  <c:v>39923.375</c:v>
                </c:pt>
                <c:pt idx="1238">
                  <c:v>39923.416670000006</c:v>
                </c:pt>
                <c:pt idx="1239">
                  <c:v>39923.458330000009</c:v>
                </c:pt>
                <c:pt idx="1240">
                  <c:v>39923.5</c:v>
                </c:pt>
                <c:pt idx="1241">
                  <c:v>39923.541669999999</c:v>
                </c:pt>
                <c:pt idx="1242">
                  <c:v>39923.583330000001</c:v>
                </c:pt>
                <c:pt idx="1243">
                  <c:v>39923.624999999993</c:v>
                </c:pt>
                <c:pt idx="1244">
                  <c:v>39923.666669999999</c:v>
                </c:pt>
                <c:pt idx="1245">
                  <c:v>39923.708330000001</c:v>
                </c:pt>
                <c:pt idx="1246">
                  <c:v>39923.75</c:v>
                </c:pt>
                <c:pt idx="1247">
                  <c:v>39923.791669999991</c:v>
                </c:pt>
                <c:pt idx="1248">
                  <c:v>39923.833330000001</c:v>
                </c:pt>
                <c:pt idx="1249">
                  <c:v>39923.875</c:v>
                </c:pt>
                <c:pt idx="1250">
                  <c:v>39923.916670000006</c:v>
                </c:pt>
                <c:pt idx="1251">
                  <c:v>39923.958330000009</c:v>
                </c:pt>
                <c:pt idx="1252">
                  <c:v>39924</c:v>
                </c:pt>
                <c:pt idx="1253">
                  <c:v>39924.041669999999</c:v>
                </c:pt>
                <c:pt idx="1254">
                  <c:v>39924.083330000001</c:v>
                </c:pt>
                <c:pt idx="1255">
                  <c:v>39924.124999999993</c:v>
                </c:pt>
                <c:pt idx="1256">
                  <c:v>39924.166669999999</c:v>
                </c:pt>
                <c:pt idx="1257">
                  <c:v>39924.208330000001</c:v>
                </c:pt>
                <c:pt idx="1258">
                  <c:v>39924.25</c:v>
                </c:pt>
                <c:pt idx="1259">
                  <c:v>39924.291669999991</c:v>
                </c:pt>
                <c:pt idx="1260">
                  <c:v>39924.333330000001</c:v>
                </c:pt>
                <c:pt idx="1261">
                  <c:v>39924.375</c:v>
                </c:pt>
                <c:pt idx="1262">
                  <c:v>39924.416670000006</c:v>
                </c:pt>
                <c:pt idx="1263">
                  <c:v>39924.458330000009</c:v>
                </c:pt>
                <c:pt idx="1264">
                  <c:v>39924.5</c:v>
                </c:pt>
                <c:pt idx="1265">
                  <c:v>39924.541669999999</c:v>
                </c:pt>
                <c:pt idx="1266">
                  <c:v>39924.583330000001</c:v>
                </c:pt>
                <c:pt idx="1267">
                  <c:v>39924.624999999993</c:v>
                </c:pt>
                <c:pt idx="1268">
                  <c:v>39924.666669999999</c:v>
                </c:pt>
                <c:pt idx="1269">
                  <c:v>39924.708330000001</c:v>
                </c:pt>
                <c:pt idx="1270">
                  <c:v>39924.75</c:v>
                </c:pt>
                <c:pt idx="1271">
                  <c:v>39924.791669999991</c:v>
                </c:pt>
                <c:pt idx="1272">
                  <c:v>39924.833330000001</c:v>
                </c:pt>
                <c:pt idx="1273">
                  <c:v>39924.875</c:v>
                </c:pt>
                <c:pt idx="1274">
                  <c:v>39924.916670000006</c:v>
                </c:pt>
                <c:pt idx="1275">
                  <c:v>39924.958330000009</c:v>
                </c:pt>
                <c:pt idx="1276">
                  <c:v>39925</c:v>
                </c:pt>
                <c:pt idx="1277">
                  <c:v>39925.041669999999</c:v>
                </c:pt>
                <c:pt idx="1278">
                  <c:v>39925.083330000001</c:v>
                </c:pt>
                <c:pt idx="1279">
                  <c:v>39925.124999999993</c:v>
                </c:pt>
                <c:pt idx="1280">
                  <c:v>39925.166669999999</c:v>
                </c:pt>
                <c:pt idx="1281">
                  <c:v>39925.208330000001</c:v>
                </c:pt>
                <c:pt idx="1282">
                  <c:v>39925.25</c:v>
                </c:pt>
                <c:pt idx="1283">
                  <c:v>39925.291669999991</c:v>
                </c:pt>
                <c:pt idx="1284">
                  <c:v>39925.333330000001</c:v>
                </c:pt>
                <c:pt idx="1285">
                  <c:v>39925.375</c:v>
                </c:pt>
                <c:pt idx="1286">
                  <c:v>39925.416670000006</c:v>
                </c:pt>
                <c:pt idx="1287">
                  <c:v>39925.458330000009</c:v>
                </c:pt>
                <c:pt idx="1288">
                  <c:v>39925.5</c:v>
                </c:pt>
                <c:pt idx="1289">
                  <c:v>39925.541669999999</c:v>
                </c:pt>
                <c:pt idx="1290">
                  <c:v>39925.583330000001</c:v>
                </c:pt>
                <c:pt idx="1291">
                  <c:v>39925.624999999993</c:v>
                </c:pt>
                <c:pt idx="1292">
                  <c:v>39925.666669999999</c:v>
                </c:pt>
                <c:pt idx="1293">
                  <c:v>39925.708330000001</c:v>
                </c:pt>
                <c:pt idx="1294">
                  <c:v>39925.75</c:v>
                </c:pt>
                <c:pt idx="1295">
                  <c:v>39925.791669999991</c:v>
                </c:pt>
                <c:pt idx="1296">
                  <c:v>39925.833330000001</c:v>
                </c:pt>
                <c:pt idx="1297">
                  <c:v>39925.875</c:v>
                </c:pt>
                <c:pt idx="1298">
                  <c:v>39925.916670000006</c:v>
                </c:pt>
                <c:pt idx="1299">
                  <c:v>39925.958330000009</c:v>
                </c:pt>
                <c:pt idx="1300">
                  <c:v>39926</c:v>
                </c:pt>
                <c:pt idx="1301">
                  <c:v>39926.041669999999</c:v>
                </c:pt>
                <c:pt idx="1302">
                  <c:v>39926.083330000001</c:v>
                </c:pt>
                <c:pt idx="1303">
                  <c:v>39926.124999999993</c:v>
                </c:pt>
                <c:pt idx="1304">
                  <c:v>39926.166669999999</c:v>
                </c:pt>
                <c:pt idx="1305">
                  <c:v>39926.208330000001</c:v>
                </c:pt>
                <c:pt idx="1306">
                  <c:v>39926.25</c:v>
                </c:pt>
                <c:pt idx="1307">
                  <c:v>39926.291669999991</c:v>
                </c:pt>
                <c:pt idx="1308">
                  <c:v>39926.333330000001</c:v>
                </c:pt>
                <c:pt idx="1309">
                  <c:v>39926.375</c:v>
                </c:pt>
                <c:pt idx="1310">
                  <c:v>39926.416670000006</c:v>
                </c:pt>
                <c:pt idx="1311">
                  <c:v>39926.458330000009</c:v>
                </c:pt>
                <c:pt idx="1312">
                  <c:v>39926.5</c:v>
                </c:pt>
                <c:pt idx="1313">
                  <c:v>39926.541669999999</c:v>
                </c:pt>
                <c:pt idx="1314">
                  <c:v>39926.583330000001</c:v>
                </c:pt>
                <c:pt idx="1315">
                  <c:v>39926.624999999993</c:v>
                </c:pt>
                <c:pt idx="1316">
                  <c:v>39926.666669999999</c:v>
                </c:pt>
                <c:pt idx="1317">
                  <c:v>39926.708330000001</c:v>
                </c:pt>
                <c:pt idx="1318">
                  <c:v>39926.75</c:v>
                </c:pt>
                <c:pt idx="1319">
                  <c:v>39926.791669999991</c:v>
                </c:pt>
                <c:pt idx="1320">
                  <c:v>39926.833330000001</c:v>
                </c:pt>
                <c:pt idx="1321">
                  <c:v>39926.875</c:v>
                </c:pt>
                <c:pt idx="1322">
                  <c:v>39926.916670000006</c:v>
                </c:pt>
                <c:pt idx="1323">
                  <c:v>39926.958330000009</c:v>
                </c:pt>
                <c:pt idx="1324">
                  <c:v>39927</c:v>
                </c:pt>
                <c:pt idx="1325">
                  <c:v>39927.041669999999</c:v>
                </c:pt>
                <c:pt idx="1326">
                  <c:v>39927.083330000001</c:v>
                </c:pt>
                <c:pt idx="1327">
                  <c:v>39927.124999999993</c:v>
                </c:pt>
                <c:pt idx="1328">
                  <c:v>39927.166669999999</c:v>
                </c:pt>
                <c:pt idx="1329">
                  <c:v>39927.208330000001</c:v>
                </c:pt>
                <c:pt idx="1330">
                  <c:v>39927.25</c:v>
                </c:pt>
                <c:pt idx="1331">
                  <c:v>39927.291669999991</c:v>
                </c:pt>
                <c:pt idx="1332">
                  <c:v>39927.333330000001</c:v>
                </c:pt>
                <c:pt idx="1333">
                  <c:v>39927.375</c:v>
                </c:pt>
                <c:pt idx="1334">
                  <c:v>39927.416670000006</c:v>
                </c:pt>
                <c:pt idx="1335">
                  <c:v>39927.458330000009</c:v>
                </c:pt>
                <c:pt idx="1336">
                  <c:v>39927.5</c:v>
                </c:pt>
                <c:pt idx="1337">
                  <c:v>39927.541669999999</c:v>
                </c:pt>
                <c:pt idx="1338">
                  <c:v>39927.583330000001</c:v>
                </c:pt>
                <c:pt idx="1339">
                  <c:v>39927.624999999993</c:v>
                </c:pt>
                <c:pt idx="1340">
                  <c:v>39927.666669999999</c:v>
                </c:pt>
                <c:pt idx="1341">
                  <c:v>39927.708330000001</c:v>
                </c:pt>
                <c:pt idx="1342">
                  <c:v>39927.75</c:v>
                </c:pt>
                <c:pt idx="1343">
                  <c:v>39927.791669999991</c:v>
                </c:pt>
                <c:pt idx="1344">
                  <c:v>39927.833330000001</c:v>
                </c:pt>
                <c:pt idx="1345">
                  <c:v>39927.875</c:v>
                </c:pt>
                <c:pt idx="1346">
                  <c:v>39927.916670000006</c:v>
                </c:pt>
                <c:pt idx="1347">
                  <c:v>39927.958330000009</c:v>
                </c:pt>
                <c:pt idx="1348">
                  <c:v>39928</c:v>
                </c:pt>
                <c:pt idx="1349">
                  <c:v>39928.041669999999</c:v>
                </c:pt>
                <c:pt idx="1350">
                  <c:v>39928.083330000001</c:v>
                </c:pt>
                <c:pt idx="1351">
                  <c:v>39928.124999999993</c:v>
                </c:pt>
                <c:pt idx="1352">
                  <c:v>39928.166669999999</c:v>
                </c:pt>
                <c:pt idx="1353">
                  <c:v>39928.208330000001</c:v>
                </c:pt>
                <c:pt idx="1354">
                  <c:v>39928.25</c:v>
                </c:pt>
                <c:pt idx="1355">
                  <c:v>39928.291669999991</c:v>
                </c:pt>
                <c:pt idx="1356">
                  <c:v>39928.333330000001</c:v>
                </c:pt>
                <c:pt idx="1357">
                  <c:v>39928.375</c:v>
                </c:pt>
                <c:pt idx="1358">
                  <c:v>39928.416670000006</c:v>
                </c:pt>
                <c:pt idx="1359">
                  <c:v>39928.458330000009</c:v>
                </c:pt>
                <c:pt idx="1360">
                  <c:v>39928.5</c:v>
                </c:pt>
                <c:pt idx="1361">
                  <c:v>39928.541669999999</c:v>
                </c:pt>
                <c:pt idx="1362">
                  <c:v>39928.583330000001</c:v>
                </c:pt>
                <c:pt idx="1363">
                  <c:v>39928.624999999993</c:v>
                </c:pt>
                <c:pt idx="1364">
                  <c:v>39928.666669999999</c:v>
                </c:pt>
                <c:pt idx="1365">
                  <c:v>39928.708330000001</c:v>
                </c:pt>
                <c:pt idx="1366">
                  <c:v>39928.75</c:v>
                </c:pt>
                <c:pt idx="1367">
                  <c:v>39928.791669999991</c:v>
                </c:pt>
                <c:pt idx="1368">
                  <c:v>39928.833330000001</c:v>
                </c:pt>
                <c:pt idx="1369">
                  <c:v>39928.875</c:v>
                </c:pt>
                <c:pt idx="1370">
                  <c:v>39928.916670000006</c:v>
                </c:pt>
                <c:pt idx="1371">
                  <c:v>39928.958330000009</c:v>
                </c:pt>
                <c:pt idx="1372">
                  <c:v>39929</c:v>
                </c:pt>
                <c:pt idx="1373">
                  <c:v>39929.041669999999</c:v>
                </c:pt>
                <c:pt idx="1374">
                  <c:v>39929.083330000001</c:v>
                </c:pt>
                <c:pt idx="1375">
                  <c:v>39929.124999999993</c:v>
                </c:pt>
                <c:pt idx="1376">
                  <c:v>39929.166669999999</c:v>
                </c:pt>
                <c:pt idx="1377">
                  <c:v>39929.208330000001</c:v>
                </c:pt>
                <c:pt idx="1378">
                  <c:v>39929.25</c:v>
                </c:pt>
                <c:pt idx="1379">
                  <c:v>39929.291669999991</c:v>
                </c:pt>
                <c:pt idx="1380">
                  <c:v>39929.333330000001</c:v>
                </c:pt>
                <c:pt idx="1381">
                  <c:v>39929.375</c:v>
                </c:pt>
                <c:pt idx="1382">
                  <c:v>39929.416670000006</c:v>
                </c:pt>
                <c:pt idx="1383">
                  <c:v>39929.458330000009</c:v>
                </c:pt>
                <c:pt idx="1384">
                  <c:v>39929.5</c:v>
                </c:pt>
                <c:pt idx="1385">
                  <c:v>39929.541669999999</c:v>
                </c:pt>
                <c:pt idx="1386">
                  <c:v>39929.583330000001</c:v>
                </c:pt>
                <c:pt idx="1387">
                  <c:v>39929.624999999993</c:v>
                </c:pt>
                <c:pt idx="1388">
                  <c:v>39929.666669999999</c:v>
                </c:pt>
                <c:pt idx="1389">
                  <c:v>39929.708330000001</c:v>
                </c:pt>
                <c:pt idx="1390">
                  <c:v>39929.75</c:v>
                </c:pt>
                <c:pt idx="1391">
                  <c:v>39929.791669999991</c:v>
                </c:pt>
                <c:pt idx="1392">
                  <c:v>39929.833330000001</c:v>
                </c:pt>
                <c:pt idx="1393">
                  <c:v>39929.875</c:v>
                </c:pt>
                <c:pt idx="1394">
                  <c:v>39929.916670000006</c:v>
                </c:pt>
                <c:pt idx="1395">
                  <c:v>39929.958330000009</c:v>
                </c:pt>
                <c:pt idx="1396">
                  <c:v>39930</c:v>
                </c:pt>
                <c:pt idx="1397">
                  <c:v>39930.041669999999</c:v>
                </c:pt>
                <c:pt idx="1398">
                  <c:v>39930.083330000001</c:v>
                </c:pt>
                <c:pt idx="1399">
                  <c:v>39930.124999999993</c:v>
                </c:pt>
                <c:pt idx="1400">
                  <c:v>39930.166669999999</c:v>
                </c:pt>
                <c:pt idx="1401">
                  <c:v>39930.208330000001</c:v>
                </c:pt>
                <c:pt idx="1402">
                  <c:v>39930.25</c:v>
                </c:pt>
                <c:pt idx="1403">
                  <c:v>39930.291669999991</c:v>
                </c:pt>
                <c:pt idx="1404">
                  <c:v>39930.333330000001</c:v>
                </c:pt>
                <c:pt idx="1405">
                  <c:v>39930.375</c:v>
                </c:pt>
                <c:pt idx="1406">
                  <c:v>39930.416670000006</c:v>
                </c:pt>
                <c:pt idx="1407">
                  <c:v>39930.458330000009</c:v>
                </c:pt>
                <c:pt idx="1408">
                  <c:v>39930.5</c:v>
                </c:pt>
                <c:pt idx="1409">
                  <c:v>39930.541669999999</c:v>
                </c:pt>
                <c:pt idx="1410">
                  <c:v>39930.583330000001</c:v>
                </c:pt>
                <c:pt idx="1411">
                  <c:v>39930.624999999993</c:v>
                </c:pt>
                <c:pt idx="1412">
                  <c:v>39930.666669999999</c:v>
                </c:pt>
                <c:pt idx="1413">
                  <c:v>39930.708330000001</c:v>
                </c:pt>
                <c:pt idx="1414">
                  <c:v>39930.75</c:v>
                </c:pt>
                <c:pt idx="1415">
                  <c:v>39930.791669999991</c:v>
                </c:pt>
                <c:pt idx="1416">
                  <c:v>39930.833330000001</c:v>
                </c:pt>
                <c:pt idx="1417">
                  <c:v>39930.875</c:v>
                </c:pt>
                <c:pt idx="1418">
                  <c:v>39930.916670000006</c:v>
                </c:pt>
                <c:pt idx="1419">
                  <c:v>39930.958330000009</c:v>
                </c:pt>
                <c:pt idx="1420">
                  <c:v>39931</c:v>
                </c:pt>
                <c:pt idx="1421">
                  <c:v>39931.041669999999</c:v>
                </c:pt>
                <c:pt idx="1422">
                  <c:v>39931.083330000001</c:v>
                </c:pt>
                <c:pt idx="1423">
                  <c:v>39931.124999999993</c:v>
                </c:pt>
                <c:pt idx="1424">
                  <c:v>39931.166669999999</c:v>
                </c:pt>
                <c:pt idx="1425">
                  <c:v>39931.208330000001</c:v>
                </c:pt>
                <c:pt idx="1426">
                  <c:v>39931.25</c:v>
                </c:pt>
                <c:pt idx="1427">
                  <c:v>39931.291669999991</c:v>
                </c:pt>
                <c:pt idx="1428">
                  <c:v>39931.333330000001</c:v>
                </c:pt>
                <c:pt idx="1429">
                  <c:v>39931.375</c:v>
                </c:pt>
                <c:pt idx="1430">
                  <c:v>39931.416670000006</c:v>
                </c:pt>
                <c:pt idx="1431">
                  <c:v>39931.458330000009</c:v>
                </c:pt>
                <c:pt idx="1432">
                  <c:v>39931.5</c:v>
                </c:pt>
                <c:pt idx="1433">
                  <c:v>39931.541669999999</c:v>
                </c:pt>
                <c:pt idx="1434">
                  <c:v>39931.583330000001</c:v>
                </c:pt>
                <c:pt idx="1435">
                  <c:v>39931.624999999993</c:v>
                </c:pt>
                <c:pt idx="1436">
                  <c:v>39931.666669999999</c:v>
                </c:pt>
                <c:pt idx="1437">
                  <c:v>39931.708330000001</c:v>
                </c:pt>
                <c:pt idx="1438">
                  <c:v>39931.75</c:v>
                </c:pt>
                <c:pt idx="1439">
                  <c:v>39931.791669999991</c:v>
                </c:pt>
                <c:pt idx="1440">
                  <c:v>39931.833330000001</c:v>
                </c:pt>
                <c:pt idx="1441">
                  <c:v>39931.875</c:v>
                </c:pt>
                <c:pt idx="1442">
                  <c:v>39931.916670000006</c:v>
                </c:pt>
                <c:pt idx="1443">
                  <c:v>39931.958330000009</c:v>
                </c:pt>
                <c:pt idx="1444">
                  <c:v>39932</c:v>
                </c:pt>
                <c:pt idx="1445">
                  <c:v>39932.041669999999</c:v>
                </c:pt>
                <c:pt idx="1446">
                  <c:v>39932.083330000001</c:v>
                </c:pt>
                <c:pt idx="1447">
                  <c:v>39932.124999999993</c:v>
                </c:pt>
                <c:pt idx="1448">
                  <c:v>39932.166669999999</c:v>
                </c:pt>
                <c:pt idx="1449">
                  <c:v>39932.208330000001</c:v>
                </c:pt>
                <c:pt idx="1450">
                  <c:v>39932.25</c:v>
                </c:pt>
                <c:pt idx="1451">
                  <c:v>39932.291669999991</c:v>
                </c:pt>
                <c:pt idx="1452">
                  <c:v>39932.333330000001</c:v>
                </c:pt>
                <c:pt idx="1453">
                  <c:v>39932.375</c:v>
                </c:pt>
                <c:pt idx="1454">
                  <c:v>39932.416670000006</c:v>
                </c:pt>
                <c:pt idx="1455">
                  <c:v>39932.458330000009</c:v>
                </c:pt>
                <c:pt idx="1456">
                  <c:v>39932.5</c:v>
                </c:pt>
                <c:pt idx="1457">
                  <c:v>39932.541669999999</c:v>
                </c:pt>
                <c:pt idx="1458">
                  <c:v>39932.583330000001</c:v>
                </c:pt>
                <c:pt idx="1459">
                  <c:v>39932.624999999993</c:v>
                </c:pt>
                <c:pt idx="1460">
                  <c:v>39932.666669999999</c:v>
                </c:pt>
                <c:pt idx="1461">
                  <c:v>39932.708330000001</c:v>
                </c:pt>
                <c:pt idx="1462">
                  <c:v>39932.75</c:v>
                </c:pt>
                <c:pt idx="1463">
                  <c:v>39932.791669999991</c:v>
                </c:pt>
                <c:pt idx="1464">
                  <c:v>39932.833330000001</c:v>
                </c:pt>
                <c:pt idx="1465">
                  <c:v>39932.875</c:v>
                </c:pt>
                <c:pt idx="1466">
                  <c:v>39932.916670000006</c:v>
                </c:pt>
                <c:pt idx="1467">
                  <c:v>39932.958330000009</c:v>
                </c:pt>
                <c:pt idx="1468">
                  <c:v>39933</c:v>
                </c:pt>
                <c:pt idx="1469">
                  <c:v>39933.041669999999</c:v>
                </c:pt>
                <c:pt idx="1470">
                  <c:v>39933.083330000001</c:v>
                </c:pt>
                <c:pt idx="1471">
                  <c:v>39933.124999999993</c:v>
                </c:pt>
                <c:pt idx="1472">
                  <c:v>39933.166669999999</c:v>
                </c:pt>
                <c:pt idx="1473">
                  <c:v>39933.208330000001</c:v>
                </c:pt>
                <c:pt idx="1474">
                  <c:v>39933.25</c:v>
                </c:pt>
                <c:pt idx="1475">
                  <c:v>39933.291669999991</c:v>
                </c:pt>
                <c:pt idx="1476">
                  <c:v>39933.333330000001</c:v>
                </c:pt>
                <c:pt idx="1477">
                  <c:v>39933.375</c:v>
                </c:pt>
                <c:pt idx="1478">
                  <c:v>39933.416670000006</c:v>
                </c:pt>
                <c:pt idx="1479">
                  <c:v>39933.458330000009</c:v>
                </c:pt>
                <c:pt idx="1480">
                  <c:v>39933.5</c:v>
                </c:pt>
                <c:pt idx="1481">
                  <c:v>39933.541669999999</c:v>
                </c:pt>
                <c:pt idx="1482">
                  <c:v>39933.583330000001</c:v>
                </c:pt>
                <c:pt idx="1483">
                  <c:v>39933.624999999993</c:v>
                </c:pt>
                <c:pt idx="1484">
                  <c:v>39933.666669999999</c:v>
                </c:pt>
                <c:pt idx="1485">
                  <c:v>39933.708330000001</c:v>
                </c:pt>
                <c:pt idx="1486">
                  <c:v>39933.75</c:v>
                </c:pt>
                <c:pt idx="1487">
                  <c:v>39933.791669999991</c:v>
                </c:pt>
                <c:pt idx="1488">
                  <c:v>39933.833330000001</c:v>
                </c:pt>
                <c:pt idx="1489">
                  <c:v>39933.875</c:v>
                </c:pt>
                <c:pt idx="1490">
                  <c:v>39933.916670000006</c:v>
                </c:pt>
                <c:pt idx="1491">
                  <c:v>39933.958330000009</c:v>
                </c:pt>
                <c:pt idx="1492">
                  <c:v>39934</c:v>
                </c:pt>
                <c:pt idx="1493">
                  <c:v>39934.041669999999</c:v>
                </c:pt>
                <c:pt idx="1494">
                  <c:v>39934.083330000001</c:v>
                </c:pt>
                <c:pt idx="1495">
                  <c:v>39934.124999999993</c:v>
                </c:pt>
                <c:pt idx="1496">
                  <c:v>39934.166669999999</c:v>
                </c:pt>
                <c:pt idx="1497">
                  <c:v>39934.208330000001</c:v>
                </c:pt>
                <c:pt idx="1498">
                  <c:v>39934.25</c:v>
                </c:pt>
                <c:pt idx="1499">
                  <c:v>39934.291669999991</c:v>
                </c:pt>
                <c:pt idx="1500">
                  <c:v>39934.333330000001</c:v>
                </c:pt>
                <c:pt idx="1501">
                  <c:v>39934.375</c:v>
                </c:pt>
                <c:pt idx="1502">
                  <c:v>39934.416670000006</c:v>
                </c:pt>
                <c:pt idx="1503">
                  <c:v>39934.458330000009</c:v>
                </c:pt>
                <c:pt idx="1504">
                  <c:v>39934.5</c:v>
                </c:pt>
                <c:pt idx="1505">
                  <c:v>39934.541669999999</c:v>
                </c:pt>
                <c:pt idx="1506">
                  <c:v>39934.583330000001</c:v>
                </c:pt>
                <c:pt idx="1507">
                  <c:v>39934.624999999993</c:v>
                </c:pt>
                <c:pt idx="1508">
                  <c:v>39934.666669999999</c:v>
                </c:pt>
                <c:pt idx="1509">
                  <c:v>39934.708330000001</c:v>
                </c:pt>
                <c:pt idx="1510">
                  <c:v>39934.75</c:v>
                </c:pt>
                <c:pt idx="1511">
                  <c:v>39934.791669999991</c:v>
                </c:pt>
                <c:pt idx="1512">
                  <c:v>39934.833330000001</c:v>
                </c:pt>
                <c:pt idx="1513">
                  <c:v>39934.875</c:v>
                </c:pt>
                <c:pt idx="1514">
                  <c:v>39934.916670000006</c:v>
                </c:pt>
                <c:pt idx="1515">
                  <c:v>39934.958330000009</c:v>
                </c:pt>
                <c:pt idx="1516">
                  <c:v>39935</c:v>
                </c:pt>
                <c:pt idx="1517">
                  <c:v>39935.041669999999</c:v>
                </c:pt>
                <c:pt idx="1518">
                  <c:v>39935.083330000001</c:v>
                </c:pt>
                <c:pt idx="1519">
                  <c:v>39935.124999999993</c:v>
                </c:pt>
                <c:pt idx="1520">
                  <c:v>39935.166669999999</c:v>
                </c:pt>
                <c:pt idx="1521">
                  <c:v>39935.208330000001</c:v>
                </c:pt>
                <c:pt idx="1522">
                  <c:v>39935.25</c:v>
                </c:pt>
                <c:pt idx="1523">
                  <c:v>39935.291669999991</c:v>
                </c:pt>
                <c:pt idx="1524">
                  <c:v>39935.333330000001</c:v>
                </c:pt>
                <c:pt idx="1525">
                  <c:v>39935.375</c:v>
                </c:pt>
                <c:pt idx="1526">
                  <c:v>39935.416670000006</c:v>
                </c:pt>
                <c:pt idx="1527">
                  <c:v>39935.458330000009</c:v>
                </c:pt>
                <c:pt idx="1528">
                  <c:v>39935.5</c:v>
                </c:pt>
                <c:pt idx="1529">
                  <c:v>39935.541669999999</c:v>
                </c:pt>
                <c:pt idx="1530">
                  <c:v>39935.583330000001</c:v>
                </c:pt>
                <c:pt idx="1531">
                  <c:v>39935.624999999993</c:v>
                </c:pt>
                <c:pt idx="1532">
                  <c:v>39935.666669999999</c:v>
                </c:pt>
                <c:pt idx="1533">
                  <c:v>39935.708330000001</c:v>
                </c:pt>
                <c:pt idx="1534">
                  <c:v>39935.75</c:v>
                </c:pt>
                <c:pt idx="1535">
                  <c:v>39935.791669999991</c:v>
                </c:pt>
                <c:pt idx="1536">
                  <c:v>39935.833330000001</c:v>
                </c:pt>
                <c:pt idx="1537">
                  <c:v>39935.875</c:v>
                </c:pt>
                <c:pt idx="1538">
                  <c:v>39935.916670000006</c:v>
                </c:pt>
                <c:pt idx="1539">
                  <c:v>39935.958330000009</c:v>
                </c:pt>
                <c:pt idx="1540">
                  <c:v>39936</c:v>
                </c:pt>
                <c:pt idx="1541">
                  <c:v>39936.041669999999</c:v>
                </c:pt>
                <c:pt idx="1542">
                  <c:v>39936.083330000001</c:v>
                </c:pt>
                <c:pt idx="1543">
                  <c:v>39936.124999999993</c:v>
                </c:pt>
                <c:pt idx="1544">
                  <c:v>39936.166669999999</c:v>
                </c:pt>
                <c:pt idx="1545">
                  <c:v>39936.208330000001</c:v>
                </c:pt>
                <c:pt idx="1546">
                  <c:v>39936.25</c:v>
                </c:pt>
                <c:pt idx="1547">
                  <c:v>39936.291669999991</c:v>
                </c:pt>
                <c:pt idx="1548">
                  <c:v>39936.333330000001</c:v>
                </c:pt>
                <c:pt idx="1549">
                  <c:v>39936.375</c:v>
                </c:pt>
                <c:pt idx="1550">
                  <c:v>39936.416670000006</c:v>
                </c:pt>
                <c:pt idx="1551">
                  <c:v>39936.458330000009</c:v>
                </c:pt>
                <c:pt idx="1552">
                  <c:v>39936.5</c:v>
                </c:pt>
                <c:pt idx="1553">
                  <c:v>39936.541669999999</c:v>
                </c:pt>
                <c:pt idx="1554">
                  <c:v>39936.583330000001</c:v>
                </c:pt>
                <c:pt idx="1555">
                  <c:v>39936.624999999993</c:v>
                </c:pt>
                <c:pt idx="1556">
                  <c:v>39936.666669999999</c:v>
                </c:pt>
                <c:pt idx="1557">
                  <c:v>39936.708330000001</c:v>
                </c:pt>
                <c:pt idx="1558">
                  <c:v>39936.75</c:v>
                </c:pt>
                <c:pt idx="1559">
                  <c:v>39936.791669999991</c:v>
                </c:pt>
                <c:pt idx="1560">
                  <c:v>39936.833330000001</c:v>
                </c:pt>
                <c:pt idx="1561">
                  <c:v>39936.875</c:v>
                </c:pt>
                <c:pt idx="1562">
                  <c:v>39936.916670000006</c:v>
                </c:pt>
                <c:pt idx="1563">
                  <c:v>39936.958330000009</c:v>
                </c:pt>
                <c:pt idx="1564">
                  <c:v>39937</c:v>
                </c:pt>
                <c:pt idx="1565">
                  <c:v>39937.041669999999</c:v>
                </c:pt>
                <c:pt idx="1566">
                  <c:v>39937.083330000001</c:v>
                </c:pt>
                <c:pt idx="1567">
                  <c:v>39937.124999999993</c:v>
                </c:pt>
                <c:pt idx="1568">
                  <c:v>39937.166669999999</c:v>
                </c:pt>
                <c:pt idx="1569">
                  <c:v>39937.208330000001</c:v>
                </c:pt>
                <c:pt idx="1570">
                  <c:v>39937.25</c:v>
                </c:pt>
                <c:pt idx="1571">
                  <c:v>39937.291669999991</c:v>
                </c:pt>
                <c:pt idx="1572">
                  <c:v>39937.333330000001</c:v>
                </c:pt>
                <c:pt idx="1573">
                  <c:v>39937.375</c:v>
                </c:pt>
                <c:pt idx="1574">
                  <c:v>39937.416670000006</c:v>
                </c:pt>
                <c:pt idx="1575">
                  <c:v>39937.458330000009</c:v>
                </c:pt>
                <c:pt idx="1576">
                  <c:v>39937.5</c:v>
                </c:pt>
                <c:pt idx="1577">
                  <c:v>39937.541669999999</c:v>
                </c:pt>
                <c:pt idx="1578">
                  <c:v>39937.583330000001</c:v>
                </c:pt>
                <c:pt idx="1579">
                  <c:v>39937.624999999993</c:v>
                </c:pt>
                <c:pt idx="1580">
                  <c:v>39937.666669999999</c:v>
                </c:pt>
                <c:pt idx="1581">
                  <c:v>39937.708330000001</c:v>
                </c:pt>
                <c:pt idx="1582">
                  <c:v>39937.75</c:v>
                </c:pt>
                <c:pt idx="1583">
                  <c:v>39937.791669999991</c:v>
                </c:pt>
                <c:pt idx="1584">
                  <c:v>39937.833330000001</c:v>
                </c:pt>
                <c:pt idx="1585">
                  <c:v>39937.875</c:v>
                </c:pt>
                <c:pt idx="1586">
                  <c:v>39937.916670000006</c:v>
                </c:pt>
                <c:pt idx="1587">
                  <c:v>39937.958330000009</c:v>
                </c:pt>
                <c:pt idx="1588">
                  <c:v>39938</c:v>
                </c:pt>
                <c:pt idx="1589">
                  <c:v>39938.041669999999</c:v>
                </c:pt>
                <c:pt idx="1590">
                  <c:v>39938.083330000001</c:v>
                </c:pt>
                <c:pt idx="1591">
                  <c:v>39938.124999999993</c:v>
                </c:pt>
                <c:pt idx="1592">
                  <c:v>39938.166669999999</c:v>
                </c:pt>
                <c:pt idx="1593">
                  <c:v>39938.208330000001</c:v>
                </c:pt>
                <c:pt idx="1594">
                  <c:v>39938.25</c:v>
                </c:pt>
                <c:pt idx="1595">
                  <c:v>39938.291669999991</c:v>
                </c:pt>
                <c:pt idx="1596">
                  <c:v>39938.333330000001</c:v>
                </c:pt>
                <c:pt idx="1597">
                  <c:v>39938.375</c:v>
                </c:pt>
                <c:pt idx="1598">
                  <c:v>39938.416670000006</c:v>
                </c:pt>
                <c:pt idx="1599">
                  <c:v>39938.458330000009</c:v>
                </c:pt>
                <c:pt idx="1600">
                  <c:v>39938.5</c:v>
                </c:pt>
                <c:pt idx="1601">
                  <c:v>39938.541669999999</c:v>
                </c:pt>
                <c:pt idx="1602">
                  <c:v>39938.583330000001</c:v>
                </c:pt>
                <c:pt idx="1603">
                  <c:v>39938.624999999993</c:v>
                </c:pt>
                <c:pt idx="1604">
                  <c:v>39938.666669999999</c:v>
                </c:pt>
                <c:pt idx="1605">
                  <c:v>39938.708330000001</c:v>
                </c:pt>
                <c:pt idx="1606">
                  <c:v>39938.75</c:v>
                </c:pt>
                <c:pt idx="1607">
                  <c:v>39938.791669999991</c:v>
                </c:pt>
                <c:pt idx="1608">
                  <c:v>39938.833330000001</c:v>
                </c:pt>
                <c:pt idx="1609">
                  <c:v>39938.875</c:v>
                </c:pt>
                <c:pt idx="1610">
                  <c:v>39938.916670000006</c:v>
                </c:pt>
                <c:pt idx="1611">
                  <c:v>39938.958330000009</c:v>
                </c:pt>
                <c:pt idx="1612">
                  <c:v>39939</c:v>
                </c:pt>
                <c:pt idx="1613">
                  <c:v>39939.041669999999</c:v>
                </c:pt>
                <c:pt idx="1614">
                  <c:v>39939.083330000001</c:v>
                </c:pt>
                <c:pt idx="1615">
                  <c:v>39939.124999999993</c:v>
                </c:pt>
                <c:pt idx="1616">
                  <c:v>39939.166669999999</c:v>
                </c:pt>
                <c:pt idx="1617">
                  <c:v>39939.208330000001</c:v>
                </c:pt>
                <c:pt idx="1618">
                  <c:v>39939.25</c:v>
                </c:pt>
                <c:pt idx="1619">
                  <c:v>39939.291669999991</c:v>
                </c:pt>
                <c:pt idx="1620">
                  <c:v>39939.333330000001</c:v>
                </c:pt>
                <c:pt idx="1621">
                  <c:v>39939.375</c:v>
                </c:pt>
                <c:pt idx="1622">
                  <c:v>39939.416670000006</c:v>
                </c:pt>
                <c:pt idx="1623">
                  <c:v>39939.458330000009</c:v>
                </c:pt>
                <c:pt idx="1624">
                  <c:v>39939.5</c:v>
                </c:pt>
                <c:pt idx="1625">
                  <c:v>39939.541669999999</c:v>
                </c:pt>
                <c:pt idx="1626">
                  <c:v>39939.583330000001</c:v>
                </c:pt>
                <c:pt idx="1627">
                  <c:v>39939.624999999993</c:v>
                </c:pt>
                <c:pt idx="1628">
                  <c:v>39939.666669999999</c:v>
                </c:pt>
                <c:pt idx="1629">
                  <c:v>39939.708330000001</c:v>
                </c:pt>
                <c:pt idx="1630">
                  <c:v>39939.75</c:v>
                </c:pt>
                <c:pt idx="1631">
                  <c:v>39939.791669999991</c:v>
                </c:pt>
                <c:pt idx="1632">
                  <c:v>39939.833330000001</c:v>
                </c:pt>
                <c:pt idx="1633">
                  <c:v>39939.875</c:v>
                </c:pt>
                <c:pt idx="1634">
                  <c:v>39939.916670000006</c:v>
                </c:pt>
                <c:pt idx="1635">
                  <c:v>39939.958330000009</c:v>
                </c:pt>
                <c:pt idx="1636">
                  <c:v>39940</c:v>
                </c:pt>
                <c:pt idx="1637">
                  <c:v>39940.041669999999</c:v>
                </c:pt>
                <c:pt idx="1638">
                  <c:v>39940.083330000001</c:v>
                </c:pt>
                <c:pt idx="1639">
                  <c:v>39940.124999999993</c:v>
                </c:pt>
                <c:pt idx="1640">
                  <c:v>39940.166669999999</c:v>
                </c:pt>
                <c:pt idx="1641">
                  <c:v>39940.208330000001</c:v>
                </c:pt>
                <c:pt idx="1642">
                  <c:v>39940.25</c:v>
                </c:pt>
                <c:pt idx="1643">
                  <c:v>39940.291669999991</c:v>
                </c:pt>
                <c:pt idx="1644">
                  <c:v>39940.333330000001</c:v>
                </c:pt>
                <c:pt idx="1645">
                  <c:v>39940.375</c:v>
                </c:pt>
                <c:pt idx="1646">
                  <c:v>39940.416670000006</c:v>
                </c:pt>
                <c:pt idx="1647">
                  <c:v>39940.458330000009</c:v>
                </c:pt>
                <c:pt idx="1648">
                  <c:v>39940.5</c:v>
                </c:pt>
                <c:pt idx="1649">
                  <c:v>39940.541669999999</c:v>
                </c:pt>
                <c:pt idx="1650">
                  <c:v>39940.583330000001</c:v>
                </c:pt>
                <c:pt idx="1651">
                  <c:v>39940.624999999993</c:v>
                </c:pt>
                <c:pt idx="1652">
                  <c:v>39940.666669999999</c:v>
                </c:pt>
                <c:pt idx="1653">
                  <c:v>39940.708330000001</c:v>
                </c:pt>
                <c:pt idx="1654">
                  <c:v>39940.75</c:v>
                </c:pt>
                <c:pt idx="1655">
                  <c:v>39940.791669999991</c:v>
                </c:pt>
                <c:pt idx="1656">
                  <c:v>39940.833330000001</c:v>
                </c:pt>
                <c:pt idx="1657">
                  <c:v>39940.875</c:v>
                </c:pt>
                <c:pt idx="1658">
                  <c:v>39940.916670000006</c:v>
                </c:pt>
                <c:pt idx="1659">
                  <c:v>39940.958330000009</c:v>
                </c:pt>
                <c:pt idx="1660">
                  <c:v>39941</c:v>
                </c:pt>
                <c:pt idx="1661">
                  <c:v>39941.041669999999</c:v>
                </c:pt>
                <c:pt idx="1662">
                  <c:v>39941.083330000001</c:v>
                </c:pt>
                <c:pt idx="1663">
                  <c:v>39941.124999999993</c:v>
                </c:pt>
                <c:pt idx="1664">
                  <c:v>39941.166669999999</c:v>
                </c:pt>
                <c:pt idx="1665">
                  <c:v>39941.208330000001</c:v>
                </c:pt>
                <c:pt idx="1666">
                  <c:v>39941.25</c:v>
                </c:pt>
                <c:pt idx="1667">
                  <c:v>39941.291669999991</c:v>
                </c:pt>
                <c:pt idx="1668">
                  <c:v>39941.333330000001</c:v>
                </c:pt>
                <c:pt idx="1669">
                  <c:v>39941.375</c:v>
                </c:pt>
                <c:pt idx="1670">
                  <c:v>39941.416670000006</c:v>
                </c:pt>
                <c:pt idx="1671">
                  <c:v>39941.458330000009</c:v>
                </c:pt>
                <c:pt idx="1672">
                  <c:v>39941.5</c:v>
                </c:pt>
                <c:pt idx="1673">
                  <c:v>39941.541669999999</c:v>
                </c:pt>
                <c:pt idx="1674">
                  <c:v>39941.583330000001</c:v>
                </c:pt>
                <c:pt idx="1675">
                  <c:v>39941.624999999993</c:v>
                </c:pt>
                <c:pt idx="1676">
                  <c:v>39941.666669999999</c:v>
                </c:pt>
                <c:pt idx="1677">
                  <c:v>39941.708330000001</c:v>
                </c:pt>
                <c:pt idx="1678">
                  <c:v>39941.75</c:v>
                </c:pt>
                <c:pt idx="1679">
                  <c:v>39941.791669999991</c:v>
                </c:pt>
                <c:pt idx="1680">
                  <c:v>39941.833330000001</c:v>
                </c:pt>
                <c:pt idx="1681">
                  <c:v>39941.875</c:v>
                </c:pt>
                <c:pt idx="1682">
                  <c:v>39941.916670000006</c:v>
                </c:pt>
                <c:pt idx="1683">
                  <c:v>39941.958330000009</c:v>
                </c:pt>
                <c:pt idx="1684">
                  <c:v>39942</c:v>
                </c:pt>
                <c:pt idx="1685">
                  <c:v>39942.041669999999</c:v>
                </c:pt>
                <c:pt idx="1686">
                  <c:v>39942.083330000001</c:v>
                </c:pt>
                <c:pt idx="1687">
                  <c:v>39942.124999999993</c:v>
                </c:pt>
                <c:pt idx="1688">
                  <c:v>39942.166669999999</c:v>
                </c:pt>
                <c:pt idx="1689">
                  <c:v>39942.208330000001</c:v>
                </c:pt>
                <c:pt idx="1690">
                  <c:v>39942.25</c:v>
                </c:pt>
                <c:pt idx="1691">
                  <c:v>39942.291669999991</c:v>
                </c:pt>
                <c:pt idx="1692">
                  <c:v>39942.333330000001</c:v>
                </c:pt>
                <c:pt idx="1693">
                  <c:v>39942.375</c:v>
                </c:pt>
                <c:pt idx="1694">
                  <c:v>39942.416670000006</c:v>
                </c:pt>
                <c:pt idx="1695">
                  <c:v>39942.458330000009</c:v>
                </c:pt>
                <c:pt idx="1696">
                  <c:v>39942.5</c:v>
                </c:pt>
                <c:pt idx="1697">
                  <c:v>39942.541669999999</c:v>
                </c:pt>
                <c:pt idx="1698">
                  <c:v>39942.583330000001</c:v>
                </c:pt>
                <c:pt idx="1699">
                  <c:v>39942.624999999993</c:v>
                </c:pt>
                <c:pt idx="1700">
                  <c:v>39942.666669999999</c:v>
                </c:pt>
                <c:pt idx="1701">
                  <c:v>39942.708330000001</c:v>
                </c:pt>
                <c:pt idx="1702">
                  <c:v>39942.75</c:v>
                </c:pt>
                <c:pt idx="1703">
                  <c:v>39942.791669999991</c:v>
                </c:pt>
                <c:pt idx="1704">
                  <c:v>39942.833330000001</c:v>
                </c:pt>
                <c:pt idx="1705">
                  <c:v>39942.875</c:v>
                </c:pt>
                <c:pt idx="1706">
                  <c:v>39942.916670000006</c:v>
                </c:pt>
                <c:pt idx="1707">
                  <c:v>39942.958330000009</c:v>
                </c:pt>
                <c:pt idx="1708">
                  <c:v>39943</c:v>
                </c:pt>
                <c:pt idx="1709">
                  <c:v>39943.041669999999</c:v>
                </c:pt>
                <c:pt idx="1710">
                  <c:v>39943.083330000001</c:v>
                </c:pt>
                <c:pt idx="1711">
                  <c:v>39943.124999999993</c:v>
                </c:pt>
                <c:pt idx="1712">
                  <c:v>39943.166669999999</c:v>
                </c:pt>
                <c:pt idx="1713">
                  <c:v>39943.208330000001</c:v>
                </c:pt>
                <c:pt idx="1714">
                  <c:v>39943.25</c:v>
                </c:pt>
                <c:pt idx="1715">
                  <c:v>39943.291669999991</c:v>
                </c:pt>
                <c:pt idx="1716">
                  <c:v>39943.333330000001</c:v>
                </c:pt>
                <c:pt idx="1717">
                  <c:v>39943.375</c:v>
                </c:pt>
                <c:pt idx="1718">
                  <c:v>39943.416670000006</c:v>
                </c:pt>
                <c:pt idx="1719">
                  <c:v>39943.458330000009</c:v>
                </c:pt>
                <c:pt idx="1720">
                  <c:v>39943.5</c:v>
                </c:pt>
                <c:pt idx="1721">
                  <c:v>39943.541669999999</c:v>
                </c:pt>
                <c:pt idx="1722">
                  <c:v>39943.583330000001</c:v>
                </c:pt>
                <c:pt idx="1723">
                  <c:v>39943.624999999993</c:v>
                </c:pt>
                <c:pt idx="1724">
                  <c:v>39943.666669999999</c:v>
                </c:pt>
                <c:pt idx="1725">
                  <c:v>39943.708330000001</c:v>
                </c:pt>
                <c:pt idx="1726">
                  <c:v>39943.75</c:v>
                </c:pt>
                <c:pt idx="1727">
                  <c:v>39943.791669999991</c:v>
                </c:pt>
                <c:pt idx="1728">
                  <c:v>39943.833330000001</c:v>
                </c:pt>
                <c:pt idx="1729">
                  <c:v>39943.875</c:v>
                </c:pt>
                <c:pt idx="1730">
                  <c:v>39943.916670000006</c:v>
                </c:pt>
                <c:pt idx="1731">
                  <c:v>39943.958330000009</c:v>
                </c:pt>
                <c:pt idx="1732">
                  <c:v>39944</c:v>
                </c:pt>
                <c:pt idx="1733">
                  <c:v>39944.041669999999</c:v>
                </c:pt>
                <c:pt idx="1734">
                  <c:v>39944.083330000001</c:v>
                </c:pt>
                <c:pt idx="1735">
                  <c:v>39944.124999999993</c:v>
                </c:pt>
                <c:pt idx="1736">
                  <c:v>39944.166669999999</c:v>
                </c:pt>
                <c:pt idx="1737">
                  <c:v>39944.208330000001</c:v>
                </c:pt>
                <c:pt idx="1738">
                  <c:v>39944.25</c:v>
                </c:pt>
                <c:pt idx="1739">
                  <c:v>39944.291669999991</c:v>
                </c:pt>
                <c:pt idx="1740">
                  <c:v>39944.333330000001</c:v>
                </c:pt>
                <c:pt idx="1741">
                  <c:v>39944.375</c:v>
                </c:pt>
                <c:pt idx="1742">
                  <c:v>39944.416670000006</c:v>
                </c:pt>
                <c:pt idx="1743">
                  <c:v>39944.458330000009</c:v>
                </c:pt>
                <c:pt idx="1744">
                  <c:v>39944.5</c:v>
                </c:pt>
                <c:pt idx="1745">
                  <c:v>39944.541669999999</c:v>
                </c:pt>
                <c:pt idx="1746">
                  <c:v>39944.583330000001</c:v>
                </c:pt>
                <c:pt idx="1747">
                  <c:v>39944.624999999993</c:v>
                </c:pt>
                <c:pt idx="1748">
                  <c:v>39944.666669999999</c:v>
                </c:pt>
                <c:pt idx="1749">
                  <c:v>39944.708330000001</c:v>
                </c:pt>
                <c:pt idx="1750">
                  <c:v>39944.75</c:v>
                </c:pt>
                <c:pt idx="1751">
                  <c:v>39944.791669999991</c:v>
                </c:pt>
                <c:pt idx="1752">
                  <c:v>39944.833330000001</c:v>
                </c:pt>
                <c:pt idx="1753">
                  <c:v>39944.875</c:v>
                </c:pt>
                <c:pt idx="1754">
                  <c:v>39944.916670000006</c:v>
                </c:pt>
                <c:pt idx="1755">
                  <c:v>39944.958330000009</c:v>
                </c:pt>
                <c:pt idx="1756">
                  <c:v>39945</c:v>
                </c:pt>
                <c:pt idx="1757">
                  <c:v>39945.041669999999</c:v>
                </c:pt>
                <c:pt idx="1758">
                  <c:v>39945.083330000001</c:v>
                </c:pt>
                <c:pt idx="1759">
                  <c:v>39945.124999999993</c:v>
                </c:pt>
                <c:pt idx="1760">
                  <c:v>39945.166669999999</c:v>
                </c:pt>
                <c:pt idx="1761">
                  <c:v>39945.208330000001</c:v>
                </c:pt>
                <c:pt idx="1762">
                  <c:v>39945.25</c:v>
                </c:pt>
                <c:pt idx="1763">
                  <c:v>39945.291669999991</c:v>
                </c:pt>
                <c:pt idx="1764">
                  <c:v>39945.333330000001</c:v>
                </c:pt>
                <c:pt idx="1765">
                  <c:v>39945.375</c:v>
                </c:pt>
                <c:pt idx="1766">
                  <c:v>39945.416670000006</c:v>
                </c:pt>
                <c:pt idx="1767">
                  <c:v>39945.458330000009</c:v>
                </c:pt>
                <c:pt idx="1768">
                  <c:v>39945.5</c:v>
                </c:pt>
                <c:pt idx="1769">
                  <c:v>39945.541669999999</c:v>
                </c:pt>
                <c:pt idx="1770">
                  <c:v>39945.583330000001</c:v>
                </c:pt>
                <c:pt idx="1771">
                  <c:v>39945.624999999993</c:v>
                </c:pt>
                <c:pt idx="1772">
                  <c:v>39945.666669999999</c:v>
                </c:pt>
                <c:pt idx="1773">
                  <c:v>39945.708330000001</c:v>
                </c:pt>
                <c:pt idx="1774">
                  <c:v>39945.75</c:v>
                </c:pt>
                <c:pt idx="1775">
                  <c:v>39945.791669999991</c:v>
                </c:pt>
                <c:pt idx="1776">
                  <c:v>39945.833330000001</c:v>
                </c:pt>
                <c:pt idx="1777">
                  <c:v>39945.875</c:v>
                </c:pt>
                <c:pt idx="1778">
                  <c:v>39945.916670000006</c:v>
                </c:pt>
                <c:pt idx="1779">
                  <c:v>39945.958330000009</c:v>
                </c:pt>
                <c:pt idx="1780">
                  <c:v>39946</c:v>
                </c:pt>
                <c:pt idx="1781">
                  <c:v>39946.041669999999</c:v>
                </c:pt>
                <c:pt idx="1782">
                  <c:v>39946.083330000001</c:v>
                </c:pt>
                <c:pt idx="1783">
                  <c:v>39946.124999999993</c:v>
                </c:pt>
                <c:pt idx="1784">
                  <c:v>39946.166669999999</c:v>
                </c:pt>
                <c:pt idx="1785">
                  <c:v>39946.208330000001</c:v>
                </c:pt>
                <c:pt idx="1786">
                  <c:v>39946.25</c:v>
                </c:pt>
                <c:pt idx="1787">
                  <c:v>39946.291669999991</c:v>
                </c:pt>
                <c:pt idx="1788">
                  <c:v>39946.333330000001</c:v>
                </c:pt>
                <c:pt idx="1789">
                  <c:v>39946.375</c:v>
                </c:pt>
                <c:pt idx="1790">
                  <c:v>39946.416670000006</c:v>
                </c:pt>
                <c:pt idx="1791">
                  <c:v>39946.458330000009</c:v>
                </c:pt>
                <c:pt idx="1792">
                  <c:v>39946.5</c:v>
                </c:pt>
                <c:pt idx="1793">
                  <c:v>39946.541669999999</c:v>
                </c:pt>
                <c:pt idx="1794">
                  <c:v>39946.583330000001</c:v>
                </c:pt>
                <c:pt idx="1795">
                  <c:v>39946.624999999993</c:v>
                </c:pt>
                <c:pt idx="1796">
                  <c:v>39946.666669999999</c:v>
                </c:pt>
                <c:pt idx="1797">
                  <c:v>39946.708330000001</c:v>
                </c:pt>
                <c:pt idx="1798">
                  <c:v>39946.75</c:v>
                </c:pt>
                <c:pt idx="1799">
                  <c:v>39946.791669999991</c:v>
                </c:pt>
                <c:pt idx="1800">
                  <c:v>39946.833330000001</c:v>
                </c:pt>
                <c:pt idx="1801">
                  <c:v>39946.875</c:v>
                </c:pt>
                <c:pt idx="1802">
                  <c:v>39946.916670000006</c:v>
                </c:pt>
                <c:pt idx="1803">
                  <c:v>39946.958330000009</c:v>
                </c:pt>
                <c:pt idx="1804">
                  <c:v>39947</c:v>
                </c:pt>
                <c:pt idx="1805">
                  <c:v>39947.041669999999</c:v>
                </c:pt>
                <c:pt idx="1806">
                  <c:v>39947.083330000001</c:v>
                </c:pt>
                <c:pt idx="1807">
                  <c:v>39947.124999999993</c:v>
                </c:pt>
                <c:pt idx="1808">
                  <c:v>39947.166669999999</c:v>
                </c:pt>
                <c:pt idx="1809">
                  <c:v>39947.208330000001</c:v>
                </c:pt>
                <c:pt idx="1810">
                  <c:v>39947.25</c:v>
                </c:pt>
                <c:pt idx="1811">
                  <c:v>39947.291669999991</c:v>
                </c:pt>
                <c:pt idx="1812">
                  <c:v>39947.333330000001</c:v>
                </c:pt>
                <c:pt idx="1813">
                  <c:v>39947.375</c:v>
                </c:pt>
                <c:pt idx="1814">
                  <c:v>39947.416670000006</c:v>
                </c:pt>
                <c:pt idx="1815">
                  <c:v>39947.458330000009</c:v>
                </c:pt>
                <c:pt idx="1816">
                  <c:v>39947.5</c:v>
                </c:pt>
                <c:pt idx="1817">
                  <c:v>39947.541669999999</c:v>
                </c:pt>
                <c:pt idx="1818">
                  <c:v>39947.583330000001</c:v>
                </c:pt>
                <c:pt idx="1819">
                  <c:v>39947.624999999993</c:v>
                </c:pt>
                <c:pt idx="1820">
                  <c:v>39947.666669999999</c:v>
                </c:pt>
                <c:pt idx="1821">
                  <c:v>39947.708330000001</c:v>
                </c:pt>
                <c:pt idx="1822">
                  <c:v>39947.75</c:v>
                </c:pt>
                <c:pt idx="1823">
                  <c:v>39947.791669999991</c:v>
                </c:pt>
                <c:pt idx="1824">
                  <c:v>39947.833330000001</c:v>
                </c:pt>
                <c:pt idx="1825">
                  <c:v>39947.875</c:v>
                </c:pt>
                <c:pt idx="1826">
                  <c:v>39947.916670000006</c:v>
                </c:pt>
                <c:pt idx="1827">
                  <c:v>39947.958330000009</c:v>
                </c:pt>
                <c:pt idx="1828">
                  <c:v>39948</c:v>
                </c:pt>
                <c:pt idx="1829">
                  <c:v>39948.041669999999</c:v>
                </c:pt>
                <c:pt idx="1830">
                  <c:v>39948.083330000001</c:v>
                </c:pt>
                <c:pt idx="1831">
                  <c:v>39948.124999999993</c:v>
                </c:pt>
                <c:pt idx="1832">
                  <c:v>39948.166669999999</c:v>
                </c:pt>
                <c:pt idx="1833">
                  <c:v>39948.208330000001</c:v>
                </c:pt>
                <c:pt idx="1834">
                  <c:v>39948.25</c:v>
                </c:pt>
                <c:pt idx="1835">
                  <c:v>39948.291669999991</c:v>
                </c:pt>
                <c:pt idx="1836">
                  <c:v>39948.333330000001</c:v>
                </c:pt>
                <c:pt idx="1837">
                  <c:v>39948.375</c:v>
                </c:pt>
                <c:pt idx="1838">
                  <c:v>39948.416670000006</c:v>
                </c:pt>
                <c:pt idx="1839">
                  <c:v>39948.458330000009</c:v>
                </c:pt>
                <c:pt idx="1840">
                  <c:v>39948.5</c:v>
                </c:pt>
                <c:pt idx="1841">
                  <c:v>39948.541669999999</c:v>
                </c:pt>
                <c:pt idx="1842">
                  <c:v>39948.583330000001</c:v>
                </c:pt>
                <c:pt idx="1843">
                  <c:v>39948.624999999993</c:v>
                </c:pt>
                <c:pt idx="1844">
                  <c:v>39948.666669999999</c:v>
                </c:pt>
                <c:pt idx="1845">
                  <c:v>39948.708330000001</c:v>
                </c:pt>
                <c:pt idx="1846">
                  <c:v>39948.75</c:v>
                </c:pt>
                <c:pt idx="1847">
                  <c:v>39948.791669999991</c:v>
                </c:pt>
                <c:pt idx="1848">
                  <c:v>39948.833330000001</c:v>
                </c:pt>
                <c:pt idx="1849">
                  <c:v>39948.875</c:v>
                </c:pt>
                <c:pt idx="1850">
                  <c:v>39948.916670000006</c:v>
                </c:pt>
                <c:pt idx="1851">
                  <c:v>39948.958330000009</c:v>
                </c:pt>
                <c:pt idx="1852">
                  <c:v>39949</c:v>
                </c:pt>
                <c:pt idx="1853">
                  <c:v>39949.041669999999</c:v>
                </c:pt>
                <c:pt idx="1854">
                  <c:v>39949.083330000001</c:v>
                </c:pt>
                <c:pt idx="1855">
                  <c:v>39949.124999999993</c:v>
                </c:pt>
                <c:pt idx="1856">
                  <c:v>39949.166669999999</c:v>
                </c:pt>
                <c:pt idx="1857">
                  <c:v>39949.208330000001</c:v>
                </c:pt>
                <c:pt idx="1858">
                  <c:v>39949.25</c:v>
                </c:pt>
                <c:pt idx="1859">
                  <c:v>39949.291669999991</c:v>
                </c:pt>
                <c:pt idx="1860">
                  <c:v>39949.333330000001</c:v>
                </c:pt>
                <c:pt idx="1861">
                  <c:v>39949.375</c:v>
                </c:pt>
                <c:pt idx="1862">
                  <c:v>39949.416670000006</c:v>
                </c:pt>
                <c:pt idx="1863">
                  <c:v>39949.458330000009</c:v>
                </c:pt>
                <c:pt idx="1864">
                  <c:v>39949.5</c:v>
                </c:pt>
                <c:pt idx="1865">
                  <c:v>39949.541669999999</c:v>
                </c:pt>
                <c:pt idx="1866">
                  <c:v>39949.583330000001</c:v>
                </c:pt>
                <c:pt idx="1867">
                  <c:v>39949.624999999993</c:v>
                </c:pt>
                <c:pt idx="1868">
                  <c:v>39949.666669999999</c:v>
                </c:pt>
                <c:pt idx="1869">
                  <c:v>39949.708330000001</c:v>
                </c:pt>
                <c:pt idx="1870">
                  <c:v>39949.75</c:v>
                </c:pt>
                <c:pt idx="1871">
                  <c:v>39949.791669999991</c:v>
                </c:pt>
                <c:pt idx="1872">
                  <c:v>39949.833330000001</c:v>
                </c:pt>
                <c:pt idx="1873">
                  <c:v>39949.875</c:v>
                </c:pt>
                <c:pt idx="1874">
                  <c:v>39949.916670000006</c:v>
                </c:pt>
                <c:pt idx="1875">
                  <c:v>39949.958330000009</c:v>
                </c:pt>
                <c:pt idx="1876">
                  <c:v>39950</c:v>
                </c:pt>
                <c:pt idx="1877">
                  <c:v>39950.041669999999</c:v>
                </c:pt>
                <c:pt idx="1878">
                  <c:v>39950.083330000001</c:v>
                </c:pt>
                <c:pt idx="1879">
                  <c:v>39950.124999999993</c:v>
                </c:pt>
                <c:pt idx="1880">
                  <c:v>39950.166669999999</c:v>
                </c:pt>
                <c:pt idx="1881">
                  <c:v>39950.208330000001</c:v>
                </c:pt>
                <c:pt idx="1882">
                  <c:v>39950.25</c:v>
                </c:pt>
                <c:pt idx="1883">
                  <c:v>39950.291669999991</c:v>
                </c:pt>
                <c:pt idx="1884">
                  <c:v>39950.333330000001</c:v>
                </c:pt>
                <c:pt idx="1885">
                  <c:v>39950.375</c:v>
                </c:pt>
                <c:pt idx="1886">
                  <c:v>39950.416670000006</c:v>
                </c:pt>
                <c:pt idx="1887">
                  <c:v>39950.458330000009</c:v>
                </c:pt>
                <c:pt idx="1888">
                  <c:v>39950.5</c:v>
                </c:pt>
                <c:pt idx="1889">
                  <c:v>39950.541669999999</c:v>
                </c:pt>
                <c:pt idx="1890">
                  <c:v>39950.583330000001</c:v>
                </c:pt>
                <c:pt idx="1891">
                  <c:v>39950.624999999993</c:v>
                </c:pt>
                <c:pt idx="1892">
                  <c:v>39950.666669999999</c:v>
                </c:pt>
                <c:pt idx="1893">
                  <c:v>39950.708330000001</c:v>
                </c:pt>
                <c:pt idx="1894">
                  <c:v>39950.75</c:v>
                </c:pt>
                <c:pt idx="1895">
                  <c:v>39950.791669999991</c:v>
                </c:pt>
                <c:pt idx="1896">
                  <c:v>39950.833330000001</c:v>
                </c:pt>
                <c:pt idx="1897">
                  <c:v>39950.875</c:v>
                </c:pt>
                <c:pt idx="1898">
                  <c:v>39950.916670000006</c:v>
                </c:pt>
                <c:pt idx="1899">
                  <c:v>39950.958330000009</c:v>
                </c:pt>
                <c:pt idx="1900">
                  <c:v>39951</c:v>
                </c:pt>
                <c:pt idx="1901">
                  <c:v>39951.041669999999</c:v>
                </c:pt>
                <c:pt idx="1902">
                  <c:v>39951.083330000001</c:v>
                </c:pt>
                <c:pt idx="1903">
                  <c:v>39951.124999999993</c:v>
                </c:pt>
                <c:pt idx="1904">
                  <c:v>39951.166669999999</c:v>
                </c:pt>
                <c:pt idx="1905">
                  <c:v>39951.208330000001</c:v>
                </c:pt>
                <c:pt idx="1906">
                  <c:v>39951.25</c:v>
                </c:pt>
                <c:pt idx="1907">
                  <c:v>39951.291669999991</c:v>
                </c:pt>
                <c:pt idx="1908">
                  <c:v>39951.333330000001</c:v>
                </c:pt>
                <c:pt idx="1909">
                  <c:v>39951.375</c:v>
                </c:pt>
                <c:pt idx="1910">
                  <c:v>39951.416670000006</c:v>
                </c:pt>
                <c:pt idx="1911">
                  <c:v>39951.458330000009</c:v>
                </c:pt>
                <c:pt idx="1912">
                  <c:v>39951.5</c:v>
                </c:pt>
                <c:pt idx="1913">
                  <c:v>39951.541669999999</c:v>
                </c:pt>
                <c:pt idx="1914">
                  <c:v>39951.583330000001</c:v>
                </c:pt>
                <c:pt idx="1915">
                  <c:v>39951.624999999993</c:v>
                </c:pt>
                <c:pt idx="1916">
                  <c:v>39951.666669999999</c:v>
                </c:pt>
                <c:pt idx="1917">
                  <c:v>39951.708330000001</c:v>
                </c:pt>
                <c:pt idx="1918">
                  <c:v>39951.75</c:v>
                </c:pt>
                <c:pt idx="1919">
                  <c:v>39951.791669999991</c:v>
                </c:pt>
                <c:pt idx="1920">
                  <c:v>39951.833330000001</c:v>
                </c:pt>
                <c:pt idx="1921">
                  <c:v>39951.875</c:v>
                </c:pt>
                <c:pt idx="1922">
                  <c:v>39951.916670000006</c:v>
                </c:pt>
                <c:pt idx="1923">
                  <c:v>39951.958330000009</c:v>
                </c:pt>
                <c:pt idx="1924">
                  <c:v>39952</c:v>
                </c:pt>
                <c:pt idx="1925">
                  <c:v>39952.041669999999</c:v>
                </c:pt>
                <c:pt idx="1926">
                  <c:v>39952.083330000001</c:v>
                </c:pt>
                <c:pt idx="1927">
                  <c:v>39952.124999999993</c:v>
                </c:pt>
                <c:pt idx="1928">
                  <c:v>39952.166669999999</c:v>
                </c:pt>
                <c:pt idx="1929">
                  <c:v>39952.208330000001</c:v>
                </c:pt>
                <c:pt idx="1930">
                  <c:v>39952.25</c:v>
                </c:pt>
                <c:pt idx="1931">
                  <c:v>39952.291669999991</c:v>
                </c:pt>
                <c:pt idx="1932">
                  <c:v>39952.333330000001</c:v>
                </c:pt>
                <c:pt idx="1933">
                  <c:v>39952.375</c:v>
                </c:pt>
                <c:pt idx="1934">
                  <c:v>39952.416670000006</c:v>
                </c:pt>
                <c:pt idx="1935">
                  <c:v>39952.458330000009</c:v>
                </c:pt>
                <c:pt idx="1936">
                  <c:v>39952.5</c:v>
                </c:pt>
                <c:pt idx="1937">
                  <c:v>39952.541669999999</c:v>
                </c:pt>
                <c:pt idx="1938">
                  <c:v>39952.583330000001</c:v>
                </c:pt>
                <c:pt idx="1939">
                  <c:v>39952.624999999993</c:v>
                </c:pt>
                <c:pt idx="1940">
                  <c:v>39952.666669999999</c:v>
                </c:pt>
                <c:pt idx="1941">
                  <c:v>39952.708330000001</c:v>
                </c:pt>
                <c:pt idx="1942">
                  <c:v>39952.75</c:v>
                </c:pt>
                <c:pt idx="1943">
                  <c:v>39952.791669999991</c:v>
                </c:pt>
                <c:pt idx="1944">
                  <c:v>39952.833330000001</c:v>
                </c:pt>
                <c:pt idx="1945">
                  <c:v>39952.875</c:v>
                </c:pt>
                <c:pt idx="1946">
                  <c:v>39952.916670000006</c:v>
                </c:pt>
                <c:pt idx="1947">
                  <c:v>39952.958330000009</c:v>
                </c:pt>
                <c:pt idx="1948">
                  <c:v>39953</c:v>
                </c:pt>
                <c:pt idx="1949">
                  <c:v>39953.041669999999</c:v>
                </c:pt>
                <c:pt idx="1950">
                  <c:v>39953.083330000001</c:v>
                </c:pt>
                <c:pt idx="1951">
                  <c:v>39953.124999999993</c:v>
                </c:pt>
                <c:pt idx="1952">
                  <c:v>39953.166669999999</c:v>
                </c:pt>
                <c:pt idx="1953">
                  <c:v>39953.208330000001</c:v>
                </c:pt>
                <c:pt idx="1954">
                  <c:v>39953.25</c:v>
                </c:pt>
                <c:pt idx="1955">
                  <c:v>39953.291669999991</c:v>
                </c:pt>
                <c:pt idx="1956">
                  <c:v>39953.333330000001</c:v>
                </c:pt>
                <c:pt idx="1957">
                  <c:v>39953.375</c:v>
                </c:pt>
                <c:pt idx="1958">
                  <c:v>39953.416670000006</c:v>
                </c:pt>
                <c:pt idx="1959">
                  <c:v>39953.458330000009</c:v>
                </c:pt>
                <c:pt idx="1960">
                  <c:v>39953.5</c:v>
                </c:pt>
                <c:pt idx="1961">
                  <c:v>39953.541669999999</c:v>
                </c:pt>
                <c:pt idx="1962">
                  <c:v>39953.583330000001</c:v>
                </c:pt>
                <c:pt idx="1963">
                  <c:v>39953.624999999993</c:v>
                </c:pt>
                <c:pt idx="1964">
                  <c:v>39953.666669999999</c:v>
                </c:pt>
                <c:pt idx="1965">
                  <c:v>39953.708330000001</c:v>
                </c:pt>
                <c:pt idx="1966">
                  <c:v>39953.75</c:v>
                </c:pt>
                <c:pt idx="1967">
                  <c:v>39953.791669999991</c:v>
                </c:pt>
                <c:pt idx="1968">
                  <c:v>39953.833330000001</c:v>
                </c:pt>
                <c:pt idx="1969">
                  <c:v>39953.875</c:v>
                </c:pt>
                <c:pt idx="1970">
                  <c:v>39953.916670000006</c:v>
                </c:pt>
                <c:pt idx="1971">
                  <c:v>39953.958330000009</c:v>
                </c:pt>
                <c:pt idx="1972">
                  <c:v>39954</c:v>
                </c:pt>
                <c:pt idx="1973">
                  <c:v>39954.041669999999</c:v>
                </c:pt>
                <c:pt idx="1974">
                  <c:v>39954.083330000001</c:v>
                </c:pt>
                <c:pt idx="1975">
                  <c:v>39954.124999999993</c:v>
                </c:pt>
                <c:pt idx="1976">
                  <c:v>39954.166669999999</c:v>
                </c:pt>
                <c:pt idx="1977">
                  <c:v>39954.208330000001</c:v>
                </c:pt>
                <c:pt idx="1978">
                  <c:v>39954.25</c:v>
                </c:pt>
                <c:pt idx="1979">
                  <c:v>39954.291669999991</c:v>
                </c:pt>
                <c:pt idx="1980">
                  <c:v>39954.333330000001</c:v>
                </c:pt>
                <c:pt idx="1981">
                  <c:v>39954.375</c:v>
                </c:pt>
                <c:pt idx="1982">
                  <c:v>39954.416670000006</c:v>
                </c:pt>
                <c:pt idx="1983">
                  <c:v>39954.458330000009</c:v>
                </c:pt>
                <c:pt idx="1984">
                  <c:v>39954.5</c:v>
                </c:pt>
                <c:pt idx="1985">
                  <c:v>39954.541669999999</c:v>
                </c:pt>
                <c:pt idx="1986">
                  <c:v>39954.583330000001</c:v>
                </c:pt>
                <c:pt idx="1987">
                  <c:v>39954.624999999993</c:v>
                </c:pt>
                <c:pt idx="1988">
                  <c:v>39954.666669999999</c:v>
                </c:pt>
                <c:pt idx="1989">
                  <c:v>39954.708330000001</c:v>
                </c:pt>
                <c:pt idx="1990">
                  <c:v>39954.75</c:v>
                </c:pt>
                <c:pt idx="1991">
                  <c:v>39954.791669999991</c:v>
                </c:pt>
                <c:pt idx="1992">
                  <c:v>39954.833330000001</c:v>
                </c:pt>
                <c:pt idx="1993">
                  <c:v>39954.875</c:v>
                </c:pt>
                <c:pt idx="1994">
                  <c:v>39954.916670000006</c:v>
                </c:pt>
                <c:pt idx="1995">
                  <c:v>39954.958330000009</c:v>
                </c:pt>
                <c:pt idx="1996">
                  <c:v>39955</c:v>
                </c:pt>
                <c:pt idx="1997">
                  <c:v>39955.041669999999</c:v>
                </c:pt>
                <c:pt idx="1998">
                  <c:v>39955.083330000001</c:v>
                </c:pt>
                <c:pt idx="1999">
                  <c:v>39955.124999999993</c:v>
                </c:pt>
                <c:pt idx="2000">
                  <c:v>39955.166669999999</c:v>
                </c:pt>
                <c:pt idx="2001">
                  <c:v>39955.208330000001</c:v>
                </c:pt>
                <c:pt idx="2002">
                  <c:v>39955.25</c:v>
                </c:pt>
                <c:pt idx="2003">
                  <c:v>39955.291669999991</c:v>
                </c:pt>
                <c:pt idx="2004">
                  <c:v>39955.333330000001</c:v>
                </c:pt>
                <c:pt idx="2005">
                  <c:v>39955.375</c:v>
                </c:pt>
                <c:pt idx="2006">
                  <c:v>39955.416670000006</c:v>
                </c:pt>
                <c:pt idx="2007">
                  <c:v>39955.458330000009</c:v>
                </c:pt>
                <c:pt idx="2008">
                  <c:v>39955.5</c:v>
                </c:pt>
                <c:pt idx="2009">
                  <c:v>39955.541669999999</c:v>
                </c:pt>
                <c:pt idx="2010">
                  <c:v>39955.583330000001</c:v>
                </c:pt>
                <c:pt idx="2011">
                  <c:v>39955.624999999993</c:v>
                </c:pt>
                <c:pt idx="2012">
                  <c:v>39955.666669999999</c:v>
                </c:pt>
                <c:pt idx="2013">
                  <c:v>39955.708330000001</c:v>
                </c:pt>
                <c:pt idx="2014">
                  <c:v>39955.75</c:v>
                </c:pt>
                <c:pt idx="2015">
                  <c:v>39955.791669999991</c:v>
                </c:pt>
                <c:pt idx="2016">
                  <c:v>39955.833330000001</c:v>
                </c:pt>
                <c:pt idx="2017">
                  <c:v>39955.875</c:v>
                </c:pt>
                <c:pt idx="2018">
                  <c:v>39955.916670000006</c:v>
                </c:pt>
                <c:pt idx="2019">
                  <c:v>39955.958330000009</c:v>
                </c:pt>
                <c:pt idx="2020">
                  <c:v>39956</c:v>
                </c:pt>
                <c:pt idx="2021">
                  <c:v>39956.041669999999</c:v>
                </c:pt>
                <c:pt idx="2022">
                  <c:v>39956.083330000001</c:v>
                </c:pt>
                <c:pt idx="2023">
                  <c:v>39956.124999999993</c:v>
                </c:pt>
                <c:pt idx="2024">
                  <c:v>39956.166669999999</c:v>
                </c:pt>
                <c:pt idx="2025">
                  <c:v>39956.208330000001</c:v>
                </c:pt>
                <c:pt idx="2026">
                  <c:v>39956.25</c:v>
                </c:pt>
                <c:pt idx="2027">
                  <c:v>39956.291669999991</c:v>
                </c:pt>
                <c:pt idx="2028">
                  <c:v>39956.333330000001</c:v>
                </c:pt>
                <c:pt idx="2029">
                  <c:v>39956.375</c:v>
                </c:pt>
                <c:pt idx="2030">
                  <c:v>39956.416670000006</c:v>
                </c:pt>
                <c:pt idx="2031">
                  <c:v>39956.458330000009</c:v>
                </c:pt>
                <c:pt idx="2032">
                  <c:v>39956.5</c:v>
                </c:pt>
                <c:pt idx="2033">
                  <c:v>39956.541669999999</c:v>
                </c:pt>
                <c:pt idx="2034">
                  <c:v>39956.583330000001</c:v>
                </c:pt>
                <c:pt idx="2035">
                  <c:v>39956.624999999993</c:v>
                </c:pt>
                <c:pt idx="2036">
                  <c:v>39956.666669999999</c:v>
                </c:pt>
                <c:pt idx="2037">
                  <c:v>39956.708330000001</c:v>
                </c:pt>
                <c:pt idx="2038">
                  <c:v>39956.75</c:v>
                </c:pt>
                <c:pt idx="2039">
                  <c:v>39956.791669999991</c:v>
                </c:pt>
                <c:pt idx="2040">
                  <c:v>39956.833330000001</c:v>
                </c:pt>
                <c:pt idx="2041">
                  <c:v>39956.875</c:v>
                </c:pt>
                <c:pt idx="2042">
                  <c:v>39956.916670000006</c:v>
                </c:pt>
                <c:pt idx="2043">
                  <c:v>39956.958330000009</c:v>
                </c:pt>
                <c:pt idx="2044">
                  <c:v>39957</c:v>
                </c:pt>
                <c:pt idx="2045">
                  <c:v>39957.041669999999</c:v>
                </c:pt>
                <c:pt idx="2046">
                  <c:v>39957.083330000001</c:v>
                </c:pt>
                <c:pt idx="2047">
                  <c:v>39957.124999999993</c:v>
                </c:pt>
                <c:pt idx="2048">
                  <c:v>39957.166669999999</c:v>
                </c:pt>
                <c:pt idx="2049">
                  <c:v>39957.208330000001</c:v>
                </c:pt>
                <c:pt idx="2050">
                  <c:v>39957.25</c:v>
                </c:pt>
                <c:pt idx="2051">
                  <c:v>39957.291669999991</c:v>
                </c:pt>
                <c:pt idx="2052">
                  <c:v>39957.333330000001</c:v>
                </c:pt>
                <c:pt idx="2053">
                  <c:v>39957.375</c:v>
                </c:pt>
                <c:pt idx="2054">
                  <c:v>39957.416670000006</c:v>
                </c:pt>
                <c:pt idx="2055">
                  <c:v>39957.458330000009</c:v>
                </c:pt>
                <c:pt idx="2056">
                  <c:v>39957.5</c:v>
                </c:pt>
                <c:pt idx="2057">
                  <c:v>39957.541669999999</c:v>
                </c:pt>
                <c:pt idx="2058">
                  <c:v>39957.583330000001</c:v>
                </c:pt>
                <c:pt idx="2059">
                  <c:v>39957.624999999993</c:v>
                </c:pt>
                <c:pt idx="2060">
                  <c:v>39957.666669999999</c:v>
                </c:pt>
                <c:pt idx="2061">
                  <c:v>39957.708330000001</c:v>
                </c:pt>
                <c:pt idx="2062">
                  <c:v>39957.75</c:v>
                </c:pt>
                <c:pt idx="2063">
                  <c:v>39957.791669999991</c:v>
                </c:pt>
                <c:pt idx="2064">
                  <c:v>39957.833330000001</c:v>
                </c:pt>
                <c:pt idx="2065">
                  <c:v>39957.875</c:v>
                </c:pt>
                <c:pt idx="2066">
                  <c:v>39957.916670000006</c:v>
                </c:pt>
                <c:pt idx="2067">
                  <c:v>39957.958330000009</c:v>
                </c:pt>
                <c:pt idx="2068">
                  <c:v>39958</c:v>
                </c:pt>
                <c:pt idx="2069">
                  <c:v>39958.041669999999</c:v>
                </c:pt>
                <c:pt idx="2070">
                  <c:v>39958.083330000001</c:v>
                </c:pt>
                <c:pt idx="2071">
                  <c:v>39958.124999999993</c:v>
                </c:pt>
                <c:pt idx="2072">
                  <c:v>39958.166669999999</c:v>
                </c:pt>
                <c:pt idx="2073">
                  <c:v>39958.208330000001</c:v>
                </c:pt>
                <c:pt idx="2074">
                  <c:v>39958.25</c:v>
                </c:pt>
                <c:pt idx="2075">
                  <c:v>39958.291669999991</c:v>
                </c:pt>
                <c:pt idx="2076">
                  <c:v>39958.333330000001</c:v>
                </c:pt>
                <c:pt idx="2077">
                  <c:v>39958.375</c:v>
                </c:pt>
                <c:pt idx="2078">
                  <c:v>39958.416670000006</c:v>
                </c:pt>
                <c:pt idx="2079">
                  <c:v>39958.458330000009</c:v>
                </c:pt>
                <c:pt idx="2080">
                  <c:v>39958.5</c:v>
                </c:pt>
                <c:pt idx="2081">
                  <c:v>39958.541669999999</c:v>
                </c:pt>
                <c:pt idx="2082">
                  <c:v>39958.583330000001</c:v>
                </c:pt>
                <c:pt idx="2083">
                  <c:v>39958.624999999993</c:v>
                </c:pt>
                <c:pt idx="2084">
                  <c:v>39958.666669999999</c:v>
                </c:pt>
                <c:pt idx="2085">
                  <c:v>39958.708330000001</c:v>
                </c:pt>
                <c:pt idx="2086">
                  <c:v>39958.75</c:v>
                </c:pt>
                <c:pt idx="2087">
                  <c:v>39958.791669999991</c:v>
                </c:pt>
                <c:pt idx="2088">
                  <c:v>39958.833330000001</c:v>
                </c:pt>
                <c:pt idx="2089">
                  <c:v>39958.875</c:v>
                </c:pt>
                <c:pt idx="2090">
                  <c:v>39958.916670000006</c:v>
                </c:pt>
                <c:pt idx="2091">
                  <c:v>39958.958330000009</c:v>
                </c:pt>
                <c:pt idx="2092">
                  <c:v>39959</c:v>
                </c:pt>
                <c:pt idx="2093">
                  <c:v>39959.041669999999</c:v>
                </c:pt>
                <c:pt idx="2094">
                  <c:v>39959.083330000001</c:v>
                </c:pt>
                <c:pt idx="2095">
                  <c:v>39959.124999999993</c:v>
                </c:pt>
                <c:pt idx="2096">
                  <c:v>39959.166669999999</c:v>
                </c:pt>
                <c:pt idx="2097">
                  <c:v>39959.208330000001</c:v>
                </c:pt>
                <c:pt idx="2098">
                  <c:v>39959.25</c:v>
                </c:pt>
                <c:pt idx="2099">
                  <c:v>39959.291669999991</c:v>
                </c:pt>
                <c:pt idx="2100">
                  <c:v>39959.333330000001</c:v>
                </c:pt>
                <c:pt idx="2101">
                  <c:v>39959.375</c:v>
                </c:pt>
                <c:pt idx="2102">
                  <c:v>39959.416670000006</c:v>
                </c:pt>
                <c:pt idx="2103">
                  <c:v>39959.458330000009</c:v>
                </c:pt>
                <c:pt idx="2104">
                  <c:v>39959.5</c:v>
                </c:pt>
                <c:pt idx="2105">
                  <c:v>39959.541669999999</c:v>
                </c:pt>
                <c:pt idx="2106">
                  <c:v>39959.583330000001</c:v>
                </c:pt>
                <c:pt idx="2107">
                  <c:v>39959.624999999993</c:v>
                </c:pt>
                <c:pt idx="2108">
                  <c:v>39959.666669999999</c:v>
                </c:pt>
                <c:pt idx="2109">
                  <c:v>39959.708330000001</c:v>
                </c:pt>
                <c:pt idx="2110">
                  <c:v>39959.75</c:v>
                </c:pt>
                <c:pt idx="2111">
                  <c:v>39959.791669999991</c:v>
                </c:pt>
                <c:pt idx="2112">
                  <c:v>39959.833330000001</c:v>
                </c:pt>
                <c:pt idx="2113">
                  <c:v>39959.875</c:v>
                </c:pt>
                <c:pt idx="2114">
                  <c:v>39959.916670000006</c:v>
                </c:pt>
                <c:pt idx="2115">
                  <c:v>39959.958330000009</c:v>
                </c:pt>
                <c:pt idx="2116">
                  <c:v>39960</c:v>
                </c:pt>
                <c:pt idx="2117">
                  <c:v>39960.041669999999</c:v>
                </c:pt>
                <c:pt idx="2118">
                  <c:v>39960.083330000001</c:v>
                </c:pt>
                <c:pt idx="2119">
                  <c:v>39960.124999999993</c:v>
                </c:pt>
                <c:pt idx="2120">
                  <c:v>39960.166669999999</c:v>
                </c:pt>
                <c:pt idx="2121">
                  <c:v>39960.208330000001</c:v>
                </c:pt>
                <c:pt idx="2122">
                  <c:v>39960.25</c:v>
                </c:pt>
                <c:pt idx="2123">
                  <c:v>39960.291669999991</c:v>
                </c:pt>
                <c:pt idx="2124">
                  <c:v>39960.333330000001</c:v>
                </c:pt>
                <c:pt idx="2125">
                  <c:v>39960.375</c:v>
                </c:pt>
                <c:pt idx="2126">
                  <c:v>39960.416670000006</c:v>
                </c:pt>
                <c:pt idx="2127">
                  <c:v>39960.458330000009</c:v>
                </c:pt>
                <c:pt idx="2128">
                  <c:v>39960.5</c:v>
                </c:pt>
                <c:pt idx="2129">
                  <c:v>39960.541669999999</c:v>
                </c:pt>
                <c:pt idx="2130">
                  <c:v>39960.583330000001</c:v>
                </c:pt>
                <c:pt idx="2131">
                  <c:v>39960.624999999993</c:v>
                </c:pt>
                <c:pt idx="2132">
                  <c:v>39960.666669999999</c:v>
                </c:pt>
                <c:pt idx="2133">
                  <c:v>39960.708330000001</c:v>
                </c:pt>
                <c:pt idx="2134">
                  <c:v>39960.75</c:v>
                </c:pt>
                <c:pt idx="2135">
                  <c:v>39960.791669999991</c:v>
                </c:pt>
                <c:pt idx="2136">
                  <c:v>39960.833330000001</c:v>
                </c:pt>
                <c:pt idx="2137">
                  <c:v>39960.875</c:v>
                </c:pt>
                <c:pt idx="2138">
                  <c:v>39960.916670000006</c:v>
                </c:pt>
                <c:pt idx="2139">
                  <c:v>39960.958330000009</c:v>
                </c:pt>
                <c:pt idx="2140">
                  <c:v>39961</c:v>
                </c:pt>
                <c:pt idx="2141">
                  <c:v>39961.041669999999</c:v>
                </c:pt>
                <c:pt idx="2142">
                  <c:v>39961.083330000001</c:v>
                </c:pt>
                <c:pt idx="2143">
                  <c:v>39961.124999999993</c:v>
                </c:pt>
                <c:pt idx="2144">
                  <c:v>39961.166669999999</c:v>
                </c:pt>
                <c:pt idx="2145">
                  <c:v>39961.208330000001</c:v>
                </c:pt>
                <c:pt idx="2146">
                  <c:v>39961.25</c:v>
                </c:pt>
                <c:pt idx="2147">
                  <c:v>39961.291669999991</c:v>
                </c:pt>
                <c:pt idx="2148">
                  <c:v>39961.333330000001</c:v>
                </c:pt>
                <c:pt idx="2149">
                  <c:v>39961.375</c:v>
                </c:pt>
                <c:pt idx="2150">
                  <c:v>39961.416670000006</c:v>
                </c:pt>
                <c:pt idx="2151">
                  <c:v>39961.458330000009</c:v>
                </c:pt>
                <c:pt idx="2152">
                  <c:v>39961.5</c:v>
                </c:pt>
                <c:pt idx="2153">
                  <c:v>39961.541669999999</c:v>
                </c:pt>
                <c:pt idx="2154">
                  <c:v>39961.583330000001</c:v>
                </c:pt>
                <c:pt idx="2155">
                  <c:v>39961.624999999993</c:v>
                </c:pt>
                <c:pt idx="2156">
                  <c:v>39961.666669999999</c:v>
                </c:pt>
                <c:pt idx="2157">
                  <c:v>39961.708330000001</c:v>
                </c:pt>
                <c:pt idx="2158">
                  <c:v>39961.75</c:v>
                </c:pt>
                <c:pt idx="2159">
                  <c:v>39961.791669999991</c:v>
                </c:pt>
                <c:pt idx="2160">
                  <c:v>39961.833330000001</c:v>
                </c:pt>
                <c:pt idx="2161">
                  <c:v>39961.875</c:v>
                </c:pt>
                <c:pt idx="2162">
                  <c:v>39961.916670000006</c:v>
                </c:pt>
                <c:pt idx="2163">
                  <c:v>39961.958330000009</c:v>
                </c:pt>
                <c:pt idx="2164">
                  <c:v>39962</c:v>
                </c:pt>
                <c:pt idx="2165">
                  <c:v>39962.041669999999</c:v>
                </c:pt>
                <c:pt idx="2166">
                  <c:v>39962.083330000001</c:v>
                </c:pt>
                <c:pt idx="2167">
                  <c:v>39962.124999999993</c:v>
                </c:pt>
                <c:pt idx="2168">
                  <c:v>39962.166669999999</c:v>
                </c:pt>
                <c:pt idx="2169">
                  <c:v>39962.208330000001</c:v>
                </c:pt>
                <c:pt idx="2170">
                  <c:v>39962.25</c:v>
                </c:pt>
                <c:pt idx="2171">
                  <c:v>39962.291669999991</c:v>
                </c:pt>
                <c:pt idx="2172">
                  <c:v>39962.333330000001</c:v>
                </c:pt>
                <c:pt idx="2173">
                  <c:v>39962.375</c:v>
                </c:pt>
                <c:pt idx="2174">
                  <c:v>39962.416670000006</c:v>
                </c:pt>
                <c:pt idx="2175">
                  <c:v>39962.458330000009</c:v>
                </c:pt>
                <c:pt idx="2176">
                  <c:v>39962.5</c:v>
                </c:pt>
                <c:pt idx="2177">
                  <c:v>39962.541669999999</c:v>
                </c:pt>
                <c:pt idx="2178">
                  <c:v>39962.583330000001</c:v>
                </c:pt>
                <c:pt idx="2179">
                  <c:v>39962.624999999993</c:v>
                </c:pt>
                <c:pt idx="2180">
                  <c:v>39962.666669999999</c:v>
                </c:pt>
                <c:pt idx="2181">
                  <c:v>39962.708330000001</c:v>
                </c:pt>
                <c:pt idx="2182">
                  <c:v>39962.75</c:v>
                </c:pt>
                <c:pt idx="2183">
                  <c:v>39962.791669999991</c:v>
                </c:pt>
                <c:pt idx="2184">
                  <c:v>39962.833330000001</c:v>
                </c:pt>
                <c:pt idx="2185">
                  <c:v>39962.875</c:v>
                </c:pt>
                <c:pt idx="2186">
                  <c:v>39962.916670000006</c:v>
                </c:pt>
                <c:pt idx="2187">
                  <c:v>39962.958330000009</c:v>
                </c:pt>
                <c:pt idx="2188">
                  <c:v>39963</c:v>
                </c:pt>
                <c:pt idx="2189">
                  <c:v>39963.041669999999</c:v>
                </c:pt>
                <c:pt idx="2190">
                  <c:v>39963.083330000001</c:v>
                </c:pt>
                <c:pt idx="2191">
                  <c:v>39963.124999999993</c:v>
                </c:pt>
                <c:pt idx="2192">
                  <c:v>39963.166669999999</c:v>
                </c:pt>
                <c:pt idx="2193">
                  <c:v>39963.208330000001</c:v>
                </c:pt>
                <c:pt idx="2194">
                  <c:v>39963.25</c:v>
                </c:pt>
                <c:pt idx="2195">
                  <c:v>39963.291669999991</c:v>
                </c:pt>
                <c:pt idx="2196">
                  <c:v>39963.333330000001</c:v>
                </c:pt>
                <c:pt idx="2197">
                  <c:v>39963.375</c:v>
                </c:pt>
                <c:pt idx="2198">
                  <c:v>39963.416670000006</c:v>
                </c:pt>
                <c:pt idx="2199">
                  <c:v>39963.458330000009</c:v>
                </c:pt>
                <c:pt idx="2200">
                  <c:v>39963.5</c:v>
                </c:pt>
                <c:pt idx="2201">
                  <c:v>39963.541669999999</c:v>
                </c:pt>
                <c:pt idx="2202">
                  <c:v>39963.583330000001</c:v>
                </c:pt>
                <c:pt idx="2203">
                  <c:v>39963.624999999993</c:v>
                </c:pt>
                <c:pt idx="2204">
                  <c:v>39963.666669999999</c:v>
                </c:pt>
                <c:pt idx="2205">
                  <c:v>39963.708330000001</c:v>
                </c:pt>
                <c:pt idx="2206">
                  <c:v>39963.75</c:v>
                </c:pt>
                <c:pt idx="2207">
                  <c:v>39963.791669999991</c:v>
                </c:pt>
                <c:pt idx="2208">
                  <c:v>39963.833330000001</c:v>
                </c:pt>
                <c:pt idx="2209">
                  <c:v>39963.875</c:v>
                </c:pt>
                <c:pt idx="2210">
                  <c:v>39963.916670000006</c:v>
                </c:pt>
                <c:pt idx="2211">
                  <c:v>39963.958330000009</c:v>
                </c:pt>
                <c:pt idx="2212">
                  <c:v>39964</c:v>
                </c:pt>
                <c:pt idx="2213">
                  <c:v>39964.041669999999</c:v>
                </c:pt>
                <c:pt idx="2214">
                  <c:v>39964.083330000001</c:v>
                </c:pt>
                <c:pt idx="2215">
                  <c:v>39964.124999999993</c:v>
                </c:pt>
                <c:pt idx="2216">
                  <c:v>39964.166669999999</c:v>
                </c:pt>
                <c:pt idx="2217">
                  <c:v>39964.208330000001</c:v>
                </c:pt>
                <c:pt idx="2218">
                  <c:v>39964.25</c:v>
                </c:pt>
                <c:pt idx="2219">
                  <c:v>39964.291669999991</c:v>
                </c:pt>
                <c:pt idx="2220">
                  <c:v>39964.333330000001</c:v>
                </c:pt>
                <c:pt idx="2221">
                  <c:v>39964.375</c:v>
                </c:pt>
                <c:pt idx="2222">
                  <c:v>39964.416670000006</c:v>
                </c:pt>
                <c:pt idx="2223">
                  <c:v>39964.458330000009</c:v>
                </c:pt>
                <c:pt idx="2224">
                  <c:v>39964.5</c:v>
                </c:pt>
                <c:pt idx="2225">
                  <c:v>39964.541669999999</c:v>
                </c:pt>
                <c:pt idx="2226">
                  <c:v>39964.583330000001</c:v>
                </c:pt>
                <c:pt idx="2227">
                  <c:v>39964.624999999993</c:v>
                </c:pt>
                <c:pt idx="2228">
                  <c:v>39964.666669999999</c:v>
                </c:pt>
                <c:pt idx="2229">
                  <c:v>39964.708330000001</c:v>
                </c:pt>
                <c:pt idx="2230">
                  <c:v>39964.75</c:v>
                </c:pt>
                <c:pt idx="2231">
                  <c:v>39964.791669999991</c:v>
                </c:pt>
                <c:pt idx="2232">
                  <c:v>39964.833330000001</c:v>
                </c:pt>
                <c:pt idx="2233">
                  <c:v>39964.875</c:v>
                </c:pt>
                <c:pt idx="2234">
                  <c:v>39964.916670000006</c:v>
                </c:pt>
                <c:pt idx="2235">
                  <c:v>39964.958330000009</c:v>
                </c:pt>
                <c:pt idx="2236">
                  <c:v>39965</c:v>
                </c:pt>
                <c:pt idx="2237">
                  <c:v>39965.041669999999</c:v>
                </c:pt>
                <c:pt idx="2238">
                  <c:v>39965.083330000001</c:v>
                </c:pt>
                <c:pt idx="2239">
                  <c:v>39965.124999999993</c:v>
                </c:pt>
                <c:pt idx="2240">
                  <c:v>39965.166669999999</c:v>
                </c:pt>
                <c:pt idx="2241">
                  <c:v>39965.208330000001</c:v>
                </c:pt>
                <c:pt idx="2242">
                  <c:v>39965.25</c:v>
                </c:pt>
                <c:pt idx="2243">
                  <c:v>39965.291669999991</c:v>
                </c:pt>
                <c:pt idx="2244">
                  <c:v>39965.333330000001</c:v>
                </c:pt>
                <c:pt idx="2245">
                  <c:v>39965.375</c:v>
                </c:pt>
                <c:pt idx="2246">
                  <c:v>39965.416670000006</c:v>
                </c:pt>
                <c:pt idx="2247">
                  <c:v>39965.458330000009</c:v>
                </c:pt>
                <c:pt idx="2248">
                  <c:v>39965.5</c:v>
                </c:pt>
                <c:pt idx="2249">
                  <c:v>39965.541669999999</c:v>
                </c:pt>
                <c:pt idx="2250">
                  <c:v>39965.583330000001</c:v>
                </c:pt>
                <c:pt idx="2251">
                  <c:v>39965.624999999993</c:v>
                </c:pt>
                <c:pt idx="2252">
                  <c:v>39965.666669999999</c:v>
                </c:pt>
                <c:pt idx="2253">
                  <c:v>39965.708330000001</c:v>
                </c:pt>
                <c:pt idx="2254">
                  <c:v>39965.75</c:v>
                </c:pt>
                <c:pt idx="2255">
                  <c:v>39965.791669999991</c:v>
                </c:pt>
                <c:pt idx="2256">
                  <c:v>39965.833330000001</c:v>
                </c:pt>
                <c:pt idx="2257">
                  <c:v>39965.875</c:v>
                </c:pt>
                <c:pt idx="2258">
                  <c:v>39965.916670000006</c:v>
                </c:pt>
                <c:pt idx="2259">
                  <c:v>39965.958330000009</c:v>
                </c:pt>
                <c:pt idx="2260">
                  <c:v>39966</c:v>
                </c:pt>
                <c:pt idx="2261">
                  <c:v>39966.041669999999</c:v>
                </c:pt>
                <c:pt idx="2262">
                  <c:v>39966.083330000001</c:v>
                </c:pt>
                <c:pt idx="2263">
                  <c:v>39966.124999999993</c:v>
                </c:pt>
                <c:pt idx="2264">
                  <c:v>39966.166669999999</c:v>
                </c:pt>
                <c:pt idx="2265">
                  <c:v>39966.208330000001</c:v>
                </c:pt>
                <c:pt idx="2266">
                  <c:v>39966.25</c:v>
                </c:pt>
                <c:pt idx="2267">
                  <c:v>39966.291669999991</c:v>
                </c:pt>
                <c:pt idx="2268">
                  <c:v>39966.333330000001</c:v>
                </c:pt>
                <c:pt idx="2269">
                  <c:v>39966.375</c:v>
                </c:pt>
                <c:pt idx="2270">
                  <c:v>39966.416670000006</c:v>
                </c:pt>
                <c:pt idx="2271">
                  <c:v>39966.458330000009</c:v>
                </c:pt>
                <c:pt idx="2272">
                  <c:v>39966.5</c:v>
                </c:pt>
                <c:pt idx="2273">
                  <c:v>39966.541669999999</c:v>
                </c:pt>
                <c:pt idx="2274">
                  <c:v>39966.583330000001</c:v>
                </c:pt>
                <c:pt idx="2275">
                  <c:v>39966.624999999993</c:v>
                </c:pt>
                <c:pt idx="2276">
                  <c:v>39966.666669999999</c:v>
                </c:pt>
                <c:pt idx="2277">
                  <c:v>39966.708330000001</c:v>
                </c:pt>
                <c:pt idx="2278">
                  <c:v>39966.75</c:v>
                </c:pt>
                <c:pt idx="2279">
                  <c:v>39966.791669999991</c:v>
                </c:pt>
                <c:pt idx="2280">
                  <c:v>39966.833330000001</c:v>
                </c:pt>
                <c:pt idx="2281">
                  <c:v>39966.875</c:v>
                </c:pt>
                <c:pt idx="2282">
                  <c:v>39966.916670000006</c:v>
                </c:pt>
                <c:pt idx="2283">
                  <c:v>39966.958330000009</c:v>
                </c:pt>
                <c:pt idx="2284">
                  <c:v>39967</c:v>
                </c:pt>
                <c:pt idx="2285">
                  <c:v>39967.041669999999</c:v>
                </c:pt>
                <c:pt idx="2286">
                  <c:v>39967.083330000001</c:v>
                </c:pt>
                <c:pt idx="2287">
                  <c:v>39967.124999999993</c:v>
                </c:pt>
                <c:pt idx="2288">
                  <c:v>39967.166669999999</c:v>
                </c:pt>
                <c:pt idx="2289">
                  <c:v>39967.208330000001</c:v>
                </c:pt>
                <c:pt idx="2290">
                  <c:v>39967.25</c:v>
                </c:pt>
                <c:pt idx="2291">
                  <c:v>39967.291669999991</c:v>
                </c:pt>
                <c:pt idx="2292">
                  <c:v>39967.333330000001</c:v>
                </c:pt>
                <c:pt idx="2293">
                  <c:v>39967.375</c:v>
                </c:pt>
                <c:pt idx="2294">
                  <c:v>39967.416670000006</c:v>
                </c:pt>
                <c:pt idx="2295">
                  <c:v>39967.458330000009</c:v>
                </c:pt>
                <c:pt idx="2296">
                  <c:v>39967.5</c:v>
                </c:pt>
                <c:pt idx="2297">
                  <c:v>39967.541669999999</c:v>
                </c:pt>
                <c:pt idx="2298">
                  <c:v>39967.583330000001</c:v>
                </c:pt>
                <c:pt idx="2299">
                  <c:v>39967.624999999993</c:v>
                </c:pt>
                <c:pt idx="2300">
                  <c:v>39967.666669999999</c:v>
                </c:pt>
                <c:pt idx="2301">
                  <c:v>39967.708330000001</c:v>
                </c:pt>
                <c:pt idx="2302">
                  <c:v>39967.75</c:v>
                </c:pt>
                <c:pt idx="2303">
                  <c:v>39967.791669999991</c:v>
                </c:pt>
                <c:pt idx="2304">
                  <c:v>39967.833330000001</c:v>
                </c:pt>
                <c:pt idx="2305">
                  <c:v>39967.875</c:v>
                </c:pt>
                <c:pt idx="2306">
                  <c:v>39967.916670000006</c:v>
                </c:pt>
                <c:pt idx="2307">
                  <c:v>39967.958330000009</c:v>
                </c:pt>
                <c:pt idx="2308">
                  <c:v>39968</c:v>
                </c:pt>
                <c:pt idx="2309">
                  <c:v>39968.041669999999</c:v>
                </c:pt>
                <c:pt idx="2310">
                  <c:v>39968.083330000001</c:v>
                </c:pt>
                <c:pt idx="2311">
                  <c:v>39968.124999999993</c:v>
                </c:pt>
                <c:pt idx="2312">
                  <c:v>39968.166669999999</c:v>
                </c:pt>
                <c:pt idx="2313">
                  <c:v>39968.208330000001</c:v>
                </c:pt>
                <c:pt idx="2314">
                  <c:v>39968.25</c:v>
                </c:pt>
                <c:pt idx="2315">
                  <c:v>39968.291669999991</c:v>
                </c:pt>
                <c:pt idx="2316">
                  <c:v>39968.333330000001</c:v>
                </c:pt>
                <c:pt idx="2317">
                  <c:v>39968.375</c:v>
                </c:pt>
                <c:pt idx="2318">
                  <c:v>39968.416670000006</c:v>
                </c:pt>
                <c:pt idx="2319">
                  <c:v>39968.458330000009</c:v>
                </c:pt>
                <c:pt idx="2320">
                  <c:v>39968.5</c:v>
                </c:pt>
                <c:pt idx="2321">
                  <c:v>39968.541669999999</c:v>
                </c:pt>
                <c:pt idx="2322">
                  <c:v>39968.583330000001</c:v>
                </c:pt>
                <c:pt idx="2323">
                  <c:v>39968.624999999993</c:v>
                </c:pt>
                <c:pt idx="2324">
                  <c:v>39968.666669999999</c:v>
                </c:pt>
                <c:pt idx="2325">
                  <c:v>39968.708330000001</c:v>
                </c:pt>
                <c:pt idx="2326">
                  <c:v>39968.75</c:v>
                </c:pt>
                <c:pt idx="2327">
                  <c:v>39968.791669999991</c:v>
                </c:pt>
                <c:pt idx="2328">
                  <c:v>39968.833330000001</c:v>
                </c:pt>
                <c:pt idx="2329">
                  <c:v>39968.875</c:v>
                </c:pt>
                <c:pt idx="2330">
                  <c:v>39968.916670000006</c:v>
                </c:pt>
                <c:pt idx="2331">
                  <c:v>39968.958330000009</c:v>
                </c:pt>
                <c:pt idx="2332">
                  <c:v>39969</c:v>
                </c:pt>
                <c:pt idx="2333">
                  <c:v>39969.041669999999</c:v>
                </c:pt>
                <c:pt idx="2334">
                  <c:v>39969.083330000001</c:v>
                </c:pt>
                <c:pt idx="2335">
                  <c:v>39969.124999999993</c:v>
                </c:pt>
                <c:pt idx="2336">
                  <c:v>39969.166669999999</c:v>
                </c:pt>
                <c:pt idx="2337">
                  <c:v>39969.208330000001</c:v>
                </c:pt>
                <c:pt idx="2338">
                  <c:v>39969.25</c:v>
                </c:pt>
                <c:pt idx="2339">
                  <c:v>39969.291669999991</c:v>
                </c:pt>
                <c:pt idx="2340">
                  <c:v>39969.333330000001</c:v>
                </c:pt>
                <c:pt idx="2341">
                  <c:v>39969.375</c:v>
                </c:pt>
                <c:pt idx="2342">
                  <c:v>39969.416670000006</c:v>
                </c:pt>
                <c:pt idx="2343">
                  <c:v>39969.458330000009</c:v>
                </c:pt>
                <c:pt idx="2344">
                  <c:v>39969.5</c:v>
                </c:pt>
                <c:pt idx="2345">
                  <c:v>39969.541669999999</c:v>
                </c:pt>
                <c:pt idx="2346">
                  <c:v>39969.583330000001</c:v>
                </c:pt>
                <c:pt idx="2347">
                  <c:v>39969.624999999993</c:v>
                </c:pt>
                <c:pt idx="2348">
                  <c:v>39969.666669999999</c:v>
                </c:pt>
                <c:pt idx="2349">
                  <c:v>39969.708330000001</c:v>
                </c:pt>
                <c:pt idx="2350">
                  <c:v>39969.75</c:v>
                </c:pt>
                <c:pt idx="2351">
                  <c:v>39969.791669999991</c:v>
                </c:pt>
                <c:pt idx="2352">
                  <c:v>39969.833330000001</c:v>
                </c:pt>
                <c:pt idx="2353">
                  <c:v>39969.875</c:v>
                </c:pt>
                <c:pt idx="2354">
                  <c:v>39969.916670000006</c:v>
                </c:pt>
                <c:pt idx="2355">
                  <c:v>39969.958330000009</c:v>
                </c:pt>
                <c:pt idx="2356">
                  <c:v>39970</c:v>
                </c:pt>
                <c:pt idx="2357">
                  <c:v>39970.041669999999</c:v>
                </c:pt>
                <c:pt idx="2358">
                  <c:v>39970.083330000001</c:v>
                </c:pt>
                <c:pt idx="2359">
                  <c:v>39970.124999999993</c:v>
                </c:pt>
                <c:pt idx="2360">
                  <c:v>39970.166669999999</c:v>
                </c:pt>
                <c:pt idx="2361">
                  <c:v>39970.208330000001</c:v>
                </c:pt>
                <c:pt idx="2362">
                  <c:v>39970.25</c:v>
                </c:pt>
                <c:pt idx="2363">
                  <c:v>39970.291669999991</c:v>
                </c:pt>
                <c:pt idx="2364">
                  <c:v>39970.333330000001</c:v>
                </c:pt>
                <c:pt idx="2365">
                  <c:v>39970.375</c:v>
                </c:pt>
                <c:pt idx="2366">
                  <c:v>39970.416670000006</c:v>
                </c:pt>
                <c:pt idx="2367">
                  <c:v>39970.458330000009</c:v>
                </c:pt>
                <c:pt idx="2368">
                  <c:v>39970.5</c:v>
                </c:pt>
                <c:pt idx="2369">
                  <c:v>39970.541669999999</c:v>
                </c:pt>
                <c:pt idx="2370">
                  <c:v>39970.583330000001</c:v>
                </c:pt>
                <c:pt idx="2371">
                  <c:v>39970.624999999993</c:v>
                </c:pt>
                <c:pt idx="2372">
                  <c:v>39970.666669999999</c:v>
                </c:pt>
                <c:pt idx="2373">
                  <c:v>39970.708330000001</c:v>
                </c:pt>
                <c:pt idx="2374">
                  <c:v>39970.75</c:v>
                </c:pt>
                <c:pt idx="2375">
                  <c:v>39970.791669999991</c:v>
                </c:pt>
                <c:pt idx="2376">
                  <c:v>39970.833330000001</c:v>
                </c:pt>
                <c:pt idx="2377">
                  <c:v>39970.875</c:v>
                </c:pt>
                <c:pt idx="2378">
                  <c:v>39970.916670000006</c:v>
                </c:pt>
                <c:pt idx="2379">
                  <c:v>39970.958330000009</c:v>
                </c:pt>
                <c:pt idx="2380">
                  <c:v>39971</c:v>
                </c:pt>
                <c:pt idx="2381">
                  <c:v>39971.041669999999</c:v>
                </c:pt>
                <c:pt idx="2382">
                  <c:v>39971.083330000001</c:v>
                </c:pt>
                <c:pt idx="2383">
                  <c:v>39971.124999999993</c:v>
                </c:pt>
                <c:pt idx="2384">
                  <c:v>39971.166669999999</c:v>
                </c:pt>
                <c:pt idx="2385">
                  <c:v>39971.208330000001</c:v>
                </c:pt>
                <c:pt idx="2386">
                  <c:v>39971.25</c:v>
                </c:pt>
                <c:pt idx="2387">
                  <c:v>39971.291669999991</c:v>
                </c:pt>
                <c:pt idx="2388">
                  <c:v>39971.333330000001</c:v>
                </c:pt>
                <c:pt idx="2389">
                  <c:v>39971.375</c:v>
                </c:pt>
                <c:pt idx="2390">
                  <c:v>39971.416670000006</c:v>
                </c:pt>
                <c:pt idx="2391">
                  <c:v>39971.458330000009</c:v>
                </c:pt>
                <c:pt idx="2392">
                  <c:v>39971.5</c:v>
                </c:pt>
                <c:pt idx="2393">
                  <c:v>39971.541669999999</c:v>
                </c:pt>
                <c:pt idx="2394">
                  <c:v>39971.583330000001</c:v>
                </c:pt>
                <c:pt idx="2395">
                  <c:v>39971.624999999993</c:v>
                </c:pt>
                <c:pt idx="2396">
                  <c:v>39971.666669999999</c:v>
                </c:pt>
                <c:pt idx="2397">
                  <c:v>39971.708330000001</c:v>
                </c:pt>
                <c:pt idx="2398">
                  <c:v>39971.75</c:v>
                </c:pt>
                <c:pt idx="2399">
                  <c:v>39971.791669999991</c:v>
                </c:pt>
                <c:pt idx="2400">
                  <c:v>39971.833330000001</c:v>
                </c:pt>
                <c:pt idx="2401">
                  <c:v>39971.875</c:v>
                </c:pt>
                <c:pt idx="2402">
                  <c:v>39971.916670000006</c:v>
                </c:pt>
                <c:pt idx="2403">
                  <c:v>39971.958330000009</c:v>
                </c:pt>
                <c:pt idx="2404">
                  <c:v>39972</c:v>
                </c:pt>
                <c:pt idx="2405">
                  <c:v>39972.041669999999</c:v>
                </c:pt>
                <c:pt idx="2406">
                  <c:v>39972.083330000001</c:v>
                </c:pt>
                <c:pt idx="2407">
                  <c:v>39972.124999999993</c:v>
                </c:pt>
                <c:pt idx="2408">
                  <c:v>39972.166669999999</c:v>
                </c:pt>
                <c:pt idx="2409">
                  <c:v>39972.208330000001</c:v>
                </c:pt>
                <c:pt idx="2410">
                  <c:v>39972.25</c:v>
                </c:pt>
                <c:pt idx="2411">
                  <c:v>39972.291669999991</c:v>
                </c:pt>
                <c:pt idx="2412">
                  <c:v>39972.333330000001</c:v>
                </c:pt>
                <c:pt idx="2413">
                  <c:v>39972.375</c:v>
                </c:pt>
                <c:pt idx="2414">
                  <c:v>39972.416670000006</c:v>
                </c:pt>
                <c:pt idx="2415">
                  <c:v>39972.458330000009</c:v>
                </c:pt>
                <c:pt idx="2416">
                  <c:v>39972.5</c:v>
                </c:pt>
                <c:pt idx="2417">
                  <c:v>39972.541669999999</c:v>
                </c:pt>
                <c:pt idx="2418">
                  <c:v>39972.583330000001</c:v>
                </c:pt>
                <c:pt idx="2419">
                  <c:v>39972.624999999993</c:v>
                </c:pt>
                <c:pt idx="2420">
                  <c:v>39972.666669999999</c:v>
                </c:pt>
                <c:pt idx="2421">
                  <c:v>39972.708330000001</c:v>
                </c:pt>
                <c:pt idx="2422">
                  <c:v>39972.75</c:v>
                </c:pt>
                <c:pt idx="2423">
                  <c:v>39972.791669999991</c:v>
                </c:pt>
                <c:pt idx="2424">
                  <c:v>39972.833330000001</c:v>
                </c:pt>
                <c:pt idx="2425">
                  <c:v>39972.875</c:v>
                </c:pt>
                <c:pt idx="2426">
                  <c:v>39972.916670000006</c:v>
                </c:pt>
                <c:pt idx="2427">
                  <c:v>39972.958330000009</c:v>
                </c:pt>
                <c:pt idx="2428">
                  <c:v>39973</c:v>
                </c:pt>
                <c:pt idx="2429">
                  <c:v>39973.041669999999</c:v>
                </c:pt>
                <c:pt idx="2430">
                  <c:v>39973.083330000001</c:v>
                </c:pt>
                <c:pt idx="2431">
                  <c:v>39973.124999999993</c:v>
                </c:pt>
                <c:pt idx="2432">
                  <c:v>39973.166669999999</c:v>
                </c:pt>
                <c:pt idx="2433">
                  <c:v>39973.208330000001</c:v>
                </c:pt>
                <c:pt idx="2434">
                  <c:v>39973.25</c:v>
                </c:pt>
                <c:pt idx="2435">
                  <c:v>39973.291669999991</c:v>
                </c:pt>
                <c:pt idx="2436">
                  <c:v>39973.333330000001</c:v>
                </c:pt>
                <c:pt idx="2437">
                  <c:v>39973.375</c:v>
                </c:pt>
                <c:pt idx="2438">
                  <c:v>39973.416670000006</c:v>
                </c:pt>
                <c:pt idx="2439">
                  <c:v>39973.458330000009</c:v>
                </c:pt>
                <c:pt idx="2440">
                  <c:v>39973.5</c:v>
                </c:pt>
                <c:pt idx="2441">
                  <c:v>39973.541669999999</c:v>
                </c:pt>
                <c:pt idx="2442">
                  <c:v>39973.583330000001</c:v>
                </c:pt>
                <c:pt idx="2443">
                  <c:v>39973.624999999993</c:v>
                </c:pt>
                <c:pt idx="2444">
                  <c:v>39973.666669999999</c:v>
                </c:pt>
                <c:pt idx="2445">
                  <c:v>39973.708330000001</c:v>
                </c:pt>
                <c:pt idx="2446">
                  <c:v>39973.75</c:v>
                </c:pt>
                <c:pt idx="2447">
                  <c:v>39973.791669999991</c:v>
                </c:pt>
                <c:pt idx="2448">
                  <c:v>39973.833330000001</c:v>
                </c:pt>
                <c:pt idx="2449">
                  <c:v>39973.875</c:v>
                </c:pt>
                <c:pt idx="2450">
                  <c:v>39973.916670000006</c:v>
                </c:pt>
                <c:pt idx="2451">
                  <c:v>39973.958330000009</c:v>
                </c:pt>
                <c:pt idx="2452">
                  <c:v>39974</c:v>
                </c:pt>
                <c:pt idx="2453">
                  <c:v>39974.041669999999</c:v>
                </c:pt>
                <c:pt idx="2454">
                  <c:v>39974.083330000001</c:v>
                </c:pt>
                <c:pt idx="2455">
                  <c:v>39974.124999999993</c:v>
                </c:pt>
                <c:pt idx="2456">
                  <c:v>39974.166669999999</c:v>
                </c:pt>
                <c:pt idx="2457">
                  <c:v>39974.208330000001</c:v>
                </c:pt>
                <c:pt idx="2458">
                  <c:v>39974.25</c:v>
                </c:pt>
                <c:pt idx="2459">
                  <c:v>39974.291669999991</c:v>
                </c:pt>
                <c:pt idx="2460">
                  <c:v>39974.333330000001</c:v>
                </c:pt>
                <c:pt idx="2461">
                  <c:v>39974.375</c:v>
                </c:pt>
                <c:pt idx="2462">
                  <c:v>39974.416670000006</c:v>
                </c:pt>
                <c:pt idx="2463">
                  <c:v>39974.458330000009</c:v>
                </c:pt>
                <c:pt idx="2464">
                  <c:v>39974.5</c:v>
                </c:pt>
                <c:pt idx="2465">
                  <c:v>39974.541669999999</c:v>
                </c:pt>
                <c:pt idx="2466">
                  <c:v>39974.583330000001</c:v>
                </c:pt>
                <c:pt idx="2467">
                  <c:v>39974.624999999993</c:v>
                </c:pt>
                <c:pt idx="2468">
                  <c:v>39974.666669999999</c:v>
                </c:pt>
                <c:pt idx="2469">
                  <c:v>39974.708330000001</c:v>
                </c:pt>
                <c:pt idx="2470">
                  <c:v>39974.75</c:v>
                </c:pt>
                <c:pt idx="2471">
                  <c:v>39974.791669999991</c:v>
                </c:pt>
                <c:pt idx="2472">
                  <c:v>39974.833330000001</c:v>
                </c:pt>
                <c:pt idx="2473">
                  <c:v>39974.875</c:v>
                </c:pt>
                <c:pt idx="2474">
                  <c:v>39974.916670000006</c:v>
                </c:pt>
                <c:pt idx="2475">
                  <c:v>39974.958330000009</c:v>
                </c:pt>
                <c:pt idx="2476">
                  <c:v>39975</c:v>
                </c:pt>
                <c:pt idx="2477">
                  <c:v>39975.041669999999</c:v>
                </c:pt>
                <c:pt idx="2478">
                  <c:v>39975.083330000001</c:v>
                </c:pt>
                <c:pt idx="2479">
                  <c:v>39975.124999999993</c:v>
                </c:pt>
                <c:pt idx="2480">
                  <c:v>39975.166669999999</c:v>
                </c:pt>
                <c:pt idx="2481">
                  <c:v>39975.208330000001</c:v>
                </c:pt>
                <c:pt idx="2482">
                  <c:v>39975.25</c:v>
                </c:pt>
                <c:pt idx="2483">
                  <c:v>39975.291669999991</c:v>
                </c:pt>
                <c:pt idx="2484">
                  <c:v>39975.333330000001</c:v>
                </c:pt>
                <c:pt idx="2485">
                  <c:v>39975.375</c:v>
                </c:pt>
                <c:pt idx="2486">
                  <c:v>39975.416670000006</c:v>
                </c:pt>
                <c:pt idx="2487">
                  <c:v>39975.458330000009</c:v>
                </c:pt>
                <c:pt idx="2488">
                  <c:v>39975.5</c:v>
                </c:pt>
                <c:pt idx="2489">
                  <c:v>39975.541669999999</c:v>
                </c:pt>
                <c:pt idx="2490">
                  <c:v>39975.583330000001</c:v>
                </c:pt>
                <c:pt idx="2491">
                  <c:v>39975.624999999993</c:v>
                </c:pt>
                <c:pt idx="2492">
                  <c:v>39975.666669999999</c:v>
                </c:pt>
                <c:pt idx="2493">
                  <c:v>39975.708330000001</c:v>
                </c:pt>
                <c:pt idx="2494">
                  <c:v>39975.75</c:v>
                </c:pt>
                <c:pt idx="2495">
                  <c:v>39975.791669999991</c:v>
                </c:pt>
                <c:pt idx="2496">
                  <c:v>39975.833330000001</c:v>
                </c:pt>
                <c:pt idx="2497">
                  <c:v>39975.875</c:v>
                </c:pt>
                <c:pt idx="2498">
                  <c:v>39975.916670000006</c:v>
                </c:pt>
                <c:pt idx="2499">
                  <c:v>39975.958330000009</c:v>
                </c:pt>
                <c:pt idx="2500">
                  <c:v>39976</c:v>
                </c:pt>
                <c:pt idx="2501">
                  <c:v>39976.041669999999</c:v>
                </c:pt>
                <c:pt idx="2502">
                  <c:v>39976.083330000001</c:v>
                </c:pt>
                <c:pt idx="2503">
                  <c:v>39976.124999999993</c:v>
                </c:pt>
                <c:pt idx="2504">
                  <c:v>39976.166669999999</c:v>
                </c:pt>
                <c:pt idx="2505">
                  <c:v>39976.208330000001</c:v>
                </c:pt>
                <c:pt idx="2506">
                  <c:v>39976.25</c:v>
                </c:pt>
                <c:pt idx="2507">
                  <c:v>39976.291669999991</c:v>
                </c:pt>
                <c:pt idx="2508">
                  <c:v>39976.333330000001</c:v>
                </c:pt>
                <c:pt idx="2509">
                  <c:v>39976.375</c:v>
                </c:pt>
                <c:pt idx="2510">
                  <c:v>39976.416670000006</c:v>
                </c:pt>
                <c:pt idx="2511">
                  <c:v>39976.458330000009</c:v>
                </c:pt>
                <c:pt idx="2512">
                  <c:v>39976.5</c:v>
                </c:pt>
                <c:pt idx="2513">
                  <c:v>39976.541669999999</c:v>
                </c:pt>
                <c:pt idx="2514">
                  <c:v>39976.583330000001</c:v>
                </c:pt>
                <c:pt idx="2515">
                  <c:v>39976.624999999993</c:v>
                </c:pt>
                <c:pt idx="2516">
                  <c:v>39976.666669999999</c:v>
                </c:pt>
                <c:pt idx="2517">
                  <c:v>39976.708330000001</c:v>
                </c:pt>
                <c:pt idx="2518">
                  <c:v>39976.75</c:v>
                </c:pt>
                <c:pt idx="2519">
                  <c:v>39976.791669999991</c:v>
                </c:pt>
                <c:pt idx="2520">
                  <c:v>39976.833330000001</c:v>
                </c:pt>
                <c:pt idx="2521">
                  <c:v>39976.875</c:v>
                </c:pt>
                <c:pt idx="2522">
                  <c:v>39976.916670000006</c:v>
                </c:pt>
                <c:pt idx="2523">
                  <c:v>39976.958330000009</c:v>
                </c:pt>
                <c:pt idx="2524">
                  <c:v>39977</c:v>
                </c:pt>
                <c:pt idx="2525">
                  <c:v>39977.041669999999</c:v>
                </c:pt>
                <c:pt idx="2526">
                  <c:v>39977.083330000001</c:v>
                </c:pt>
                <c:pt idx="2527">
                  <c:v>39977.124999999993</c:v>
                </c:pt>
                <c:pt idx="2528">
                  <c:v>39977.166669999999</c:v>
                </c:pt>
                <c:pt idx="2529">
                  <c:v>39977.208330000001</c:v>
                </c:pt>
                <c:pt idx="2530">
                  <c:v>39977.25</c:v>
                </c:pt>
                <c:pt idx="2531">
                  <c:v>39977.291669999991</c:v>
                </c:pt>
                <c:pt idx="2532">
                  <c:v>39977.333330000001</c:v>
                </c:pt>
                <c:pt idx="2533">
                  <c:v>39977.375</c:v>
                </c:pt>
                <c:pt idx="2534">
                  <c:v>39977.416670000006</c:v>
                </c:pt>
                <c:pt idx="2535">
                  <c:v>39977.458330000009</c:v>
                </c:pt>
                <c:pt idx="2536">
                  <c:v>39977.5</c:v>
                </c:pt>
                <c:pt idx="2537">
                  <c:v>39977.541669999999</c:v>
                </c:pt>
                <c:pt idx="2538">
                  <c:v>39977.583330000001</c:v>
                </c:pt>
                <c:pt idx="2539">
                  <c:v>39977.624999999993</c:v>
                </c:pt>
                <c:pt idx="2540">
                  <c:v>39977.666669999999</c:v>
                </c:pt>
                <c:pt idx="2541">
                  <c:v>39977.708330000001</c:v>
                </c:pt>
                <c:pt idx="2542">
                  <c:v>39977.75</c:v>
                </c:pt>
                <c:pt idx="2543">
                  <c:v>39977.791669999991</c:v>
                </c:pt>
                <c:pt idx="2544">
                  <c:v>39977.833330000001</c:v>
                </c:pt>
                <c:pt idx="2545">
                  <c:v>39977.875</c:v>
                </c:pt>
                <c:pt idx="2546">
                  <c:v>39977.916670000006</c:v>
                </c:pt>
                <c:pt idx="2547">
                  <c:v>39977.958330000009</c:v>
                </c:pt>
                <c:pt idx="2548">
                  <c:v>39978</c:v>
                </c:pt>
                <c:pt idx="2549">
                  <c:v>39978.041669999999</c:v>
                </c:pt>
                <c:pt idx="2550">
                  <c:v>39978.083330000001</c:v>
                </c:pt>
                <c:pt idx="2551">
                  <c:v>39978.124999999993</c:v>
                </c:pt>
                <c:pt idx="2552">
                  <c:v>39978.166669999999</c:v>
                </c:pt>
                <c:pt idx="2553">
                  <c:v>39978.208330000001</c:v>
                </c:pt>
                <c:pt idx="2554">
                  <c:v>39978.25</c:v>
                </c:pt>
                <c:pt idx="2555">
                  <c:v>39978.291669999991</c:v>
                </c:pt>
                <c:pt idx="2556">
                  <c:v>39978.333330000001</c:v>
                </c:pt>
                <c:pt idx="2557">
                  <c:v>39978.375</c:v>
                </c:pt>
                <c:pt idx="2558">
                  <c:v>39978.416670000006</c:v>
                </c:pt>
                <c:pt idx="2559">
                  <c:v>39978.458330000009</c:v>
                </c:pt>
                <c:pt idx="2560">
                  <c:v>39978.5</c:v>
                </c:pt>
                <c:pt idx="2561">
                  <c:v>39978.541669999999</c:v>
                </c:pt>
                <c:pt idx="2562">
                  <c:v>39978.583330000001</c:v>
                </c:pt>
                <c:pt idx="2563">
                  <c:v>39978.624999999993</c:v>
                </c:pt>
                <c:pt idx="2564">
                  <c:v>39978.666669999999</c:v>
                </c:pt>
                <c:pt idx="2565">
                  <c:v>39978.708330000001</c:v>
                </c:pt>
                <c:pt idx="2566">
                  <c:v>39978.75</c:v>
                </c:pt>
                <c:pt idx="2567">
                  <c:v>39978.791669999991</c:v>
                </c:pt>
                <c:pt idx="2568">
                  <c:v>39978.833330000001</c:v>
                </c:pt>
                <c:pt idx="2569">
                  <c:v>39978.875</c:v>
                </c:pt>
                <c:pt idx="2570">
                  <c:v>39978.916670000006</c:v>
                </c:pt>
                <c:pt idx="2571">
                  <c:v>39978.958330000009</c:v>
                </c:pt>
                <c:pt idx="2572">
                  <c:v>39979</c:v>
                </c:pt>
                <c:pt idx="2573">
                  <c:v>39979.041669999999</c:v>
                </c:pt>
                <c:pt idx="2574">
                  <c:v>39979.083330000001</c:v>
                </c:pt>
                <c:pt idx="2575">
                  <c:v>39979.124999999993</c:v>
                </c:pt>
                <c:pt idx="2576">
                  <c:v>39979.166669999999</c:v>
                </c:pt>
                <c:pt idx="2577">
                  <c:v>39979.208330000001</c:v>
                </c:pt>
                <c:pt idx="2578">
                  <c:v>39979.25</c:v>
                </c:pt>
                <c:pt idx="2579">
                  <c:v>39979.291669999991</c:v>
                </c:pt>
                <c:pt idx="2580">
                  <c:v>39979.333330000001</c:v>
                </c:pt>
                <c:pt idx="2581">
                  <c:v>39979.375</c:v>
                </c:pt>
                <c:pt idx="2582">
                  <c:v>39979.416670000006</c:v>
                </c:pt>
                <c:pt idx="2583">
                  <c:v>39979.458330000009</c:v>
                </c:pt>
                <c:pt idx="2584">
                  <c:v>39979.5</c:v>
                </c:pt>
                <c:pt idx="2585">
                  <c:v>39979.541669999999</c:v>
                </c:pt>
                <c:pt idx="2586">
                  <c:v>39979.583330000001</c:v>
                </c:pt>
                <c:pt idx="2587">
                  <c:v>39979.624999999993</c:v>
                </c:pt>
                <c:pt idx="2588">
                  <c:v>39979.666669999999</c:v>
                </c:pt>
                <c:pt idx="2589">
                  <c:v>39979.708330000001</c:v>
                </c:pt>
                <c:pt idx="2590">
                  <c:v>39979.75</c:v>
                </c:pt>
                <c:pt idx="2591">
                  <c:v>39979.791669999991</c:v>
                </c:pt>
                <c:pt idx="2592">
                  <c:v>39979.833330000001</c:v>
                </c:pt>
                <c:pt idx="2593">
                  <c:v>39979.875</c:v>
                </c:pt>
                <c:pt idx="2594">
                  <c:v>39979.916670000006</c:v>
                </c:pt>
                <c:pt idx="2595">
                  <c:v>39979.958330000009</c:v>
                </c:pt>
                <c:pt idx="2596">
                  <c:v>39980</c:v>
                </c:pt>
                <c:pt idx="2597">
                  <c:v>39980.041669999999</c:v>
                </c:pt>
                <c:pt idx="2598">
                  <c:v>39980.083330000001</c:v>
                </c:pt>
                <c:pt idx="2599">
                  <c:v>39980.124999999993</c:v>
                </c:pt>
                <c:pt idx="2600">
                  <c:v>39980.166669999999</c:v>
                </c:pt>
                <c:pt idx="2601">
                  <c:v>39980.208330000001</c:v>
                </c:pt>
                <c:pt idx="2602">
                  <c:v>39980.25</c:v>
                </c:pt>
                <c:pt idx="2603">
                  <c:v>39980.291669999991</c:v>
                </c:pt>
                <c:pt idx="2604">
                  <c:v>39980.333330000001</c:v>
                </c:pt>
                <c:pt idx="2605">
                  <c:v>39980.375</c:v>
                </c:pt>
                <c:pt idx="2606">
                  <c:v>39980.416670000006</c:v>
                </c:pt>
                <c:pt idx="2607">
                  <c:v>39980.458330000009</c:v>
                </c:pt>
                <c:pt idx="2608">
                  <c:v>39980.5</c:v>
                </c:pt>
                <c:pt idx="2609">
                  <c:v>39980.541669999999</c:v>
                </c:pt>
                <c:pt idx="2610">
                  <c:v>39980.583330000001</c:v>
                </c:pt>
                <c:pt idx="2611">
                  <c:v>39980.624999999993</c:v>
                </c:pt>
                <c:pt idx="2612">
                  <c:v>39980.666669999999</c:v>
                </c:pt>
                <c:pt idx="2613">
                  <c:v>39980.708330000001</c:v>
                </c:pt>
                <c:pt idx="2614">
                  <c:v>39980.75</c:v>
                </c:pt>
                <c:pt idx="2615">
                  <c:v>39980.791669999991</c:v>
                </c:pt>
                <c:pt idx="2616">
                  <c:v>39980.833330000001</c:v>
                </c:pt>
                <c:pt idx="2617">
                  <c:v>39980.875</c:v>
                </c:pt>
                <c:pt idx="2618">
                  <c:v>39980.916670000006</c:v>
                </c:pt>
                <c:pt idx="2619">
                  <c:v>39980.958330000009</c:v>
                </c:pt>
                <c:pt idx="2620">
                  <c:v>39981</c:v>
                </c:pt>
                <c:pt idx="2621">
                  <c:v>39981.041669999999</c:v>
                </c:pt>
                <c:pt idx="2622">
                  <c:v>39981.083330000001</c:v>
                </c:pt>
                <c:pt idx="2623">
                  <c:v>39981.124999999993</c:v>
                </c:pt>
                <c:pt idx="2624">
                  <c:v>39981.166669999999</c:v>
                </c:pt>
                <c:pt idx="2625">
                  <c:v>39981.208330000001</c:v>
                </c:pt>
                <c:pt idx="2626">
                  <c:v>39981.25</c:v>
                </c:pt>
                <c:pt idx="2627">
                  <c:v>39981.291669999991</c:v>
                </c:pt>
                <c:pt idx="2628">
                  <c:v>39981.333330000001</c:v>
                </c:pt>
                <c:pt idx="2629">
                  <c:v>39981.375</c:v>
                </c:pt>
                <c:pt idx="2630">
                  <c:v>39981.416670000006</c:v>
                </c:pt>
                <c:pt idx="2631">
                  <c:v>39981.458330000009</c:v>
                </c:pt>
                <c:pt idx="2632">
                  <c:v>39981.5</c:v>
                </c:pt>
                <c:pt idx="2633">
                  <c:v>39981.541669999999</c:v>
                </c:pt>
                <c:pt idx="2634">
                  <c:v>39981.583330000001</c:v>
                </c:pt>
                <c:pt idx="2635">
                  <c:v>39981.624999999993</c:v>
                </c:pt>
                <c:pt idx="2636">
                  <c:v>39981.666669999999</c:v>
                </c:pt>
                <c:pt idx="2637">
                  <c:v>39981.708330000001</c:v>
                </c:pt>
                <c:pt idx="2638">
                  <c:v>39981.75</c:v>
                </c:pt>
                <c:pt idx="2639">
                  <c:v>39981.791669999991</c:v>
                </c:pt>
                <c:pt idx="2640">
                  <c:v>39981.833330000001</c:v>
                </c:pt>
                <c:pt idx="2641">
                  <c:v>39981.875</c:v>
                </c:pt>
                <c:pt idx="2642">
                  <c:v>39981.916670000006</c:v>
                </c:pt>
                <c:pt idx="2643">
                  <c:v>39981.958330000009</c:v>
                </c:pt>
                <c:pt idx="2644">
                  <c:v>39982</c:v>
                </c:pt>
                <c:pt idx="2645">
                  <c:v>39982.041669999999</c:v>
                </c:pt>
                <c:pt idx="2646">
                  <c:v>39982.083330000001</c:v>
                </c:pt>
                <c:pt idx="2647">
                  <c:v>39982.124999999993</c:v>
                </c:pt>
                <c:pt idx="2648">
                  <c:v>39982.166669999999</c:v>
                </c:pt>
                <c:pt idx="2649">
                  <c:v>39982.208330000001</c:v>
                </c:pt>
                <c:pt idx="2650">
                  <c:v>39982.25</c:v>
                </c:pt>
                <c:pt idx="2651">
                  <c:v>39982.291669999991</c:v>
                </c:pt>
                <c:pt idx="2652">
                  <c:v>39982.333330000001</c:v>
                </c:pt>
                <c:pt idx="2653">
                  <c:v>39982.375</c:v>
                </c:pt>
                <c:pt idx="2654">
                  <c:v>39982.416670000006</c:v>
                </c:pt>
                <c:pt idx="2655">
                  <c:v>39982.458330000009</c:v>
                </c:pt>
                <c:pt idx="2656">
                  <c:v>39982.5</c:v>
                </c:pt>
                <c:pt idx="2657">
                  <c:v>39982.541669999999</c:v>
                </c:pt>
                <c:pt idx="2658">
                  <c:v>39982.583330000001</c:v>
                </c:pt>
                <c:pt idx="2659">
                  <c:v>39982.624999999993</c:v>
                </c:pt>
                <c:pt idx="2660">
                  <c:v>39982.666669999999</c:v>
                </c:pt>
                <c:pt idx="2661">
                  <c:v>39982.708330000001</c:v>
                </c:pt>
                <c:pt idx="2662">
                  <c:v>39982.75</c:v>
                </c:pt>
                <c:pt idx="2663">
                  <c:v>39982.791669999991</c:v>
                </c:pt>
                <c:pt idx="2664">
                  <c:v>39982.833330000001</c:v>
                </c:pt>
                <c:pt idx="2665">
                  <c:v>39982.875</c:v>
                </c:pt>
                <c:pt idx="2666">
                  <c:v>39982.916670000006</c:v>
                </c:pt>
                <c:pt idx="2667">
                  <c:v>39982.958330000009</c:v>
                </c:pt>
                <c:pt idx="2668">
                  <c:v>39983</c:v>
                </c:pt>
                <c:pt idx="2669">
                  <c:v>39983.041669999999</c:v>
                </c:pt>
                <c:pt idx="2670">
                  <c:v>39983.083330000001</c:v>
                </c:pt>
                <c:pt idx="2671">
                  <c:v>39983.124999999993</c:v>
                </c:pt>
                <c:pt idx="2672">
                  <c:v>39983.166669999999</c:v>
                </c:pt>
                <c:pt idx="2673">
                  <c:v>39983.208330000001</c:v>
                </c:pt>
                <c:pt idx="2674">
                  <c:v>39983.25</c:v>
                </c:pt>
                <c:pt idx="2675">
                  <c:v>39983.291669999991</c:v>
                </c:pt>
                <c:pt idx="2676">
                  <c:v>39983.333330000001</c:v>
                </c:pt>
                <c:pt idx="2677">
                  <c:v>39983.375</c:v>
                </c:pt>
                <c:pt idx="2678">
                  <c:v>39983.416670000006</c:v>
                </c:pt>
                <c:pt idx="2679">
                  <c:v>39983.458330000009</c:v>
                </c:pt>
                <c:pt idx="2680">
                  <c:v>39983.5</c:v>
                </c:pt>
                <c:pt idx="2681">
                  <c:v>39983.541669999999</c:v>
                </c:pt>
                <c:pt idx="2682">
                  <c:v>39983.583330000001</c:v>
                </c:pt>
                <c:pt idx="2683">
                  <c:v>39983.624999999993</c:v>
                </c:pt>
                <c:pt idx="2684">
                  <c:v>39983.666669999999</c:v>
                </c:pt>
                <c:pt idx="2685">
                  <c:v>39983.708330000001</c:v>
                </c:pt>
                <c:pt idx="2686">
                  <c:v>39983.75</c:v>
                </c:pt>
                <c:pt idx="2687">
                  <c:v>39983.791669999991</c:v>
                </c:pt>
                <c:pt idx="2688">
                  <c:v>39983.833330000001</c:v>
                </c:pt>
                <c:pt idx="2689">
                  <c:v>39983.875</c:v>
                </c:pt>
                <c:pt idx="2690">
                  <c:v>39983.916670000006</c:v>
                </c:pt>
                <c:pt idx="2691">
                  <c:v>39983.958330000009</c:v>
                </c:pt>
                <c:pt idx="2692">
                  <c:v>39984</c:v>
                </c:pt>
                <c:pt idx="2693">
                  <c:v>39984.041669999999</c:v>
                </c:pt>
                <c:pt idx="2694">
                  <c:v>39984.083330000001</c:v>
                </c:pt>
                <c:pt idx="2695">
                  <c:v>39984.124999999993</c:v>
                </c:pt>
                <c:pt idx="2696">
                  <c:v>39984.166669999999</c:v>
                </c:pt>
                <c:pt idx="2697">
                  <c:v>39984.208330000001</c:v>
                </c:pt>
                <c:pt idx="2698">
                  <c:v>39984.25</c:v>
                </c:pt>
                <c:pt idx="2699">
                  <c:v>39984.291669999991</c:v>
                </c:pt>
                <c:pt idx="2700">
                  <c:v>39984.333330000001</c:v>
                </c:pt>
                <c:pt idx="2701">
                  <c:v>39984.375</c:v>
                </c:pt>
                <c:pt idx="2702">
                  <c:v>39984.416670000006</c:v>
                </c:pt>
                <c:pt idx="2703">
                  <c:v>39984.458330000009</c:v>
                </c:pt>
                <c:pt idx="2704">
                  <c:v>39984.5</c:v>
                </c:pt>
                <c:pt idx="2705">
                  <c:v>39984.541669999999</c:v>
                </c:pt>
                <c:pt idx="2706">
                  <c:v>39984.583330000001</c:v>
                </c:pt>
                <c:pt idx="2707">
                  <c:v>39984.624999999993</c:v>
                </c:pt>
                <c:pt idx="2708">
                  <c:v>39984.666669999999</c:v>
                </c:pt>
                <c:pt idx="2709">
                  <c:v>39984.708330000001</c:v>
                </c:pt>
                <c:pt idx="2710">
                  <c:v>39984.75</c:v>
                </c:pt>
                <c:pt idx="2711">
                  <c:v>39984.791669999991</c:v>
                </c:pt>
                <c:pt idx="2712">
                  <c:v>39984.833330000001</c:v>
                </c:pt>
                <c:pt idx="2713">
                  <c:v>39984.875</c:v>
                </c:pt>
                <c:pt idx="2714">
                  <c:v>39984.916670000006</c:v>
                </c:pt>
                <c:pt idx="2715">
                  <c:v>39984.958330000009</c:v>
                </c:pt>
                <c:pt idx="2716">
                  <c:v>39985</c:v>
                </c:pt>
                <c:pt idx="2717">
                  <c:v>39985.041669999999</c:v>
                </c:pt>
                <c:pt idx="2718">
                  <c:v>39985.083330000001</c:v>
                </c:pt>
                <c:pt idx="2719">
                  <c:v>39985.124999999993</c:v>
                </c:pt>
                <c:pt idx="2720">
                  <c:v>39985.166669999999</c:v>
                </c:pt>
                <c:pt idx="2721">
                  <c:v>39985.208330000001</c:v>
                </c:pt>
                <c:pt idx="2722">
                  <c:v>39985.25</c:v>
                </c:pt>
                <c:pt idx="2723">
                  <c:v>39985.291669999991</c:v>
                </c:pt>
                <c:pt idx="2724">
                  <c:v>39985.333330000001</c:v>
                </c:pt>
                <c:pt idx="2725">
                  <c:v>39985.375</c:v>
                </c:pt>
                <c:pt idx="2726">
                  <c:v>39985.416670000006</c:v>
                </c:pt>
                <c:pt idx="2727">
                  <c:v>39985.458330000009</c:v>
                </c:pt>
                <c:pt idx="2728">
                  <c:v>39985.5</c:v>
                </c:pt>
                <c:pt idx="2729">
                  <c:v>39985.541669999999</c:v>
                </c:pt>
                <c:pt idx="2730">
                  <c:v>39985.583330000001</c:v>
                </c:pt>
                <c:pt idx="2731">
                  <c:v>39985.624999999993</c:v>
                </c:pt>
                <c:pt idx="2732">
                  <c:v>39985.666669999999</c:v>
                </c:pt>
                <c:pt idx="2733">
                  <c:v>39985.708330000001</c:v>
                </c:pt>
                <c:pt idx="2734">
                  <c:v>39985.75</c:v>
                </c:pt>
                <c:pt idx="2735">
                  <c:v>39985.791669999991</c:v>
                </c:pt>
                <c:pt idx="2736">
                  <c:v>39985.833330000001</c:v>
                </c:pt>
                <c:pt idx="2737">
                  <c:v>39985.875</c:v>
                </c:pt>
                <c:pt idx="2738">
                  <c:v>39985.916670000006</c:v>
                </c:pt>
                <c:pt idx="2739">
                  <c:v>39985.958330000009</c:v>
                </c:pt>
                <c:pt idx="2740">
                  <c:v>39986</c:v>
                </c:pt>
                <c:pt idx="2741">
                  <c:v>39986.041669999999</c:v>
                </c:pt>
                <c:pt idx="2742">
                  <c:v>39986.083330000001</c:v>
                </c:pt>
                <c:pt idx="2743">
                  <c:v>39986.124999999993</c:v>
                </c:pt>
                <c:pt idx="2744">
                  <c:v>39986.166669999999</c:v>
                </c:pt>
                <c:pt idx="2745">
                  <c:v>39986.208330000001</c:v>
                </c:pt>
                <c:pt idx="2746">
                  <c:v>39986.25</c:v>
                </c:pt>
                <c:pt idx="2747">
                  <c:v>39986.291669999991</c:v>
                </c:pt>
                <c:pt idx="2748">
                  <c:v>39986.333330000001</c:v>
                </c:pt>
                <c:pt idx="2749">
                  <c:v>39986.375</c:v>
                </c:pt>
                <c:pt idx="2750">
                  <c:v>39986.416670000006</c:v>
                </c:pt>
                <c:pt idx="2751">
                  <c:v>39986.458330000009</c:v>
                </c:pt>
                <c:pt idx="2752">
                  <c:v>39986.5</c:v>
                </c:pt>
                <c:pt idx="2753">
                  <c:v>39986.541669999999</c:v>
                </c:pt>
                <c:pt idx="2754">
                  <c:v>39986.583330000001</c:v>
                </c:pt>
                <c:pt idx="2755">
                  <c:v>39986.624999999993</c:v>
                </c:pt>
                <c:pt idx="2756">
                  <c:v>39986.666669999999</c:v>
                </c:pt>
                <c:pt idx="2757">
                  <c:v>39986.708330000001</c:v>
                </c:pt>
                <c:pt idx="2758">
                  <c:v>39986.75</c:v>
                </c:pt>
                <c:pt idx="2759">
                  <c:v>39986.791669999991</c:v>
                </c:pt>
                <c:pt idx="2760">
                  <c:v>39986.833330000001</c:v>
                </c:pt>
                <c:pt idx="2761">
                  <c:v>39986.875</c:v>
                </c:pt>
                <c:pt idx="2762">
                  <c:v>39986.916670000006</c:v>
                </c:pt>
                <c:pt idx="2763">
                  <c:v>39986.958330000009</c:v>
                </c:pt>
                <c:pt idx="2764">
                  <c:v>39987</c:v>
                </c:pt>
                <c:pt idx="2765">
                  <c:v>39987.041669999999</c:v>
                </c:pt>
                <c:pt idx="2766">
                  <c:v>39987.083330000001</c:v>
                </c:pt>
                <c:pt idx="2767">
                  <c:v>39987.124999999993</c:v>
                </c:pt>
                <c:pt idx="2768">
                  <c:v>39987.166669999999</c:v>
                </c:pt>
                <c:pt idx="2769">
                  <c:v>39987.208330000001</c:v>
                </c:pt>
                <c:pt idx="2770">
                  <c:v>39987.25</c:v>
                </c:pt>
                <c:pt idx="2771">
                  <c:v>39987.291669999991</c:v>
                </c:pt>
                <c:pt idx="2772">
                  <c:v>39987.333330000001</c:v>
                </c:pt>
                <c:pt idx="2773">
                  <c:v>39987.375</c:v>
                </c:pt>
                <c:pt idx="2774">
                  <c:v>39987.416670000006</c:v>
                </c:pt>
                <c:pt idx="2775">
                  <c:v>39987.458330000009</c:v>
                </c:pt>
                <c:pt idx="2776">
                  <c:v>39987.5</c:v>
                </c:pt>
                <c:pt idx="2777">
                  <c:v>39987.541669999999</c:v>
                </c:pt>
                <c:pt idx="2778">
                  <c:v>39987.583330000001</c:v>
                </c:pt>
                <c:pt idx="2779">
                  <c:v>39987.624999999993</c:v>
                </c:pt>
                <c:pt idx="2780">
                  <c:v>39987.666669999999</c:v>
                </c:pt>
                <c:pt idx="2781">
                  <c:v>39987.708330000001</c:v>
                </c:pt>
                <c:pt idx="2782">
                  <c:v>39987.75</c:v>
                </c:pt>
                <c:pt idx="2783">
                  <c:v>39987.791669999991</c:v>
                </c:pt>
                <c:pt idx="2784">
                  <c:v>39987.833330000001</c:v>
                </c:pt>
                <c:pt idx="2785">
                  <c:v>39987.875</c:v>
                </c:pt>
                <c:pt idx="2786">
                  <c:v>39987.916670000006</c:v>
                </c:pt>
                <c:pt idx="2787">
                  <c:v>39987.958330000009</c:v>
                </c:pt>
                <c:pt idx="2788">
                  <c:v>39988</c:v>
                </c:pt>
                <c:pt idx="2789">
                  <c:v>39988.041669999999</c:v>
                </c:pt>
                <c:pt idx="2790">
                  <c:v>39988.083330000001</c:v>
                </c:pt>
                <c:pt idx="2791">
                  <c:v>39988.124999999993</c:v>
                </c:pt>
                <c:pt idx="2792">
                  <c:v>39988.166669999999</c:v>
                </c:pt>
                <c:pt idx="2793">
                  <c:v>39988.208330000001</c:v>
                </c:pt>
                <c:pt idx="2794">
                  <c:v>39988.25</c:v>
                </c:pt>
                <c:pt idx="2795">
                  <c:v>39988.291669999991</c:v>
                </c:pt>
                <c:pt idx="2796">
                  <c:v>39988.333330000001</c:v>
                </c:pt>
                <c:pt idx="2797">
                  <c:v>39988.375</c:v>
                </c:pt>
                <c:pt idx="2798">
                  <c:v>39988.416670000006</c:v>
                </c:pt>
                <c:pt idx="2799">
                  <c:v>39988.458330000009</c:v>
                </c:pt>
                <c:pt idx="2800">
                  <c:v>39988.5</c:v>
                </c:pt>
                <c:pt idx="2801">
                  <c:v>39988.541669999999</c:v>
                </c:pt>
                <c:pt idx="2802">
                  <c:v>39988.583330000001</c:v>
                </c:pt>
                <c:pt idx="2803">
                  <c:v>39988.624999999993</c:v>
                </c:pt>
                <c:pt idx="2804">
                  <c:v>39988.666669999999</c:v>
                </c:pt>
                <c:pt idx="2805">
                  <c:v>39988.708330000001</c:v>
                </c:pt>
                <c:pt idx="2806">
                  <c:v>39988.75</c:v>
                </c:pt>
                <c:pt idx="2807">
                  <c:v>39988.791669999991</c:v>
                </c:pt>
                <c:pt idx="2808">
                  <c:v>39988.833330000001</c:v>
                </c:pt>
                <c:pt idx="2809">
                  <c:v>39988.875</c:v>
                </c:pt>
                <c:pt idx="2810">
                  <c:v>39988.916670000006</c:v>
                </c:pt>
                <c:pt idx="2811">
                  <c:v>39988.958330000009</c:v>
                </c:pt>
                <c:pt idx="2812">
                  <c:v>39989</c:v>
                </c:pt>
                <c:pt idx="2813">
                  <c:v>39989.041669999999</c:v>
                </c:pt>
                <c:pt idx="2814">
                  <c:v>39989.083330000001</c:v>
                </c:pt>
                <c:pt idx="2815">
                  <c:v>39989.124999999993</c:v>
                </c:pt>
                <c:pt idx="2816">
                  <c:v>39989.166669999999</c:v>
                </c:pt>
                <c:pt idx="2817">
                  <c:v>39989.208330000001</c:v>
                </c:pt>
                <c:pt idx="2818">
                  <c:v>39989.25</c:v>
                </c:pt>
                <c:pt idx="2819">
                  <c:v>39989.291669999991</c:v>
                </c:pt>
                <c:pt idx="2820">
                  <c:v>39989.333330000001</c:v>
                </c:pt>
                <c:pt idx="2821">
                  <c:v>39989.375</c:v>
                </c:pt>
                <c:pt idx="2822">
                  <c:v>39989.416670000006</c:v>
                </c:pt>
                <c:pt idx="2823">
                  <c:v>39989.458330000009</c:v>
                </c:pt>
                <c:pt idx="2824">
                  <c:v>39989.5</c:v>
                </c:pt>
                <c:pt idx="2825">
                  <c:v>39989.541669999999</c:v>
                </c:pt>
                <c:pt idx="2826">
                  <c:v>39989.583330000001</c:v>
                </c:pt>
                <c:pt idx="2827">
                  <c:v>39989.624999999993</c:v>
                </c:pt>
                <c:pt idx="2828">
                  <c:v>39989.666669999999</c:v>
                </c:pt>
                <c:pt idx="2829">
                  <c:v>39989.708330000001</c:v>
                </c:pt>
                <c:pt idx="2830">
                  <c:v>39989.75</c:v>
                </c:pt>
                <c:pt idx="2831">
                  <c:v>39989.791669999991</c:v>
                </c:pt>
                <c:pt idx="2832">
                  <c:v>39989.833330000001</c:v>
                </c:pt>
                <c:pt idx="2833">
                  <c:v>39989.875</c:v>
                </c:pt>
                <c:pt idx="2834">
                  <c:v>39989.916670000006</c:v>
                </c:pt>
                <c:pt idx="2835">
                  <c:v>39989.958330000009</c:v>
                </c:pt>
                <c:pt idx="2836">
                  <c:v>39990</c:v>
                </c:pt>
                <c:pt idx="2837">
                  <c:v>39990.041669999999</c:v>
                </c:pt>
                <c:pt idx="2838">
                  <c:v>39990.083330000001</c:v>
                </c:pt>
                <c:pt idx="2839">
                  <c:v>39990.124999999993</c:v>
                </c:pt>
                <c:pt idx="2840">
                  <c:v>39990.166669999999</c:v>
                </c:pt>
                <c:pt idx="2841">
                  <c:v>39990.208330000001</c:v>
                </c:pt>
                <c:pt idx="2842">
                  <c:v>39990.25</c:v>
                </c:pt>
                <c:pt idx="2843">
                  <c:v>39990.291669999991</c:v>
                </c:pt>
                <c:pt idx="2844">
                  <c:v>39990.333330000001</c:v>
                </c:pt>
                <c:pt idx="2845">
                  <c:v>39990.375</c:v>
                </c:pt>
                <c:pt idx="2846">
                  <c:v>39990.416670000006</c:v>
                </c:pt>
                <c:pt idx="2847">
                  <c:v>39990.458330000009</c:v>
                </c:pt>
                <c:pt idx="2848">
                  <c:v>39990.5</c:v>
                </c:pt>
                <c:pt idx="2849">
                  <c:v>39990.541669999999</c:v>
                </c:pt>
                <c:pt idx="2850">
                  <c:v>39990.583330000001</c:v>
                </c:pt>
                <c:pt idx="2851">
                  <c:v>39990.624999999993</c:v>
                </c:pt>
                <c:pt idx="2852">
                  <c:v>39990.666669999999</c:v>
                </c:pt>
                <c:pt idx="2853">
                  <c:v>39990.708330000001</c:v>
                </c:pt>
                <c:pt idx="2854">
                  <c:v>39990.75</c:v>
                </c:pt>
                <c:pt idx="2855">
                  <c:v>39990.791669999991</c:v>
                </c:pt>
                <c:pt idx="2856">
                  <c:v>39990.833330000001</c:v>
                </c:pt>
                <c:pt idx="2857">
                  <c:v>39990.875</c:v>
                </c:pt>
                <c:pt idx="2858">
                  <c:v>39990.916670000006</c:v>
                </c:pt>
                <c:pt idx="2859">
                  <c:v>39990.958330000009</c:v>
                </c:pt>
                <c:pt idx="2860">
                  <c:v>39991</c:v>
                </c:pt>
                <c:pt idx="2861">
                  <c:v>39991.041669999999</c:v>
                </c:pt>
                <c:pt idx="2862">
                  <c:v>39991.083330000001</c:v>
                </c:pt>
                <c:pt idx="2863">
                  <c:v>39991.124999999993</c:v>
                </c:pt>
                <c:pt idx="2864">
                  <c:v>39991.166669999999</c:v>
                </c:pt>
                <c:pt idx="2865">
                  <c:v>39991.208330000001</c:v>
                </c:pt>
                <c:pt idx="2866">
                  <c:v>39991.25</c:v>
                </c:pt>
                <c:pt idx="2867">
                  <c:v>39991.291669999991</c:v>
                </c:pt>
                <c:pt idx="2868">
                  <c:v>39991.333330000001</c:v>
                </c:pt>
                <c:pt idx="2869">
                  <c:v>39991.375</c:v>
                </c:pt>
                <c:pt idx="2870">
                  <c:v>39991.416670000006</c:v>
                </c:pt>
                <c:pt idx="2871">
                  <c:v>39991.458330000009</c:v>
                </c:pt>
                <c:pt idx="2872">
                  <c:v>39991.5</c:v>
                </c:pt>
                <c:pt idx="2873">
                  <c:v>39991.541669999999</c:v>
                </c:pt>
                <c:pt idx="2874">
                  <c:v>39991.583330000001</c:v>
                </c:pt>
                <c:pt idx="2875">
                  <c:v>39991.624999999993</c:v>
                </c:pt>
                <c:pt idx="2876">
                  <c:v>39991.666669999999</c:v>
                </c:pt>
                <c:pt idx="2877">
                  <c:v>39991.708330000001</c:v>
                </c:pt>
                <c:pt idx="2878">
                  <c:v>39991.75</c:v>
                </c:pt>
                <c:pt idx="2879">
                  <c:v>39991.791669999991</c:v>
                </c:pt>
                <c:pt idx="2880">
                  <c:v>39991.833330000001</c:v>
                </c:pt>
                <c:pt idx="2881">
                  <c:v>39991.875</c:v>
                </c:pt>
                <c:pt idx="2882">
                  <c:v>39991.916670000006</c:v>
                </c:pt>
                <c:pt idx="2883">
                  <c:v>39991.958330000009</c:v>
                </c:pt>
                <c:pt idx="2884">
                  <c:v>39992</c:v>
                </c:pt>
                <c:pt idx="2885">
                  <c:v>39992.041669999999</c:v>
                </c:pt>
                <c:pt idx="2886">
                  <c:v>39992.083330000001</c:v>
                </c:pt>
                <c:pt idx="2887">
                  <c:v>39992.124999999993</c:v>
                </c:pt>
                <c:pt idx="2888">
                  <c:v>39992.166669999999</c:v>
                </c:pt>
                <c:pt idx="2889">
                  <c:v>39992.208330000001</c:v>
                </c:pt>
                <c:pt idx="2890">
                  <c:v>39992.25</c:v>
                </c:pt>
                <c:pt idx="2891">
                  <c:v>39992.291669999991</c:v>
                </c:pt>
                <c:pt idx="2892">
                  <c:v>39992.333330000001</c:v>
                </c:pt>
                <c:pt idx="2893">
                  <c:v>39992.375</c:v>
                </c:pt>
                <c:pt idx="2894">
                  <c:v>39992.416670000006</c:v>
                </c:pt>
                <c:pt idx="2895">
                  <c:v>39992.458330000009</c:v>
                </c:pt>
                <c:pt idx="2896">
                  <c:v>39992.5</c:v>
                </c:pt>
                <c:pt idx="2897">
                  <c:v>39992.541669999999</c:v>
                </c:pt>
                <c:pt idx="2898">
                  <c:v>39992.583330000001</c:v>
                </c:pt>
                <c:pt idx="2899">
                  <c:v>39992.624999999993</c:v>
                </c:pt>
                <c:pt idx="2900">
                  <c:v>39992.666669999999</c:v>
                </c:pt>
                <c:pt idx="2901">
                  <c:v>39992.708330000001</c:v>
                </c:pt>
                <c:pt idx="2902">
                  <c:v>39992.75</c:v>
                </c:pt>
                <c:pt idx="2903">
                  <c:v>39992.791669999991</c:v>
                </c:pt>
                <c:pt idx="2904">
                  <c:v>39992.833330000001</c:v>
                </c:pt>
                <c:pt idx="2905">
                  <c:v>39992.875</c:v>
                </c:pt>
                <c:pt idx="2906">
                  <c:v>39992.916670000006</c:v>
                </c:pt>
                <c:pt idx="2907">
                  <c:v>39992.958330000009</c:v>
                </c:pt>
                <c:pt idx="2908">
                  <c:v>39993</c:v>
                </c:pt>
                <c:pt idx="2909">
                  <c:v>39993.041669999999</c:v>
                </c:pt>
                <c:pt idx="2910">
                  <c:v>39993.083330000001</c:v>
                </c:pt>
                <c:pt idx="2911">
                  <c:v>39993.124999999993</c:v>
                </c:pt>
                <c:pt idx="2912">
                  <c:v>39993.166669999999</c:v>
                </c:pt>
                <c:pt idx="2913">
                  <c:v>39993.208330000001</c:v>
                </c:pt>
                <c:pt idx="2914">
                  <c:v>39993.25</c:v>
                </c:pt>
                <c:pt idx="2915">
                  <c:v>39993.291669999991</c:v>
                </c:pt>
                <c:pt idx="2916">
                  <c:v>39993.333330000001</c:v>
                </c:pt>
                <c:pt idx="2917">
                  <c:v>39993.375</c:v>
                </c:pt>
                <c:pt idx="2918">
                  <c:v>39993.416670000006</c:v>
                </c:pt>
                <c:pt idx="2919">
                  <c:v>39993.458330000009</c:v>
                </c:pt>
                <c:pt idx="2920">
                  <c:v>39993.5</c:v>
                </c:pt>
                <c:pt idx="2921">
                  <c:v>39993.541669999999</c:v>
                </c:pt>
                <c:pt idx="2922">
                  <c:v>39993.583330000001</c:v>
                </c:pt>
                <c:pt idx="2923">
                  <c:v>39993.624999999993</c:v>
                </c:pt>
                <c:pt idx="2924">
                  <c:v>39993.666669999999</c:v>
                </c:pt>
                <c:pt idx="2925">
                  <c:v>39993.708330000001</c:v>
                </c:pt>
                <c:pt idx="2926">
                  <c:v>39993.75</c:v>
                </c:pt>
                <c:pt idx="2927">
                  <c:v>39993.791669999991</c:v>
                </c:pt>
                <c:pt idx="2928">
                  <c:v>39993.833330000001</c:v>
                </c:pt>
                <c:pt idx="2929">
                  <c:v>39993.875</c:v>
                </c:pt>
                <c:pt idx="2930">
                  <c:v>39993.916670000006</c:v>
                </c:pt>
                <c:pt idx="2931">
                  <c:v>39993.958330000009</c:v>
                </c:pt>
                <c:pt idx="2932">
                  <c:v>39994</c:v>
                </c:pt>
                <c:pt idx="2933">
                  <c:v>39994.041669999999</c:v>
                </c:pt>
                <c:pt idx="2934">
                  <c:v>39994.083330000001</c:v>
                </c:pt>
                <c:pt idx="2935">
                  <c:v>39994.124999999993</c:v>
                </c:pt>
                <c:pt idx="2936">
                  <c:v>39994.166669999999</c:v>
                </c:pt>
                <c:pt idx="2937">
                  <c:v>39994.208330000001</c:v>
                </c:pt>
                <c:pt idx="2938">
                  <c:v>39994.25</c:v>
                </c:pt>
                <c:pt idx="2939">
                  <c:v>39994.291669999991</c:v>
                </c:pt>
                <c:pt idx="2940">
                  <c:v>39994.333330000001</c:v>
                </c:pt>
                <c:pt idx="2941">
                  <c:v>39994.375</c:v>
                </c:pt>
                <c:pt idx="2942">
                  <c:v>39994.416670000006</c:v>
                </c:pt>
                <c:pt idx="2943">
                  <c:v>39994.458330000009</c:v>
                </c:pt>
                <c:pt idx="2944">
                  <c:v>39994.5</c:v>
                </c:pt>
                <c:pt idx="2945">
                  <c:v>39994.541669999999</c:v>
                </c:pt>
                <c:pt idx="2946">
                  <c:v>39994.583330000001</c:v>
                </c:pt>
                <c:pt idx="2947">
                  <c:v>39994.624999999993</c:v>
                </c:pt>
                <c:pt idx="2948">
                  <c:v>39994.666669999999</c:v>
                </c:pt>
                <c:pt idx="2949">
                  <c:v>39994.708330000001</c:v>
                </c:pt>
                <c:pt idx="2950">
                  <c:v>39994.75</c:v>
                </c:pt>
                <c:pt idx="2951">
                  <c:v>39994.791669999991</c:v>
                </c:pt>
                <c:pt idx="2952">
                  <c:v>39994.833330000001</c:v>
                </c:pt>
                <c:pt idx="2953">
                  <c:v>39994.875</c:v>
                </c:pt>
                <c:pt idx="2954">
                  <c:v>39994.916670000006</c:v>
                </c:pt>
                <c:pt idx="2955">
                  <c:v>39994.958330000009</c:v>
                </c:pt>
                <c:pt idx="2956">
                  <c:v>39995</c:v>
                </c:pt>
                <c:pt idx="2957">
                  <c:v>39995.041669999999</c:v>
                </c:pt>
                <c:pt idx="2958">
                  <c:v>39995.083330000001</c:v>
                </c:pt>
                <c:pt idx="2959">
                  <c:v>39995.124999999993</c:v>
                </c:pt>
                <c:pt idx="2960">
                  <c:v>39995.166669999999</c:v>
                </c:pt>
                <c:pt idx="2961">
                  <c:v>39995.208330000001</c:v>
                </c:pt>
                <c:pt idx="2962">
                  <c:v>39995.25</c:v>
                </c:pt>
                <c:pt idx="2963">
                  <c:v>39995.291669999991</c:v>
                </c:pt>
                <c:pt idx="2964">
                  <c:v>39995.333330000001</c:v>
                </c:pt>
                <c:pt idx="2965">
                  <c:v>39995.375</c:v>
                </c:pt>
                <c:pt idx="2966">
                  <c:v>39995.416670000006</c:v>
                </c:pt>
                <c:pt idx="2967">
                  <c:v>39995.458330000009</c:v>
                </c:pt>
                <c:pt idx="2968">
                  <c:v>39995.5</c:v>
                </c:pt>
                <c:pt idx="2969">
                  <c:v>39995.541669999999</c:v>
                </c:pt>
                <c:pt idx="2970">
                  <c:v>39995.583330000001</c:v>
                </c:pt>
                <c:pt idx="2971">
                  <c:v>39995.624999999993</c:v>
                </c:pt>
                <c:pt idx="2972">
                  <c:v>39995.666669999999</c:v>
                </c:pt>
                <c:pt idx="2973">
                  <c:v>39995.708330000001</c:v>
                </c:pt>
                <c:pt idx="2974">
                  <c:v>39995.75</c:v>
                </c:pt>
                <c:pt idx="2975">
                  <c:v>39995.791669999991</c:v>
                </c:pt>
                <c:pt idx="2976">
                  <c:v>39995.833330000001</c:v>
                </c:pt>
                <c:pt idx="2977">
                  <c:v>39995.875</c:v>
                </c:pt>
                <c:pt idx="2978">
                  <c:v>39995.916670000006</c:v>
                </c:pt>
                <c:pt idx="2979">
                  <c:v>39995.958330000009</c:v>
                </c:pt>
                <c:pt idx="2980">
                  <c:v>39996</c:v>
                </c:pt>
                <c:pt idx="2981">
                  <c:v>39996.041669999999</c:v>
                </c:pt>
                <c:pt idx="2982">
                  <c:v>39996.083330000001</c:v>
                </c:pt>
                <c:pt idx="2983">
                  <c:v>39996.124999999993</c:v>
                </c:pt>
                <c:pt idx="2984">
                  <c:v>39996.166669999999</c:v>
                </c:pt>
                <c:pt idx="2985">
                  <c:v>39996.208330000001</c:v>
                </c:pt>
                <c:pt idx="2986">
                  <c:v>39996.25</c:v>
                </c:pt>
                <c:pt idx="2987">
                  <c:v>39996.291669999991</c:v>
                </c:pt>
                <c:pt idx="2988">
                  <c:v>39996.333330000001</c:v>
                </c:pt>
                <c:pt idx="2989">
                  <c:v>39996.375</c:v>
                </c:pt>
                <c:pt idx="2990">
                  <c:v>39996.416670000006</c:v>
                </c:pt>
                <c:pt idx="2991">
                  <c:v>39996.458330000009</c:v>
                </c:pt>
                <c:pt idx="2992">
                  <c:v>39996.5</c:v>
                </c:pt>
                <c:pt idx="2993">
                  <c:v>39996.541669999999</c:v>
                </c:pt>
                <c:pt idx="2994">
                  <c:v>39996.583330000001</c:v>
                </c:pt>
                <c:pt idx="2995">
                  <c:v>39996.624999999993</c:v>
                </c:pt>
                <c:pt idx="2996">
                  <c:v>39996.666669999999</c:v>
                </c:pt>
                <c:pt idx="2997">
                  <c:v>39996.708330000001</c:v>
                </c:pt>
                <c:pt idx="2998">
                  <c:v>39996.75</c:v>
                </c:pt>
                <c:pt idx="2999">
                  <c:v>39996.791669999991</c:v>
                </c:pt>
                <c:pt idx="3000">
                  <c:v>39996.833330000001</c:v>
                </c:pt>
                <c:pt idx="3001">
                  <c:v>39996.875</c:v>
                </c:pt>
                <c:pt idx="3002">
                  <c:v>39996.916670000006</c:v>
                </c:pt>
                <c:pt idx="3003">
                  <c:v>39996.958330000009</c:v>
                </c:pt>
                <c:pt idx="3004">
                  <c:v>39997</c:v>
                </c:pt>
                <c:pt idx="3005">
                  <c:v>39997.041669999999</c:v>
                </c:pt>
                <c:pt idx="3006">
                  <c:v>39997.083330000001</c:v>
                </c:pt>
                <c:pt idx="3007">
                  <c:v>39997.124999999993</c:v>
                </c:pt>
                <c:pt idx="3008">
                  <c:v>39997.166669999999</c:v>
                </c:pt>
                <c:pt idx="3009">
                  <c:v>39997.208330000001</c:v>
                </c:pt>
                <c:pt idx="3010">
                  <c:v>39997.25</c:v>
                </c:pt>
                <c:pt idx="3011">
                  <c:v>39997.291669999991</c:v>
                </c:pt>
                <c:pt idx="3012">
                  <c:v>39997.333330000001</c:v>
                </c:pt>
                <c:pt idx="3013">
                  <c:v>39997.375</c:v>
                </c:pt>
                <c:pt idx="3014">
                  <c:v>39997.416670000006</c:v>
                </c:pt>
                <c:pt idx="3015">
                  <c:v>39997.458330000009</c:v>
                </c:pt>
                <c:pt idx="3016">
                  <c:v>39997.5</c:v>
                </c:pt>
                <c:pt idx="3017">
                  <c:v>39997.541669999999</c:v>
                </c:pt>
                <c:pt idx="3018">
                  <c:v>39997.583330000001</c:v>
                </c:pt>
                <c:pt idx="3019">
                  <c:v>39997.624999999993</c:v>
                </c:pt>
                <c:pt idx="3020">
                  <c:v>39997.666669999999</c:v>
                </c:pt>
                <c:pt idx="3021">
                  <c:v>39997.708330000001</c:v>
                </c:pt>
                <c:pt idx="3022">
                  <c:v>39997.75</c:v>
                </c:pt>
                <c:pt idx="3023">
                  <c:v>39997.791669999991</c:v>
                </c:pt>
                <c:pt idx="3024">
                  <c:v>39997.833330000001</c:v>
                </c:pt>
                <c:pt idx="3025">
                  <c:v>39997.875</c:v>
                </c:pt>
                <c:pt idx="3026">
                  <c:v>39997.916670000006</c:v>
                </c:pt>
                <c:pt idx="3027">
                  <c:v>39997.958330000009</c:v>
                </c:pt>
                <c:pt idx="3028">
                  <c:v>39998</c:v>
                </c:pt>
                <c:pt idx="3029">
                  <c:v>39998.041669999999</c:v>
                </c:pt>
                <c:pt idx="3030">
                  <c:v>39998.083330000001</c:v>
                </c:pt>
                <c:pt idx="3031">
                  <c:v>39998.124999999993</c:v>
                </c:pt>
                <c:pt idx="3032">
                  <c:v>39998.166669999999</c:v>
                </c:pt>
                <c:pt idx="3033">
                  <c:v>39998.208330000001</c:v>
                </c:pt>
                <c:pt idx="3034">
                  <c:v>39998.25</c:v>
                </c:pt>
                <c:pt idx="3035">
                  <c:v>39998.291669999991</c:v>
                </c:pt>
                <c:pt idx="3036">
                  <c:v>39998.333330000001</c:v>
                </c:pt>
                <c:pt idx="3037">
                  <c:v>39998.375</c:v>
                </c:pt>
                <c:pt idx="3038">
                  <c:v>39998.416670000006</c:v>
                </c:pt>
                <c:pt idx="3039">
                  <c:v>39998.458330000009</c:v>
                </c:pt>
                <c:pt idx="3040">
                  <c:v>39998.5</c:v>
                </c:pt>
                <c:pt idx="3041">
                  <c:v>39998.541669999999</c:v>
                </c:pt>
                <c:pt idx="3042">
                  <c:v>39998.583330000001</c:v>
                </c:pt>
                <c:pt idx="3043">
                  <c:v>39998.624999999993</c:v>
                </c:pt>
                <c:pt idx="3044">
                  <c:v>39998.666669999999</c:v>
                </c:pt>
                <c:pt idx="3045">
                  <c:v>39998.708330000001</c:v>
                </c:pt>
                <c:pt idx="3046">
                  <c:v>39998.75</c:v>
                </c:pt>
                <c:pt idx="3047">
                  <c:v>39998.791669999991</c:v>
                </c:pt>
                <c:pt idx="3048">
                  <c:v>39998.833330000001</c:v>
                </c:pt>
                <c:pt idx="3049">
                  <c:v>39998.875</c:v>
                </c:pt>
                <c:pt idx="3050">
                  <c:v>39998.916670000006</c:v>
                </c:pt>
                <c:pt idx="3051">
                  <c:v>39998.958330000009</c:v>
                </c:pt>
                <c:pt idx="3052">
                  <c:v>39999</c:v>
                </c:pt>
                <c:pt idx="3053">
                  <c:v>39999.041669999999</c:v>
                </c:pt>
                <c:pt idx="3054">
                  <c:v>39999.083330000001</c:v>
                </c:pt>
                <c:pt idx="3055">
                  <c:v>39999.124999999993</c:v>
                </c:pt>
                <c:pt idx="3056">
                  <c:v>39999.166669999999</c:v>
                </c:pt>
                <c:pt idx="3057">
                  <c:v>39999.208330000001</c:v>
                </c:pt>
                <c:pt idx="3058">
                  <c:v>39999.25</c:v>
                </c:pt>
                <c:pt idx="3059">
                  <c:v>39999.291669999991</c:v>
                </c:pt>
                <c:pt idx="3060">
                  <c:v>39999.333330000001</c:v>
                </c:pt>
                <c:pt idx="3061">
                  <c:v>39999.375</c:v>
                </c:pt>
                <c:pt idx="3062">
                  <c:v>39999.416670000006</c:v>
                </c:pt>
                <c:pt idx="3063">
                  <c:v>39999.458330000009</c:v>
                </c:pt>
                <c:pt idx="3064">
                  <c:v>39999.5</c:v>
                </c:pt>
                <c:pt idx="3065">
                  <c:v>39999.541669999999</c:v>
                </c:pt>
                <c:pt idx="3066">
                  <c:v>39999.583330000001</c:v>
                </c:pt>
                <c:pt idx="3067">
                  <c:v>39999.624999999993</c:v>
                </c:pt>
                <c:pt idx="3068">
                  <c:v>39999.666669999999</c:v>
                </c:pt>
                <c:pt idx="3069">
                  <c:v>39999.708330000001</c:v>
                </c:pt>
                <c:pt idx="3070">
                  <c:v>39999.75</c:v>
                </c:pt>
                <c:pt idx="3071">
                  <c:v>39999.791669999991</c:v>
                </c:pt>
                <c:pt idx="3072">
                  <c:v>39999.833330000001</c:v>
                </c:pt>
                <c:pt idx="3073">
                  <c:v>39999.875</c:v>
                </c:pt>
                <c:pt idx="3074">
                  <c:v>39999.916670000006</c:v>
                </c:pt>
                <c:pt idx="3075">
                  <c:v>39999.958330000009</c:v>
                </c:pt>
                <c:pt idx="3076">
                  <c:v>40000</c:v>
                </c:pt>
                <c:pt idx="3077">
                  <c:v>40000.041669999999</c:v>
                </c:pt>
                <c:pt idx="3078">
                  <c:v>40000.083330000001</c:v>
                </c:pt>
                <c:pt idx="3079">
                  <c:v>40000.124999999993</c:v>
                </c:pt>
                <c:pt idx="3080">
                  <c:v>40000.166669999999</c:v>
                </c:pt>
                <c:pt idx="3081">
                  <c:v>40000.208330000001</c:v>
                </c:pt>
                <c:pt idx="3082">
                  <c:v>40000.25</c:v>
                </c:pt>
                <c:pt idx="3083">
                  <c:v>40000.291669999991</c:v>
                </c:pt>
                <c:pt idx="3084">
                  <c:v>40000.333330000001</c:v>
                </c:pt>
                <c:pt idx="3085">
                  <c:v>40000.375</c:v>
                </c:pt>
                <c:pt idx="3086">
                  <c:v>40000.416670000006</c:v>
                </c:pt>
                <c:pt idx="3087">
                  <c:v>40000.458330000009</c:v>
                </c:pt>
                <c:pt idx="3088">
                  <c:v>40000.5</c:v>
                </c:pt>
                <c:pt idx="3089">
                  <c:v>40000.541669999999</c:v>
                </c:pt>
                <c:pt idx="3090">
                  <c:v>40000.583330000001</c:v>
                </c:pt>
                <c:pt idx="3091">
                  <c:v>40000.624999999993</c:v>
                </c:pt>
                <c:pt idx="3092">
                  <c:v>40000.666669999999</c:v>
                </c:pt>
                <c:pt idx="3093">
                  <c:v>40000.708330000001</c:v>
                </c:pt>
                <c:pt idx="3094">
                  <c:v>40000.75</c:v>
                </c:pt>
                <c:pt idx="3095">
                  <c:v>40000.791669999991</c:v>
                </c:pt>
                <c:pt idx="3096">
                  <c:v>40000.833330000001</c:v>
                </c:pt>
                <c:pt idx="3097">
                  <c:v>40000.875</c:v>
                </c:pt>
                <c:pt idx="3098">
                  <c:v>40000.916670000006</c:v>
                </c:pt>
                <c:pt idx="3099">
                  <c:v>40000.958330000009</c:v>
                </c:pt>
                <c:pt idx="3100">
                  <c:v>40001</c:v>
                </c:pt>
                <c:pt idx="3101">
                  <c:v>40001.041669999999</c:v>
                </c:pt>
                <c:pt idx="3102">
                  <c:v>40001.083330000001</c:v>
                </c:pt>
                <c:pt idx="3103">
                  <c:v>40001.124999999993</c:v>
                </c:pt>
                <c:pt idx="3104">
                  <c:v>40001.166669999999</c:v>
                </c:pt>
                <c:pt idx="3105">
                  <c:v>40001.208330000001</c:v>
                </c:pt>
                <c:pt idx="3106">
                  <c:v>40001.25</c:v>
                </c:pt>
                <c:pt idx="3107">
                  <c:v>40001.291669999991</c:v>
                </c:pt>
                <c:pt idx="3108">
                  <c:v>40001.333330000001</c:v>
                </c:pt>
                <c:pt idx="3109">
                  <c:v>40001.375</c:v>
                </c:pt>
                <c:pt idx="3110">
                  <c:v>40001.416670000006</c:v>
                </c:pt>
                <c:pt idx="3111">
                  <c:v>40001.458330000009</c:v>
                </c:pt>
                <c:pt idx="3112">
                  <c:v>40001.5</c:v>
                </c:pt>
                <c:pt idx="3113">
                  <c:v>40001.541669999999</c:v>
                </c:pt>
                <c:pt idx="3114">
                  <c:v>40001.583330000001</c:v>
                </c:pt>
                <c:pt idx="3115">
                  <c:v>40001.624999999993</c:v>
                </c:pt>
                <c:pt idx="3116">
                  <c:v>40001.666669999999</c:v>
                </c:pt>
                <c:pt idx="3117">
                  <c:v>40001.708330000001</c:v>
                </c:pt>
                <c:pt idx="3118">
                  <c:v>40001.75</c:v>
                </c:pt>
                <c:pt idx="3119">
                  <c:v>40001.791669999991</c:v>
                </c:pt>
                <c:pt idx="3120">
                  <c:v>40001.833330000001</c:v>
                </c:pt>
                <c:pt idx="3121">
                  <c:v>40001.875</c:v>
                </c:pt>
                <c:pt idx="3122">
                  <c:v>40001.916670000006</c:v>
                </c:pt>
                <c:pt idx="3123">
                  <c:v>40001.958330000009</c:v>
                </c:pt>
                <c:pt idx="3124">
                  <c:v>40002</c:v>
                </c:pt>
                <c:pt idx="3125">
                  <c:v>40002.041669999999</c:v>
                </c:pt>
                <c:pt idx="3126">
                  <c:v>40002.083330000001</c:v>
                </c:pt>
                <c:pt idx="3127">
                  <c:v>40002.124999999993</c:v>
                </c:pt>
                <c:pt idx="3128">
                  <c:v>40002.166669999999</c:v>
                </c:pt>
                <c:pt idx="3129">
                  <c:v>40002.208330000001</c:v>
                </c:pt>
                <c:pt idx="3130">
                  <c:v>40002.25</c:v>
                </c:pt>
                <c:pt idx="3131">
                  <c:v>40002.291669999991</c:v>
                </c:pt>
                <c:pt idx="3132">
                  <c:v>40002.333330000001</c:v>
                </c:pt>
                <c:pt idx="3133">
                  <c:v>40002.375</c:v>
                </c:pt>
                <c:pt idx="3134">
                  <c:v>40002.416670000006</c:v>
                </c:pt>
                <c:pt idx="3135">
                  <c:v>40002.458330000009</c:v>
                </c:pt>
                <c:pt idx="3136">
                  <c:v>40002.5</c:v>
                </c:pt>
                <c:pt idx="3137">
                  <c:v>40002.541669999999</c:v>
                </c:pt>
                <c:pt idx="3138">
                  <c:v>40002.583330000001</c:v>
                </c:pt>
                <c:pt idx="3139">
                  <c:v>40002.624999999993</c:v>
                </c:pt>
                <c:pt idx="3140">
                  <c:v>40002.666669999999</c:v>
                </c:pt>
                <c:pt idx="3141">
                  <c:v>40002.708330000001</c:v>
                </c:pt>
                <c:pt idx="3142">
                  <c:v>40002.75</c:v>
                </c:pt>
                <c:pt idx="3143">
                  <c:v>40002.791669999991</c:v>
                </c:pt>
                <c:pt idx="3144">
                  <c:v>40002.833330000001</c:v>
                </c:pt>
                <c:pt idx="3145">
                  <c:v>40002.875</c:v>
                </c:pt>
                <c:pt idx="3146">
                  <c:v>40002.916670000006</c:v>
                </c:pt>
                <c:pt idx="3147">
                  <c:v>40002.958330000009</c:v>
                </c:pt>
                <c:pt idx="3148">
                  <c:v>40003</c:v>
                </c:pt>
                <c:pt idx="3149">
                  <c:v>40003.041669999999</c:v>
                </c:pt>
                <c:pt idx="3150">
                  <c:v>40003.083330000001</c:v>
                </c:pt>
                <c:pt idx="3151">
                  <c:v>40003.124999999993</c:v>
                </c:pt>
                <c:pt idx="3152">
                  <c:v>40003.166669999999</c:v>
                </c:pt>
                <c:pt idx="3153">
                  <c:v>40003.208330000001</c:v>
                </c:pt>
                <c:pt idx="3154">
                  <c:v>40003.25</c:v>
                </c:pt>
                <c:pt idx="3155">
                  <c:v>40003.291669999991</c:v>
                </c:pt>
                <c:pt idx="3156">
                  <c:v>40003.333330000001</c:v>
                </c:pt>
                <c:pt idx="3157">
                  <c:v>40003.375</c:v>
                </c:pt>
                <c:pt idx="3158">
                  <c:v>40003.416670000006</c:v>
                </c:pt>
                <c:pt idx="3159">
                  <c:v>40003.458330000009</c:v>
                </c:pt>
                <c:pt idx="3160">
                  <c:v>40003.5</c:v>
                </c:pt>
                <c:pt idx="3161">
                  <c:v>40003.541669999999</c:v>
                </c:pt>
                <c:pt idx="3162">
                  <c:v>40003.583330000001</c:v>
                </c:pt>
                <c:pt idx="3163">
                  <c:v>40003.624999999993</c:v>
                </c:pt>
                <c:pt idx="3164">
                  <c:v>40003.666669999999</c:v>
                </c:pt>
                <c:pt idx="3165">
                  <c:v>40003.708330000001</c:v>
                </c:pt>
                <c:pt idx="3166">
                  <c:v>40003.75</c:v>
                </c:pt>
                <c:pt idx="3167">
                  <c:v>40003.791669999991</c:v>
                </c:pt>
                <c:pt idx="3168">
                  <c:v>40003.833330000001</c:v>
                </c:pt>
                <c:pt idx="3169">
                  <c:v>40003.875</c:v>
                </c:pt>
                <c:pt idx="3170">
                  <c:v>40003.916670000006</c:v>
                </c:pt>
                <c:pt idx="3171">
                  <c:v>40003.958330000009</c:v>
                </c:pt>
                <c:pt idx="3172">
                  <c:v>40004</c:v>
                </c:pt>
                <c:pt idx="3173">
                  <c:v>40004.041669999999</c:v>
                </c:pt>
                <c:pt idx="3174">
                  <c:v>40004.083330000001</c:v>
                </c:pt>
                <c:pt idx="3175">
                  <c:v>40004.124999999993</c:v>
                </c:pt>
                <c:pt idx="3176">
                  <c:v>40004.166669999999</c:v>
                </c:pt>
                <c:pt idx="3177">
                  <c:v>40004.208330000001</c:v>
                </c:pt>
                <c:pt idx="3178">
                  <c:v>40004.25</c:v>
                </c:pt>
                <c:pt idx="3179">
                  <c:v>40004.291669999991</c:v>
                </c:pt>
                <c:pt idx="3180">
                  <c:v>40004.333330000001</c:v>
                </c:pt>
                <c:pt idx="3181">
                  <c:v>40004.375</c:v>
                </c:pt>
                <c:pt idx="3182">
                  <c:v>40004.416670000006</c:v>
                </c:pt>
                <c:pt idx="3183">
                  <c:v>40004.458330000009</c:v>
                </c:pt>
                <c:pt idx="3184">
                  <c:v>40004.5</c:v>
                </c:pt>
                <c:pt idx="3185">
                  <c:v>40004.541669999999</c:v>
                </c:pt>
                <c:pt idx="3186">
                  <c:v>40004.583330000001</c:v>
                </c:pt>
                <c:pt idx="3187">
                  <c:v>40004.624999999993</c:v>
                </c:pt>
                <c:pt idx="3188">
                  <c:v>40004.666669999999</c:v>
                </c:pt>
                <c:pt idx="3189">
                  <c:v>40004.708330000001</c:v>
                </c:pt>
                <c:pt idx="3190">
                  <c:v>40004.75</c:v>
                </c:pt>
                <c:pt idx="3191">
                  <c:v>40004.791669999991</c:v>
                </c:pt>
                <c:pt idx="3192">
                  <c:v>40004.833330000001</c:v>
                </c:pt>
                <c:pt idx="3193">
                  <c:v>40004.875</c:v>
                </c:pt>
                <c:pt idx="3194">
                  <c:v>40004.916670000006</c:v>
                </c:pt>
                <c:pt idx="3195">
                  <c:v>40004.958330000009</c:v>
                </c:pt>
                <c:pt idx="3196">
                  <c:v>40005</c:v>
                </c:pt>
                <c:pt idx="3197">
                  <c:v>40005.041669999999</c:v>
                </c:pt>
                <c:pt idx="3198">
                  <c:v>40005.083330000001</c:v>
                </c:pt>
                <c:pt idx="3199">
                  <c:v>40005.124999999993</c:v>
                </c:pt>
                <c:pt idx="3200">
                  <c:v>40005.166669999999</c:v>
                </c:pt>
                <c:pt idx="3201">
                  <c:v>40005.208330000001</c:v>
                </c:pt>
                <c:pt idx="3202">
                  <c:v>40005.25</c:v>
                </c:pt>
                <c:pt idx="3203">
                  <c:v>40005.291669999991</c:v>
                </c:pt>
                <c:pt idx="3204">
                  <c:v>40005.333330000001</c:v>
                </c:pt>
                <c:pt idx="3205">
                  <c:v>40005.375</c:v>
                </c:pt>
                <c:pt idx="3206">
                  <c:v>40005.416670000006</c:v>
                </c:pt>
                <c:pt idx="3207">
                  <c:v>40005.458330000009</c:v>
                </c:pt>
                <c:pt idx="3208">
                  <c:v>40005.5</c:v>
                </c:pt>
                <c:pt idx="3209">
                  <c:v>40005.541669999999</c:v>
                </c:pt>
                <c:pt idx="3210">
                  <c:v>40005.583330000001</c:v>
                </c:pt>
                <c:pt idx="3211">
                  <c:v>40005.624999999993</c:v>
                </c:pt>
                <c:pt idx="3212">
                  <c:v>40005.666669999999</c:v>
                </c:pt>
                <c:pt idx="3213">
                  <c:v>40005.708330000001</c:v>
                </c:pt>
                <c:pt idx="3214">
                  <c:v>40005.75</c:v>
                </c:pt>
                <c:pt idx="3215">
                  <c:v>40005.791669999991</c:v>
                </c:pt>
                <c:pt idx="3216">
                  <c:v>40005.833330000001</c:v>
                </c:pt>
                <c:pt idx="3217">
                  <c:v>40005.875</c:v>
                </c:pt>
                <c:pt idx="3218">
                  <c:v>40005.916670000006</c:v>
                </c:pt>
                <c:pt idx="3219">
                  <c:v>40005.958330000009</c:v>
                </c:pt>
                <c:pt idx="3220">
                  <c:v>40006</c:v>
                </c:pt>
                <c:pt idx="3221">
                  <c:v>40006.041669999999</c:v>
                </c:pt>
                <c:pt idx="3222">
                  <c:v>40006.083330000001</c:v>
                </c:pt>
                <c:pt idx="3223">
                  <c:v>40006.124999999993</c:v>
                </c:pt>
                <c:pt idx="3224">
                  <c:v>40006.166669999999</c:v>
                </c:pt>
                <c:pt idx="3225">
                  <c:v>40006.208330000001</c:v>
                </c:pt>
                <c:pt idx="3226">
                  <c:v>40006.25</c:v>
                </c:pt>
                <c:pt idx="3227">
                  <c:v>40006.291669999991</c:v>
                </c:pt>
                <c:pt idx="3228">
                  <c:v>40006.333330000001</c:v>
                </c:pt>
                <c:pt idx="3229">
                  <c:v>40006.375</c:v>
                </c:pt>
                <c:pt idx="3230">
                  <c:v>40006.416670000006</c:v>
                </c:pt>
                <c:pt idx="3231">
                  <c:v>40006.458330000009</c:v>
                </c:pt>
                <c:pt idx="3232">
                  <c:v>40006.5</c:v>
                </c:pt>
                <c:pt idx="3233">
                  <c:v>40006.541669999999</c:v>
                </c:pt>
                <c:pt idx="3234">
                  <c:v>40006.583330000001</c:v>
                </c:pt>
                <c:pt idx="3235">
                  <c:v>40006.624999999993</c:v>
                </c:pt>
                <c:pt idx="3236">
                  <c:v>40006.666669999999</c:v>
                </c:pt>
                <c:pt idx="3237">
                  <c:v>40006.708330000001</c:v>
                </c:pt>
                <c:pt idx="3238">
                  <c:v>40006.75</c:v>
                </c:pt>
                <c:pt idx="3239">
                  <c:v>40006.791669999991</c:v>
                </c:pt>
                <c:pt idx="3240">
                  <c:v>40006.833330000001</c:v>
                </c:pt>
                <c:pt idx="3241">
                  <c:v>40006.875</c:v>
                </c:pt>
                <c:pt idx="3242">
                  <c:v>40006.916670000006</c:v>
                </c:pt>
                <c:pt idx="3243">
                  <c:v>40006.958330000009</c:v>
                </c:pt>
                <c:pt idx="3244">
                  <c:v>40007</c:v>
                </c:pt>
                <c:pt idx="3245">
                  <c:v>40007.041669999999</c:v>
                </c:pt>
                <c:pt idx="3246">
                  <c:v>40007.083330000001</c:v>
                </c:pt>
                <c:pt idx="3247">
                  <c:v>40007.124999999993</c:v>
                </c:pt>
                <c:pt idx="3248">
                  <c:v>40007.166669999999</c:v>
                </c:pt>
                <c:pt idx="3249">
                  <c:v>40007.208330000001</c:v>
                </c:pt>
                <c:pt idx="3250">
                  <c:v>40007.25</c:v>
                </c:pt>
                <c:pt idx="3251">
                  <c:v>40007.291669999991</c:v>
                </c:pt>
                <c:pt idx="3252">
                  <c:v>40007.333330000001</c:v>
                </c:pt>
                <c:pt idx="3253">
                  <c:v>40007.375</c:v>
                </c:pt>
                <c:pt idx="3254">
                  <c:v>40007.416670000006</c:v>
                </c:pt>
                <c:pt idx="3255">
                  <c:v>40007.458330000009</c:v>
                </c:pt>
                <c:pt idx="3256">
                  <c:v>40007.5</c:v>
                </c:pt>
                <c:pt idx="3257">
                  <c:v>40007.541669999999</c:v>
                </c:pt>
                <c:pt idx="3258">
                  <c:v>40007.583330000001</c:v>
                </c:pt>
                <c:pt idx="3259">
                  <c:v>40007.624999999993</c:v>
                </c:pt>
                <c:pt idx="3260">
                  <c:v>40007.666669999999</c:v>
                </c:pt>
                <c:pt idx="3261">
                  <c:v>40007.708330000001</c:v>
                </c:pt>
                <c:pt idx="3262">
                  <c:v>40007.75</c:v>
                </c:pt>
                <c:pt idx="3263">
                  <c:v>40007.791669999991</c:v>
                </c:pt>
                <c:pt idx="3264">
                  <c:v>40007.833330000001</c:v>
                </c:pt>
                <c:pt idx="3265">
                  <c:v>40007.875</c:v>
                </c:pt>
                <c:pt idx="3266">
                  <c:v>40007.916670000006</c:v>
                </c:pt>
                <c:pt idx="3267">
                  <c:v>40007.958330000009</c:v>
                </c:pt>
                <c:pt idx="3268">
                  <c:v>40008</c:v>
                </c:pt>
                <c:pt idx="3269">
                  <c:v>40008.041669999999</c:v>
                </c:pt>
                <c:pt idx="3270">
                  <c:v>40008.083330000001</c:v>
                </c:pt>
                <c:pt idx="3271">
                  <c:v>40008.124999999993</c:v>
                </c:pt>
                <c:pt idx="3272">
                  <c:v>40008.166669999999</c:v>
                </c:pt>
                <c:pt idx="3273">
                  <c:v>40008.208330000001</c:v>
                </c:pt>
                <c:pt idx="3274">
                  <c:v>40008.25</c:v>
                </c:pt>
                <c:pt idx="3275">
                  <c:v>40008.291669999991</c:v>
                </c:pt>
                <c:pt idx="3276">
                  <c:v>40008.333330000001</c:v>
                </c:pt>
                <c:pt idx="3277">
                  <c:v>40008.375</c:v>
                </c:pt>
                <c:pt idx="3278">
                  <c:v>40008.416670000006</c:v>
                </c:pt>
                <c:pt idx="3279">
                  <c:v>40008.458330000009</c:v>
                </c:pt>
                <c:pt idx="3280">
                  <c:v>40008.5</c:v>
                </c:pt>
                <c:pt idx="3281">
                  <c:v>40008.541669999999</c:v>
                </c:pt>
                <c:pt idx="3282">
                  <c:v>40008.583330000001</c:v>
                </c:pt>
                <c:pt idx="3283">
                  <c:v>40008.624999999993</c:v>
                </c:pt>
                <c:pt idx="3284">
                  <c:v>40008.666669999999</c:v>
                </c:pt>
                <c:pt idx="3285">
                  <c:v>40008.708330000001</c:v>
                </c:pt>
                <c:pt idx="3286">
                  <c:v>40008.75</c:v>
                </c:pt>
                <c:pt idx="3287">
                  <c:v>40008.791669999991</c:v>
                </c:pt>
                <c:pt idx="3288">
                  <c:v>40008.833330000001</c:v>
                </c:pt>
                <c:pt idx="3289">
                  <c:v>40008.875</c:v>
                </c:pt>
                <c:pt idx="3290">
                  <c:v>40008.916670000006</c:v>
                </c:pt>
                <c:pt idx="3291">
                  <c:v>40008.958330000009</c:v>
                </c:pt>
                <c:pt idx="3292">
                  <c:v>40009</c:v>
                </c:pt>
                <c:pt idx="3293">
                  <c:v>40009.041669999999</c:v>
                </c:pt>
                <c:pt idx="3294">
                  <c:v>40009.083330000001</c:v>
                </c:pt>
                <c:pt idx="3295">
                  <c:v>40009.124999999993</c:v>
                </c:pt>
                <c:pt idx="3296">
                  <c:v>40009.166669999999</c:v>
                </c:pt>
                <c:pt idx="3297">
                  <c:v>40009.208330000001</c:v>
                </c:pt>
                <c:pt idx="3298">
                  <c:v>40009.25</c:v>
                </c:pt>
                <c:pt idx="3299">
                  <c:v>40009.291669999991</c:v>
                </c:pt>
                <c:pt idx="3300">
                  <c:v>40009.333330000001</c:v>
                </c:pt>
                <c:pt idx="3301">
                  <c:v>40009.375</c:v>
                </c:pt>
                <c:pt idx="3302">
                  <c:v>40009.416670000006</c:v>
                </c:pt>
                <c:pt idx="3303">
                  <c:v>40009.458330000009</c:v>
                </c:pt>
                <c:pt idx="3304">
                  <c:v>40009.5</c:v>
                </c:pt>
                <c:pt idx="3305">
                  <c:v>40009.541669999999</c:v>
                </c:pt>
                <c:pt idx="3306">
                  <c:v>40009.583330000001</c:v>
                </c:pt>
                <c:pt idx="3307">
                  <c:v>40009.624999999993</c:v>
                </c:pt>
                <c:pt idx="3308">
                  <c:v>40009.666669999999</c:v>
                </c:pt>
                <c:pt idx="3309">
                  <c:v>40009.708330000001</c:v>
                </c:pt>
                <c:pt idx="3310">
                  <c:v>40009.75</c:v>
                </c:pt>
                <c:pt idx="3311">
                  <c:v>40009.791669999991</c:v>
                </c:pt>
                <c:pt idx="3312">
                  <c:v>40009.833330000001</c:v>
                </c:pt>
                <c:pt idx="3313">
                  <c:v>40009.875</c:v>
                </c:pt>
                <c:pt idx="3314">
                  <c:v>40009.916670000006</c:v>
                </c:pt>
                <c:pt idx="3315">
                  <c:v>40009.958330000009</c:v>
                </c:pt>
                <c:pt idx="3316">
                  <c:v>40010</c:v>
                </c:pt>
                <c:pt idx="3317">
                  <c:v>40010.041669999999</c:v>
                </c:pt>
                <c:pt idx="3318">
                  <c:v>40010.083330000001</c:v>
                </c:pt>
                <c:pt idx="3319">
                  <c:v>40010.124999999993</c:v>
                </c:pt>
                <c:pt idx="3320">
                  <c:v>40010.166669999999</c:v>
                </c:pt>
                <c:pt idx="3321">
                  <c:v>40010.208330000001</c:v>
                </c:pt>
                <c:pt idx="3322">
                  <c:v>40010.25</c:v>
                </c:pt>
                <c:pt idx="3323">
                  <c:v>40010.291669999991</c:v>
                </c:pt>
                <c:pt idx="3324">
                  <c:v>40010.333330000001</c:v>
                </c:pt>
                <c:pt idx="3325">
                  <c:v>40010.375</c:v>
                </c:pt>
                <c:pt idx="3326">
                  <c:v>40010.416670000006</c:v>
                </c:pt>
                <c:pt idx="3327">
                  <c:v>40010.458330000009</c:v>
                </c:pt>
                <c:pt idx="3328">
                  <c:v>40010.5</c:v>
                </c:pt>
                <c:pt idx="3329">
                  <c:v>40010.541669999999</c:v>
                </c:pt>
                <c:pt idx="3330">
                  <c:v>40010.583330000001</c:v>
                </c:pt>
                <c:pt idx="3331">
                  <c:v>40010.624999999993</c:v>
                </c:pt>
                <c:pt idx="3332">
                  <c:v>40010.666669999999</c:v>
                </c:pt>
                <c:pt idx="3333">
                  <c:v>40010.708330000001</c:v>
                </c:pt>
                <c:pt idx="3334">
                  <c:v>40010.75</c:v>
                </c:pt>
                <c:pt idx="3335">
                  <c:v>40010.791669999991</c:v>
                </c:pt>
                <c:pt idx="3336">
                  <c:v>40010.833330000001</c:v>
                </c:pt>
                <c:pt idx="3337">
                  <c:v>40010.875</c:v>
                </c:pt>
                <c:pt idx="3338">
                  <c:v>40010.916670000006</c:v>
                </c:pt>
                <c:pt idx="3339">
                  <c:v>40010.958330000009</c:v>
                </c:pt>
                <c:pt idx="3340">
                  <c:v>40011</c:v>
                </c:pt>
                <c:pt idx="3341">
                  <c:v>40011.041669999999</c:v>
                </c:pt>
                <c:pt idx="3342">
                  <c:v>40011.083330000001</c:v>
                </c:pt>
                <c:pt idx="3343">
                  <c:v>40011.124999999993</c:v>
                </c:pt>
                <c:pt idx="3344">
                  <c:v>40011.166669999999</c:v>
                </c:pt>
                <c:pt idx="3345">
                  <c:v>40011.208330000001</c:v>
                </c:pt>
                <c:pt idx="3346">
                  <c:v>40011.25</c:v>
                </c:pt>
                <c:pt idx="3347">
                  <c:v>40011.291669999991</c:v>
                </c:pt>
                <c:pt idx="3348">
                  <c:v>40011.333330000001</c:v>
                </c:pt>
                <c:pt idx="3349">
                  <c:v>40011.375</c:v>
                </c:pt>
                <c:pt idx="3350">
                  <c:v>40011.416670000006</c:v>
                </c:pt>
                <c:pt idx="3351">
                  <c:v>40011.458330000009</c:v>
                </c:pt>
                <c:pt idx="3352">
                  <c:v>40011.5</c:v>
                </c:pt>
                <c:pt idx="3353">
                  <c:v>40011.541669999999</c:v>
                </c:pt>
                <c:pt idx="3354">
                  <c:v>40011.583330000001</c:v>
                </c:pt>
                <c:pt idx="3355">
                  <c:v>40011.624999999993</c:v>
                </c:pt>
                <c:pt idx="3356">
                  <c:v>40011.666669999999</c:v>
                </c:pt>
                <c:pt idx="3357">
                  <c:v>40011.708330000001</c:v>
                </c:pt>
                <c:pt idx="3358">
                  <c:v>40011.75</c:v>
                </c:pt>
                <c:pt idx="3359">
                  <c:v>40011.791669999991</c:v>
                </c:pt>
                <c:pt idx="3360">
                  <c:v>40011.833330000001</c:v>
                </c:pt>
                <c:pt idx="3361">
                  <c:v>40011.875</c:v>
                </c:pt>
                <c:pt idx="3362">
                  <c:v>40011.916670000006</c:v>
                </c:pt>
                <c:pt idx="3363">
                  <c:v>40011.958330000009</c:v>
                </c:pt>
                <c:pt idx="3364">
                  <c:v>40012</c:v>
                </c:pt>
                <c:pt idx="3365">
                  <c:v>40012.041669999999</c:v>
                </c:pt>
                <c:pt idx="3366">
                  <c:v>40012.083330000001</c:v>
                </c:pt>
                <c:pt idx="3367">
                  <c:v>40012.124999999993</c:v>
                </c:pt>
                <c:pt idx="3368">
                  <c:v>40012.166669999999</c:v>
                </c:pt>
                <c:pt idx="3369">
                  <c:v>40012.208330000001</c:v>
                </c:pt>
                <c:pt idx="3370">
                  <c:v>40012.25</c:v>
                </c:pt>
                <c:pt idx="3371">
                  <c:v>40012.291669999991</c:v>
                </c:pt>
                <c:pt idx="3372">
                  <c:v>40012.333330000001</c:v>
                </c:pt>
                <c:pt idx="3373">
                  <c:v>40012.375</c:v>
                </c:pt>
                <c:pt idx="3374">
                  <c:v>40012.416670000006</c:v>
                </c:pt>
                <c:pt idx="3375">
                  <c:v>40012.458330000009</c:v>
                </c:pt>
                <c:pt idx="3376">
                  <c:v>40012.5</c:v>
                </c:pt>
                <c:pt idx="3377">
                  <c:v>40012.541669999999</c:v>
                </c:pt>
                <c:pt idx="3378">
                  <c:v>40012.583330000001</c:v>
                </c:pt>
                <c:pt idx="3379">
                  <c:v>40012.624999999993</c:v>
                </c:pt>
                <c:pt idx="3380">
                  <c:v>40012.666669999999</c:v>
                </c:pt>
                <c:pt idx="3381">
                  <c:v>40012.708330000001</c:v>
                </c:pt>
                <c:pt idx="3382">
                  <c:v>40012.75</c:v>
                </c:pt>
                <c:pt idx="3383">
                  <c:v>40012.791669999991</c:v>
                </c:pt>
                <c:pt idx="3384">
                  <c:v>40012.833330000001</c:v>
                </c:pt>
                <c:pt idx="3385">
                  <c:v>40012.875</c:v>
                </c:pt>
                <c:pt idx="3386">
                  <c:v>40012.916670000006</c:v>
                </c:pt>
                <c:pt idx="3387">
                  <c:v>40012.958330000009</c:v>
                </c:pt>
                <c:pt idx="3388">
                  <c:v>40013</c:v>
                </c:pt>
                <c:pt idx="3389">
                  <c:v>40013.041669999999</c:v>
                </c:pt>
                <c:pt idx="3390">
                  <c:v>40013.083330000001</c:v>
                </c:pt>
                <c:pt idx="3391">
                  <c:v>40013.124999999993</c:v>
                </c:pt>
                <c:pt idx="3392">
                  <c:v>40013.166669999999</c:v>
                </c:pt>
                <c:pt idx="3393">
                  <c:v>40013.208330000001</c:v>
                </c:pt>
                <c:pt idx="3394">
                  <c:v>40013.25</c:v>
                </c:pt>
                <c:pt idx="3395">
                  <c:v>40013.291669999991</c:v>
                </c:pt>
                <c:pt idx="3396">
                  <c:v>40013.333330000001</c:v>
                </c:pt>
                <c:pt idx="3397">
                  <c:v>40013.375</c:v>
                </c:pt>
                <c:pt idx="3398">
                  <c:v>40013.416670000006</c:v>
                </c:pt>
                <c:pt idx="3399">
                  <c:v>40013.458330000009</c:v>
                </c:pt>
                <c:pt idx="3400">
                  <c:v>40013.5</c:v>
                </c:pt>
                <c:pt idx="3401">
                  <c:v>40013.541669999999</c:v>
                </c:pt>
                <c:pt idx="3402">
                  <c:v>40013.583330000001</c:v>
                </c:pt>
                <c:pt idx="3403">
                  <c:v>40013.624999999993</c:v>
                </c:pt>
                <c:pt idx="3404">
                  <c:v>40013.666669999999</c:v>
                </c:pt>
                <c:pt idx="3405">
                  <c:v>40013.708330000001</c:v>
                </c:pt>
                <c:pt idx="3406">
                  <c:v>40013.75</c:v>
                </c:pt>
                <c:pt idx="3407">
                  <c:v>40013.791669999991</c:v>
                </c:pt>
                <c:pt idx="3408">
                  <c:v>40013.833330000001</c:v>
                </c:pt>
                <c:pt idx="3409">
                  <c:v>40013.875</c:v>
                </c:pt>
                <c:pt idx="3410">
                  <c:v>40013.916670000006</c:v>
                </c:pt>
                <c:pt idx="3411">
                  <c:v>40013.958330000009</c:v>
                </c:pt>
                <c:pt idx="3412">
                  <c:v>40014</c:v>
                </c:pt>
                <c:pt idx="3413">
                  <c:v>40014.041669999999</c:v>
                </c:pt>
                <c:pt idx="3414">
                  <c:v>40014.083330000001</c:v>
                </c:pt>
                <c:pt idx="3415">
                  <c:v>40014.124999999993</c:v>
                </c:pt>
                <c:pt idx="3416">
                  <c:v>40014.166669999999</c:v>
                </c:pt>
                <c:pt idx="3417">
                  <c:v>40014.208330000001</c:v>
                </c:pt>
                <c:pt idx="3418">
                  <c:v>40014.25</c:v>
                </c:pt>
                <c:pt idx="3419">
                  <c:v>40014.291669999991</c:v>
                </c:pt>
                <c:pt idx="3420">
                  <c:v>40014.333330000001</c:v>
                </c:pt>
                <c:pt idx="3421">
                  <c:v>40014.375</c:v>
                </c:pt>
                <c:pt idx="3422">
                  <c:v>40014.416670000006</c:v>
                </c:pt>
                <c:pt idx="3423">
                  <c:v>40014.458330000009</c:v>
                </c:pt>
                <c:pt idx="3424">
                  <c:v>40014.5</c:v>
                </c:pt>
                <c:pt idx="3425">
                  <c:v>40014.541669999999</c:v>
                </c:pt>
                <c:pt idx="3426">
                  <c:v>40014.583330000001</c:v>
                </c:pt>
                <c:pt idx="3427">
                  <c:v>40014.624999999993</c:v>
                </c:pt>
                <c:pt idx="3428">
                  <c:v>40014.666669999999</c:v>
                </c:pt>
                <c:pt idx="3429">
                  <c:v>40014.708330000001</c:v>
                </c:pt>
                <c:pt idx="3430">
                  <c:v>40014.75</c:v>
                </c:pt>
                <c:pt idx="3431">
                  <c:v>40014.791669999991</c:v>
                </c:pt>
                <c:pt idx="3432">
                  <c:v>40014.833330000001</c:v>
                </c:pt>
                <c:pt idx="3433">
                  <c:v>40014.875</c:v>
                </c:pt>
                <c:pt idx="3434">
                  <c:v>40014.916670000006</c:v>
                </c:pt>
                <c:pt idx="3435">
                  <c:v>40014.958330000009</c:v>
                </c:pt>
                <c:pt idx="3436">
                  <c:v>40015</c:v>
                </c:pt>
                <c:pt idx="3437">
                  <c:v>40015.041669999999</c:v>
                </c:pt>
                <c:pt idx="3438">
                  <c:v>40015.083330000001</c:v>
                </c:pt>
                <c:pt idx="3439">
                  <c:v>40015.124999999993</c:v>
                </c:pt>
                <c:pt idx="3440">
                  <c:v>40015.166669999999</c:v>
                </c:pt>
                <c:pt idx="3441">
                  <c:v>40015.208330000001</c:v>
                </c:pt>
                <c:pt idx="3442">
                  <c:v>40015.25</c:v>
                </c:pt>
                <c:pt idx="3443">
                  <c:v>40015.291669999991</c:v>
                </c:pt>
                <c:pt idx="3444">
                  <c:v>40015.333330000001</c:v>
                </c:pt>
                <c:pt idx="3445">
                  <c:v>40015.375</c:v>
                </c:pt>
                <c:pt idx="3446">
                  <c:v>40015.416670000006</c:v>
                </c:pt>
                <c:pt idx="3447">
                  <c:v>40015.458330000009</c:v>
                </c:pt>
                <c:pt idx="3448">
                  <c:v>40015.5</c:v>
                </c:pt>
                <c:pt idx="3449">
                  <c:v>40015.541669999999</c:v>
                </c:pt>
                <c:pt idx="3450">
                  <c:v>40015.583330000001</c:v>
                </c:pt>
                <c:pt idx="3451">
                  <c:v>40015.624999999993</c:v>
                </c:pt>
                <c:pt idx="3452">
                  <c:v>40015.666669999999</c:v>
                </c:pt>
                <c:pt idx="3453">
                  <c:v>40015.708330000001</c:v>
                </c:pt>
                <c:pt idx="3454">
                  <c:v>40015.75</c:v>
                </c:pt>
                <c:pt idx="3455">
                  <c:v>40015.791669999991</c:v>
                </c:pt>
                <c:pt idx="3456">
                  <c:v>40015.833330000001</c:v>
                </c:pt>
                <c:pt idx="3457">
                  <c:v>40015.875</c:v>
                </c:pt>
                <c:pt idx="3458">
                  <c:v>40015.916670000006</c:v>
                </c:pt>
                <c:pt idx="3459">
                  <c:v>40015.958330000009</c:v>
                </c:pt>
                <c:pt idx="3460">
                  <c:v>40016</c:v>
                </c:pt>
                <c:pt idx="3461">
                  <c:v>40016.041669999999</c:v>
                </c:pt>
                <c:pt idx="3462">
                  <c:v>40016.083330000001</c:v>
                </c:pt>
                <c:pt idx="3463">
                  <c:v>40016.124999999993</c:v>
                </c:pt>
                <c:pt idx="3464">
                  <c:v>40016.166669999999</c:v>
                </c:pt>
                <c:pt idx="3465">
                  <c:v>40016.208330000001</c:v>
                </c:pt>
                <c:pt idx="3466">
                  <c:v>40016.25</c:v>
                </c:pt>
                <c:pt idx="3467">
                  <c:v>40016.291669999991</c:v>
                </c:pt>
                <c:pt idx="3468">
                  <c:v>40016.333330000001</c:v>
                </c:pt>
                <c:pt idx="3469">
                  <c:v>40016.375</c:v>
                </c:pt>
                <c:pt idx="3470">
                  <c:v>40016.416670000006</c:v>
                </c:pt>
                <c:pt idx="3471">
                  <c:v>40016.458330000009</c:v>
                </c:pt>
                <c:pt idx="3472">
                  <c:v>40016.5</c:v>
                </c:pt>
                <c:pt idx="3473">
                  <c:v>40016.541669999999</c:v>
                </c:pt>
                <c:pt idx="3474">
                  <c:v>40016.583330000001</c:v>
                </c:pt>
                <c:pt idx="3475">
                  <c:v>40016.624999999993</c:v>
                </c:pt>
                <c:pt idx="3476">
                  <c:v>40016.666669999999</c:v>
                </c:pt>
                <c:pt idx="3477">
                  <c:v>40016.708330000001</c:v>
                </c:pt>
                <c:pt idx="3478">
                  <c:v>40016.75</c:v>
                </c:pt>
                <c:pt idx="3479">
                  <c:v>40016.791669999991</c:v>
                </c:pt>
                <c:pt idx="3480">
                  <c:v>40016.833330000001</c:v>
                </c:pt>
                <c:pt idx="3481">
                  <c:v>40016.875</c:v>
                </c:pt>
                <c:pt idx="3482">
                  <c:v>40016.916670000006</c:v>
                </c:pt>
                <c:pt idx="3483">
                  <c:v>40016.958330000009</c:v>
                </c:pt>
                <c:pt idx="3484">
                  <c:v>40017</c:v>
                </c:pt>
                <c:pt idx="3485">
                  <c:v>40017.041669999999</c:v>
                </c:pt>
                <c:pt idx="3486">
                  <c:v>40017.083330000001</c:v>
                </c:pt>
                <c:pt idx="3487">
                  <c:v>40017.124999999993</c:v>
                </c:pt>
                <c:pt idx="3488">
                  <c:v>40017.166669999999</c:v>
                </c:pt>
                <c:pt idx="3489">
                  <c:v>40017.208330000001</c:v>
                </c:pt>
                <c:pt idx="3490">
                  <c:v>40017.25</c:v>
                </c:pt>
                <c:pt idx="3491">
                  <c:v>40017.291669999991</c:v>
                </c:pt>
                <c:pt idx="3492">
                  <c:v>40017.333330000001</c:v>
                </c:pt>
                <c:pt idx="3493">
                  <c:v>40017.375</c:v>
                </c:pt>
                <c:pt idx="3494">
                  <c:v>40017.416670000006</c:v>
                </c:pt>
                <c:pt idx="3495">
                  <c:v>40017.458330000009</c:v>
                </c:pt>
                <c:pt idx="3496">
                  <c:v>40017.5</c:v>
                </c:pt>
                <c:pt idx="3497">
                  <c:v>40017.541669999999</c:v>
                </c:pt>
                <c:pt idx="3498">
                  <c:v>40017.583330000001</c:v>
                </c:pt>
                <c:pt idx="3499">
                  <c:v>40017.624999999993</c:v>
                </c:pt>
                <c:pt idx="3500">
                  <c:v>40017.666669999999</c:v>
                </c:pt>
                <c:pt idx="3501">
                  <c:v>40017.708330000001</c:v>
                </c:pt>
                <c:pt idx="3502">
                  <c:v>40017.75</c:v>
                </c:pt>
                <c:pt idx="3503">
                  <c:v>40017.791669999991</c:v>
                </c:pt>
                <c:pt idx="3504">
                  <c:v>40017.833330000001</c:v>
                </c:pt>
                <c:pt idx="3505">
                  <c:v>40017.875</c:v>
                </c:pt>
                <c:pt idx="3506">
                  <c:v>40017.916670000006</c:v>
                </c:pt>
                <c:pt idx="3507">
                  <c:v>40017.958330000009</c:v>
                </c:pt>
                <c:pt idx="3508">
                  <c:v>40018</c:v>
                </c:pt>
                <c:pt idx="3509">
                  <c:v>40018.041669999999</c:v>
                </c:pt>
                <c:pt idx="3510">
                  <c:v>40018.083330000001</c:v>
                </c:pt>
                <c:pt idx="3511">
                  <c:v>40018.124999999993</c:v>
                </c:pt>
                <c:pt idx="3512">
                  <c:v>40018.166669999999</c:v>
                </c:pt>
                <c:pt idx="3513">
                  <c:v>40018.208330000001</c:v>
                </c:pt>
                <c:pt idx="3514">
                  <c:v>40018.25</c:v>
                </c:pt>
                <c:pt idx="3515">
                  <c:v>40018.291669999991</c:v>
                </c:pt>
                <c:pt idx="3516">
                  <c:v>40018.333330000001</c:v>
                </c:pt>
                <c:pt idx="3517">
                  <c:v>40018.375</c:v>
                </c:pt>
                <c:pt idx="3518">
                  <c:v>40018.416670000006</c:v>
                </c:pt>
                <c:pt idx="3519">
                  <c:v>40018.458330000009</c:v>
                </c:pt>
                <c:pt idx="3520">
                  <c:v>40018.5</c:v>
                </c:pt>
                <c:pt idx="3521">
                  <c:v>40018.541669999999</c:v>
                </c:pt>
                <c:pt idx="3522">
                  <c:v>40018.583330000001</c:v>
                </c:pt>
                <c:pt idx="3523">
                  <c:v>40018.624999999993</c:v>
                </c:pt>
                <c:pt idx="3524">
                  <c:v>40018.666669999999</c:v>
                </c:pt>
                <c:pt idx="3525">
                  <c:v>40018.708330000001</c:v>
                </c:pt>
                <c:pt idx="3526">
                  <c:v>40018.75</c:v>
                </c:pt>
                <c:pt idx="3527">
                  <c:v>40018.791669999991</c:v>
                </c:pt>
                <c:pt idx="3528">
                  <c:v>40018.833330000001</c:v>
                </c:pt>
                <c:pt idx="3529">
                  <c:v>40018.875</c:v>
                </c:pt>
                <c:pt idx="3530">
                  <c:v>40018.916670000006</c:v>
                </c:pt>
                <c:pt idx="3531">
                  <c:v>40018.958330000009</c:v>
                </c:pt>
                <c:pt idx="3532">
                  <c:v>40019</c:v>
                </c:pt>
                <c:pt idx="3533">
                  <c:v>40019.041669999999</c:v>
                </c:pt>
                <c:pt idx="3534">
                  <c:v>40019.083330000001</c:v>
                </c:pt>
                <c:pt idx="3535">
                  <c:v>40019.124999999993</c:v>
                </c:pt>
                <c:pt idx="3536">
                  <c:v>40019.166669999999</c:v>
                </c:pt>
                <c:pt idx="3537">
                  <c:v>40019.208330000001</c:v>
                </c:pt>
                <c:pt idx="3538">
                  <c:v>40019.25</c:v>
                </c:pt>
                <c:pt idx="3539">
                  <c:v>40019.291669999991</c:v>
                </c:pt>
                <c:pt idx="3540">
                  <c:v>40019.333330000001</c:v>
                </c:pt>
                <c:pt idx="3541">
                  <c:v>40019.375</c:v>
                </c:pt>
                <c:pt idx="3542">
                  <c:v>40019.416670000006</c:v>
                </c:pt>
                <c:pt idx="3543">
                  <c:v>40019.458330000009</c:v>
                </c:pt>
                <c:pt idx="3544">
                  <c:v>40019.5</c:v>
                </c:pt>
                <c:pt idx="3545">
                  <c:v>40019.541669999999</c:v>
                </c:pt>
                <c:pt idx="3546">
                  <c:v>40019.583330000001</c:v>
                </c:pt>
                <c:pt idx="3547">
                  <c:v>40019.624999999993</c:v>
                </c:pt>
                <c:pt idx="3548">
                  <c:v>40019.666669999999</c:v>
                </c:pt>
                <c:pt idx="3549">
                  <c:v>40019.708330000001</c:v>
                </c:pt>
                <c:pt idx="3550">
                  <c:v>40019.75</c:v>
                </c:pt>
                <c:pt idx="3551">
                  <c:v>40019.791669999991</c:v>
                </c:pt>
                <c:pt idx="3552">
                  <c:v>40019.833330000001</c:v>
                </c:pt>
                <c:pt idx="3553">
                  <c:v>40019.875</c:v>
                </c:pt>
                <c:pt idx="3554">
                  <c:v>40019.916670000006</c:v>
                </c:pt>
                <c:pt idx="3555">
                  <c:v>40019.958330000009</c:v>
                </c:pt>
                <c:pt idx="3556">
                  <c:v>40020</c:v>
                </c:pt>
                <c:pt idx="3557">
                  <c:v>40020.041669999999</c:v>
                </c:pt>
                <c:pt idx="3558">
                  <c:v>40020.083330000001</c:v>
                </c:pt>
                <c:pt idx="3559">
                  <c:v>40020.124999999993</c:v>
                </c:pt>
                <c:pt idx="3560">
                  <c:v>40020.166669999999</c:v>
                </c:pt>
                <c:pt idx="3561">
                  <c:v>40020.208330000001</c:v>
                </c:pt>
                <c:pt idx="3562">
                  <c:v>40020.25</c:v>
                </c:pt>
                <c:pt idx="3563">
                  <c:v>40020.291669999991</c:v>
                </c:pt>
                <c:pt idx="3564">
                  <c:v>40020.333330000001</c:v>
                </c:pt>
                <c:pt idx="3565">
                  <c:v>40020.375</c:v>
                </c:pt>
                <c:pt idx="3566">
                  <c:v>40020.416670000006</c:v>
                </c:pt>
                <c:pt idx="3567">
                  <c:v>40020.458330000009</c:v>
                </c:pt>
                <c:pt idx="3568">
                  <c:v>40020.5</c:v>
                </c:pt>
                <c:pt idx="3569">
                  <c:v>40020.541669999999</c:v>
                </c:pt>
                <c:pt idx="3570">
                  <c:v>40020.583330000001</c:v>
                </c:pt>
                <c:pt idx="3571">
                  <c:v>40020.624999999993</c:v>
                </c:pt>
                <c:pt idx="3572">
                  <c:v>40020.666669999999</c:v>
                </c:pt>
                <c:pt idx="3573">
                  <c:v>40020.708330000001</c:v>
                </c:pt>
                <c:pt idx="3574">
                  <c:v>40020.75</c:v>
                </c:pt>
                <c:pt idx="3575">
                  <c:v>40020.791669999991</c:v>
                </c:pt>
                <c:pt idx="3576">
                  <c:v>40020.833330000001</c:v>
                </c:pt>
                <c:pt idx="3577">
                  <c:v>40020.875</c:v>
                </c:pt>
                <c:pt idx="3578">
                  <c:v>40020.916670000006</c:v>
                </c:pt>
                <c:pt idx="3579">
                  <c:v>40020.958330000009</c:v>
                </c:pt>
                <c:pt idx="3580">
                  <c:v>40021</c:v>
                </c:pt>
                <c:pt idx="3581">
                  <c:v>40021.041669999999</c:v>
                </c:pt>
                <c:pt idx="3582">
                  <c:v>40021.083330000001</c:v>
                </c:pt>
                <c:pt idx="3583">
                  <c:v>40021.124999999993</c:v>
                </c:pt>
                <c:pt idx="3584">
                  <c:v>40021.166669999999</c:v>
                </c:pt>
                <c:pt idx="3585">
                  <c:v>40021.208330000001</c:v>
                </c:pt>
                <c:pt idx="3586">
                  <c:v>40021.25</c:v>
                </c:pt>
                <c:pt idx="3587">
                  <c:v>40021.291669999991</c:v>
                </c:pt>
                <c:pt idx="3588">
                  <c:v>40021.333330000001</c:v>
                </c:pt>
                <c:pt idx="3589">
                  <c:v>40021.375</c:v>
                </c:pt>
                <c:pt idx="3590">
                  <c:v>40021.416670000006</c:v>
                </c:pt>
                <c:pt idx="3591">
                  <c:v>40021.458330000009</c:v>
                </c:pt>
                <c:pt idx="3592">
                  <c:v>40021.5</c:v>
                </c:pt>
                <c:pt idx="3593">
                  <c:v>40021.541669999999</c:v>
                </c:pt>
                <c:pt idx="3594">
                  <c:v>40021.583330000001</c:v>
                </c:pt>
                <c:pt idx="3595">
                  <c:v>40021.624999999993</c:v>
                </c:pt>
                <c:pt idx="3596">
                  <c:v>40021.666669999999</c:v>
                </c:pt>
                <c:pt idx="3597">
                  <c:v>40021.708330000001</c:v>
                </c:pt>
                <c:pt idx="3598">
                  <c:v>40021.75</c:v>
                </c:pt>
                <c:pt idx="3599">
                  <c:v>40021.791669999991</c:v>
                </c:pt>
                <c:pt idx="3600">
                  <c:v>40021.833330000001</c:v>
                </c:pt>
                <c:pt idx="3601">
                  <c:v>40021.875</c:v>
                </c:pt>
                <c:pt idx="3602">
                  <c:v>40021.916670000006</c:v>
                </c:pt>
                <c:pt idx="3603">
                  <c:v>40021.958330000009</c:v>
                </c:pt>
                <c:pt idx="3604">
                  <c:v>40022</c:v>
                </c:pt>
                <c:pt idx="3605">
                  <c:v>40022.041669999999</c:v>
                </c:pt>
                <c:pt idx="3606">
                  <c:v>40022.083330000001</c:v>
                </c:pt>
                <c:pt idx="3607">
                  <c:v>40022.124999999993</c:v>
                </c:pt>
                <c:pt idx="3608">
                  <c:v>40022.166669999999</c:v>
                </c:pt>
                <c:pt idx="3609">
                  <c:v>40022.208330000001</c:v>
                </c:pt>
                <c:pt idx="3610">
                  <c:v>40022.25</c:v>
                </c:pt>
                <c:pt idx="3611">
                  <c:v>40022.291669999991</c:v>
                </c:pt>
                <c:pt idx="3612">
                  <c:v>40022.333330000001</c:v>
                </c:pt>
                <c:pt idx="3613">
                  <c:v>40022.375</c:v>
                </c:pt>
                <c:pt idx="3614">
                  <c:v>40022.416670000006</c:v>
                </c:pt>
                <c:pt idx="3615">
                  <c:v>40022.458330000009</c:v>
                </c:pt>
                <c:pt idx="3616">
                  <c:v>40022.5</c:v>
                </c:pt>
                <c:pt idx="3617">
                  <c:v>40022.541669999999</c:v>
                </c:pt>
                <c:pt idx="3618">
                  <c:v>40022.583330000001</c:v>
                </c:pt>
                <c:pt idx="3619">
                  <c:v>40022.624999999993</c:v>
                </c:pt>
                <c:pt idx="3620">
                  <c:v>40022.666669999999</c:v>
                </c:pt>
                <c:pt idx="3621">
                  <c:v>40022.708330000001</c:v>
                </c:pt>
                <c:pt idx="3622">
                  <c:v>40022.75</c:v>
                </c:pt>
                <c:pt idx="3623">
                  <c:v>40022.791669999991</c:v>
                </c:pt>
                <c:pt idx="3624">
                  <c:v>40022.833330000001</c:v>
                </c:pt>
                <c:pt idx="3625">
                  <c:v>40022.875</c:v>
                </c:pt>
                <c:pt idx="3626">
                  <c:v>40022.916670000006</c:v>
                </c:pt>
                <c:pt idx="3627">
                  <c:v>40022.958330000009</c:v>
                </c:pt>
                <c:pt idx="3628">
                  <c:v>40023</c:v>
                </c:pt>
                <c:pt idx="3629">
                  <c:v>40023.041669999999</c:v>
                </c:pt>
                <c:pt idx="3630">
                  <c:v>40023.083330000001</c:v>
                </c:pt>
                <c:pt idx="3631">
                  <c:v>40023.124999999993</c:v>
                </c:pt>
                <c:pt idx="3632">
                  <c:v>40023.166669999999</c:v>
                </c:pt>
                <c:pt idx="3633">
                  <c:v>40023.208330000001</c:v>
                </c:pt>
                <c:pt idx="3634">
                  <c:v>40023.25</c:v>
                </c:pt>
                <c:pt idx="3635">
                  <c:v>40023.291669999991</c:v>
                </c:pt>
                <c:pt idx="3636">
                  <c:v>40023.333330000001</c:v>
                </c:pt>
                <c:pt idx="3637">
                  <c:v>40023.375</c:v>
                </c:pt>
                <c:pt idx="3638">
                  <c:v>40023.416670000006</c:v>
                </c:pt>
                <c:pt idx="3639">
                  <c:v>40023.458330000009</c:v>
                </c:pt>
                <c:pt idx="3640">
                  <c:v>40023.5</c:v>
                </c:pt>
                <c:pt idx="3641">
                  <c:v>40023.541669999999</c:v>
                </c:pt>
                <c:pt idx="3642">
                  <c:v>40023.583330000001</c:v>
                </c:pt>
                <c:pt idx="3643">
                  <c:v>40023.624999999993</c:v>
                </c:pt>
                <c:pt idx="3644">
                  <c:v>40023.666669999999</c:v>
                </c:pt>
                <c:pt idx="3645">
                  <c:v>40023.708330000001</c:v>
                </c:pt>
                <c:pt idx="3646">
                  <c:v>40023.75</c:v>
                </c:pt>
                <c:pt idx="3647">
                  <c:v>40023.791669999991</c:v>
                </c:pt>
                <c:pt idx="3648">
                  <c:v>40023.833330000001</c:v>
                </c:pt>
                <c:pt idx="3649">
                  <c:v>40023.875</c:v>
                </c:pt>
                <c:pt idx="3650">
                  <c:v>40023.916670000006</c:v>
                </c:pt>
                <c:pt idx="3651">
                  <c:v>40023.958330000009</c:v>
                </c:pt>
                <c:pt idx="3652">
                  <c:v>40024</c:v>
                </c:pt>
                <c:pt idx="3653">
                  <c:v>40024.041669999999</c:v>
                </c:pt>
                <c:pt idx="3654">
                  <c:v>40024.083330000001</c:v>
                </c:pt>
                <c:pt idx="3655">
                  <c:v>40024.124999999993</c:v>
                </c:pt>
                <c:pt idx="3656">
                  <c:v>40024.166669999999</c:v>
                </c:pt>
                <c:pt idx="3657">
                  <c:v>40024.208330000001</c:v>
                </c:pt>
                <c:pt idx="3658">
                  <c:v>40024.25</c:v>
                </c:pt>
                <c:pt idx="3659">
                  <c:v>40024.291669999991</c:v>
                </c:pt>
                <c:pt idx="3660">
                  <c:v>40024.333330000001</c:v>
                </c:pt>
                <c:pt idx="3661">
                  <c:v>40024.375</c:v>
                </c:pt>
                <c:pt idx="3662">
                  <c:v>40024.416670000006</c:v>
                </c:pt>
                <c:pt idx="3663">
                  <c:v>40024.458330000009</c:v>
                </c:pt>
                <c:pt idx="3664">
                  <c:v>40024.5</c:v>
                </c:pt>
                <c:pt idx="3665">
                  <c:v>40024.541669999999</c:v>
                </c:pt>
                <c:pt idx="3666">
                  <c:v>40024.583330000001</c:v>
                </c:pt>
                <c:pt idx="3667">
                  <c:v>40024.624999999993</c:v>
                </c:pt>
                <c:pt idx="3668">
                  <c:v>40024.666669999999</c:v>
                </c:pt>
                <c:pt idx="3669">
                  <c:v>40024.708330000001</c:v>
                </c:pt>
                <c:pt idx="3670">
                  <c:v>40024.75</c:v>
                </c:pt>
                <c:pt idx="3671">
                  <c:v>40024.791669999991</c:v>
                </c:pt>
                <c:pt idx="3672">
                  <c:v>40024.833330000001</c:v>
                </c:pt>
                <c:pt idx="3673">
                  <c:v>40024.875</c:v>
                </c:pt>
                <c:pt idx="3674">
                  <c:v>40024.916670000006</c:v>
                </c:pt>
                <c:pt idx="3675">
                  <c:v>40024.958330000009</c:v>
                </c:pt>
                <c:pt idx="3676">
                  <c:v>40025</c:v>
                </c:pt>
                <c:pt idx="3677">
                  <c:v>40025.041669999999</c:v>
                </c:pt>
                <c:pt idx="3678">
                  <c:v>40025.083330000001</c:v>
                </c:pt>
                <c:pt idx="3679">
                  <c:v>40025.124999999993</c:v>
                </c:pt>
                <c:pt idx="3680">
                  <c:v>40025.166669999999</c:v>
                </c:pt>
                <c:pt idx="3681">
                  <c:v>40025.208330000001</c:v>
                </c:pt>
                <c:pt idx="3682">
                  <c:v>40025.25</c:v>
                </c:pt>
                <c:pt idx="3683">
                  <c:v>40025.291669999991</c:v>
                </c:pt>
                <c:pt idx="3684">
                  <c:v>40025.333330000001</c:v>
                </c:pt>
                <c:pt idx="3685">
                  <c:v>40025.375</c:v>
                </c:pt>
                <c:pt idx="3686">
                  <c:v>40025.416670000006</c:v>
                </c:pt>
                <c:pt idx="3687">
                  <c:v>40025.458330000009</c:v>
                </c:pt>
                <c:pt idx="3688">
                  <c:v>40025.5</c:v>
                </c:pt>
                <c:pt idx="3689">
                  <c:v>40025.541669999999</c:v>
                </c:pt>
                <c:pt idx="3690">
                  <c:v>40025.583330000001</c:v>
                </c:pt>
                <c:pt idx="3691">
                  <c:v>40025.624999999993</c:v>
                </c:pt>
                <c:pt idx="3692">
                  <c:v>40025.666669999999</c:v>
                </c:pt>
                <c:pt idx="3693">
                  <c:v>40025.708330000001</c:v>
                </c:pt>
                <c:pt idx="3694">
                  <c:v>40025.75</c:v>
                </c:pt>
                <c:pt idx="3695">
                  <c:v>40025.791669999991</c:v>
                </c:pt>
                <c:pt idx="3696">
                  <c:v>40025.833330000001</c:v>
                </c:pt>
                <c:pt idx="3697">
                  <c:v>40025.875</c:v>
                </c:pt>
                <c:pt idx="3698">
                  <c:v>40025.916670000006</c:v>
                </c:pt>
                <c:pt idx="3699">
                  <c:v>40025.958330000009</c:v>
                </c:pt>
                <c:pt idx="3700">
                  <c:v>40026</c:v>
                </c:pt>
                <c:pt idx="3701">
                  <c:v>40026.041669999999</c:v>
                </c:pt>
                <c:pt idx="3702">
                  <c:v>40026.083330000001</c:v>
                </c:pt>
                <c:pt idx="3703">
                  <c:v>40026.124999999993</c:v>
                </c:pt>
                <c:pt idx="3704">
                  <c:v>40026.166669999999</c:v>
                </c:pt>
                <c:pt idx="3705">
                  <c:v>40026.208330000001</c:v>
                </c:pt>
                <c:pt idx="3706">
                  <c:v>40026.25</c:v>
                </c:pt>
                <c:pt idx="3707">
                  <c:v>40026.291669999991</c:v>
                </c:pt>
                <c:pt idx="3708">
                  <c:v>40026.333330000001</c:v>
                </c:pt>
                <c:pt idx="3709">
                  <c:v>40026.375</c:v>
                </c:pt>
                <c:pt idx="3710">
                  <c:v>40026.416670000006</c:v>
                </c:pt>
                <c:pt idx="3711">
                  <c:v>40026.458330000009</c:v>
                </c:pt>
                <c:pt idx="3712">
                  <c:v>40026.5</c:v>
                </c:pt>
                <c:pt idx="3713">
                  <c:v>40026.541669999999</c:v>
                </c:pt>
                <c:pt idx="3714">
                  <c:v>40026.583330000001</c:v>
                </c:pt>
                <c:pt idx="3715">
                  <c:v>40026.624999999993</c:v>
                </c:pt>
                <c:pt idx="3716">
                  <c:v>40026.666669999999</c:v>
                </c:pt>
                <c:pt idx="3717">
                  <c:v>40026.708330000001</c:v>
                </c:pt>
                <c:pt idx="3718">
                  <c:v>40026.75</c:v>
                </c:pt>
                <c:pt idx="3719">
                  <c:v>40026.791669999991</c:v>
                </c:pt>
                <c:pt idx="3720">
                  <c:v>40026.833330000001</c:v>
                </c:pt>
                <c:pt idx="3721">
                  <c:v>40026.875</c:v>
                </c:pt>
                <c:pt idx="3722">
                  <c:v>40026.916670000006</c:v>
                </c:pt>
                <c:pt idx="3723">
                  <c:v>40026.958330000009</c:v>
                </c:pt>
                <c:pt idx="3724">
                  <c:v>40027</c:v>
                </c:pt>
                <c:pt idx="3725">
                  <c:v>40027.041669999999</c:v>
                </c:pt>
                <c:pt idx="3726">
                  <c:v>40027.083330000001</c:v>
                </c:pt>
                <c:pt idx="3727">
                  <c:v>40027.124999999993</c:v>
                </c:pt>
                <c:pt idx="3728">
                  <c:v>40027.166669999999</c:v>
                </c:pt>
                <c:pt idx="3729">
                  <c:v>40027.208330000001</c:v>
                </c:pt>
                <c:pt idx="3730">
                  <c:v>40027.25</c:v>
                </c:pt>
                <c:pt idx="3731">
                  <c:v>40027.291669999991</c:v>
                </c:pt>
                <c:pt idx="3732">
                  <c:v>40027.333330000001</c:v>
                </c:pt>
                <c:pt idx="3733">
                  <c:v>40027.375</c:v>
                </c:pt>
                <c:pt idx="3734">
                  <c:v>40027.416670000006</c:v>
                </c:pt>
                <c:pt idx="3735">
                  <c:v>40027.458330000009</c:v>
                </c:pt>
                <c:pt idx="3736">
                  <c:v>40027.5</c:v>
                </c:pt>
                <c:pt idx="3737">
                  <c:v>40027.541669999999</c:v>
                </c:pt>
                <c:pt idx="3738">
                  <c:v>40027.583330000001</c:v>
                </c:pt>
                <c:pt idx="3739">
                  <c:v>40027.624999999993</c:v>
                </c:pt>
                <c:pt idx="3740">
                  <c:v>40027.666669999999</c:v>
                </c:pt>
                <c:pt idx="3741">
                  <c:v>40027.708330000001</c:v>
                </c:pt>
                <c:pt idx="3742">
                  <c:v>40027.75</c:v>
                </c:pt>
                <c:pt idx="3743">
                  <c:v>40027.791669999991</c:v>
                </c:pt>
                <c:pt idx="3744">
                  <c:v>40027.833330000001</c:v>
                </c:pt>
                <c:pt idx="3745">
                  <c:v>40027.875</c:v>
                </c:pt>
                <c:pt idx="3746">
                  <c:v>40027.916670000006</c:v>
                </c:pt>
                <c:pt idx="3747">
                  <c:v>40027.958330000009</c:v>
                </c:pt>
                <c:pt idx="3748">
                  <c:v>40028</c:v>
                </c:pt>
                <c:pt idx="3749">
                  <c:v>40028.041669999999</c:v>
                </c:pt>
                <c:pt idx="3750">
                  <c:v>40028.083330000001</c:v>
                </c:pt>
                <c:pt idx="3751">
                  <c:v>40028.124999999993</c:v>
                </c:pt>
                <c:pt idx="3752">
                  <c:v>40028.166669999999</c:v>
                </c:pt>
                <c:pt idx="3753">
                  <c:v>40028.208330000001</c:v>
                </c:pt>
                <c:pt idx="3754">
                  <c:v>40028.25</c:v>
                </c:pt>
                <c:pt idx="3755">
                  <c:v>40028.291669999991</c:v>
                </c:pt>
                <c:pt idx="3756">
                  <c:v>40028.333330000001</c:v>
                </c:pt>
                <c:pt idx="3757">
                  <c:v>40028.375</c:v>
                </c:pt>
                <c:pt idx="3758">
                  <c:v>40028.416670000006</c:v>
                </c:pt>
                <c:pt idx="3759">
                  <c:v>40028.458330000009</c:v>
                </c:pt>
                <c:pt idx="3760">
                  <c:v>40028.5</c:v>
                </c:pt>
                <c:pt idx="3761">
                  <c:v>40028.541669999999</c:v>
                </c:pt>
                <c:pt idx="3762">
                  <c:v>40028.583330000001</c:v>
                </c:pt>
                <c:pt idx="3763">
                  <c:v>40028.624999999993</c:v>
                </c:pt>
                <c:pt idx="3764">
                  <c:v>40028.666669999999</c:v>
                </c:pt>
                <c:pt idx="3765">
                  <c:v>40028.708330000001</c:v>
                </c:pt>
                <c:pt idx="3766">
                  <c:v>40028.75</c:v>
                </c:pt>
                <c:pt idx="3767">
                  <c:v>40028.791669999991</c:v>
                </c:pt>
                <c:pt idx="3768">
                  <c:v>40028.833330000001</c:v>
                </c:pt>
                <c:pt idx="3769">
                  <c:v>40028.875</c:v>
                </c:pt>
                <c:pt idx="3770">
                  <c:v>40028.916670000006</c:v>
                </c:pt>
                <c:pt idx="3771">
                  <c:v>40028.958330000009</c:v>
                </c:pt>
                <c:pt idx="3772">
                  <c:v>40029</c:v>
                </c:pt>
                <c:pt idx="3773">
                  <c:v>40029.041669999999</c:v>
                </c:pt>
                <c:pt idx="3774">
                  <c:v>40029.083330000001</c:v>
                </c:pt>
                <c:pt idx="3775">
                  <c:v>40029.124999999993</c:v>
                </c:pt>
                <c:pt idx="3776">
                  <c:v>40029.166669999999</c:v>
                </c:pt>
                <c:pt idx="3777">
                  <c:v>40029.208330000001</c:v>
                </c:pt>
                <c:pt idx="3778">
                  <c:v>40029.25</c:v>
                </c:pt>
                <c:pt idx="3779">
                  <c:v>40029.291669999991</c:v>
                </c:pt>
                <c:pt idx="3780">
                  <c:v>40029.333330000001</c:v>
                </c:pt>
                <c:pt idx="3781">
                  <c:v>40029.375</c:v>
                </c:pt>
                <c:pt idx="3782">
                  <c:v>40029.416670000006</c:v>
                </c:pt>
                <c:pt idx="3783">
                  <c:v>40029.458330000009</c:v>
                </c:pt>
                <c:pt idx="3784">
                  <c:v>40029.5</c:v>
                </c:pt>
                <c:pt idx="3785">
                  <c:v>40029.541669999999</c:v>
                </c:pt>
                <c:pt idx="3786">
                  <c:v>40029.583330000001</c:v>
                </c:pt>
                <c:pt idx="3787">
                  <c:v>40029.624999999993</c:v>
                </c:pt>
                <c:pt idx="3788">
                  <c:v>40029.666669999999</c:v>
                </c:pt>
                <c:pt idx="3789">
                  <c:v>40029.708330000001</c:v>
                </c:pt>
                <c:pt idx="3790">
                  <c:v>40029.75</c:v>
                </c:pt>
                <c:pt idx="3791">
                  <c:v>40029.791669999991</c:v>
                </c:pt>
                <c:pt idx="3792">
                  <c:v>40029.833330000001</c:v>
                </c:pt>
                <c:pt idx="3793">
                  <c:v>40029.875</c:v>
                </c:pt>
                <c:pt idx="3794">
                  <c:v>40029.916670000006</c:v>
                </c:pt>
                <c:pt idx="3795">
                  <c:v>40029.958330000009</c:v>
                </c:pt>
                <c:pt idx="3796">
                  <c:v>40030</c:v>
                </c:pt>
                <c:pt idx="3797">
                  <c:v>40030.041669999999</c:v>
                </c:pt>
                <c:pt idx="3798">
                  <c:v>40030.083330000001</c:v>
                </c:pt>
                <c:pt idx="3799">
                  <c:v>40030.124999999993</c:v>
                </c:pt>
                <c:pt idx="3800">
                  <c:v>40030.166669999999</c:v>
                </c:pt>
                <c:pt idx="3801">
                  <c:v>40030.208330000001</c:v>
                </c:pt>
                <c:pt idx="3802">
                  <c:v>40030.25</c:v>
                </c:pt>
                <c:pt idx="3803">
                  <c:v>40030.291669999991</c:v>
                </c:pt>
                <c:pt idx="3804">
                  <c:v>40030.333330000001</c:v>
                </c:pt>
                <c:pt idx="3805">
                  <c:v>40030.375</c:v>
                </c:pt>
                <c:pt idx="3806">
                  <c:v>40030.416670000006</c:v>
                </c:pt>
                <c:pt idx="3807">
                  <c:v>40030.458330000009</c:v>
                </c:pt>
                <c:pt idx="3808">
                  <c:v>40030.5</c:v>
                </c:pt>
                <c:pt idx="3809">
                  <c:v>40030.541669999999</c:v>
                </c:pt>
                <c:pt idx="3810">
                  <c:v>40030.583330000001</c:v>
                </c:pt>
                <c:pt idx="3811">
                  <c:v>40030.624999999993</c:v>
                </c:pt>
                <c:pt idx="3812">
                  <c:v>40030.666669999999</c:v>
                </c:pt>
                <c:pt idx="3813">
                  <c:v>40030.708330000001</c:v>
                </c:pt>
                <c:pt idx="3814">
                  <c:v>40030.75</c:v>
                </c:pt>
                <c:pt idx="3815">
                  <c:v>40030.791669999991</c:v>
                </c:pt>
                <c:pt idx="3816">
                  <c:v>40030.833330000001</c:v>
                </c:pt>
                <c:pt idx="3817">
                  <c:v>40030.875</c:v>
                </c:pt>
                <c:pt idx="3818">
                  <c:v>40030.916670000006</c:v>
                </c:pt>
                <c:pt idx="3819">
                  <c:v>40030.958330000009</c:v>
                </c:pt>
                <c:pt idx="3820">
                  <c:v>40031</c:v>
                </c:pt>
                <c:pt idx="3821">
                  <c:v>40031.041669999999</c:v>
                </c:pt>
                <c:pt idx="3822">
                  <c:v>40031.083330000001</c:v>
                </c:pt>
                <c:pt idx="3823">
                  <c:v>40031.124999999993</c:v>
                </c:pt>
                <c:pt idx="3824">
                  <c:v>40031.166669999999</c:v>
                </c:pt>
                <c:pt idx="3825">
                  <c:v>40031.208330000001</c:v>
                </c:pt>
                <c:pt idx="3826">
                  <c:v>40031.25</c:v>
                </c:pt>
                <c:pt idx="3827">
                  <c:v>40031.291669999991</c:v>
                </c:pt>
                <c:pt idx="3828">
                  <c:v>40031.333330000001</c:v>
                </c:pt>
                <c:pt idx="3829">
                  <c:v>40031.375</c:v>
                </c:pt>
                <c:pt idx="3830">
                  <c:v>40031.416670000006</c:v>
                </c:pt>
                <c:pt idx="3831">
                  <c:v>40031.458330000009</c:v>
                </c:pt>
                <c:pt idx="3832">
                  <c:v>40031.5</c:v>
                </c:pt>
                <c:pt idx="3833">
                  <c:v>40031.541669999999</c:v>
                </c:pt>
                <c:pt idx="3834">
                  <c:v>40031.583330000001</c:v>
                </c:pt>
                <c:pt idx="3835">
                  <c:v>40031.624999999993</c:v>
                </c:pt>
                <c:pt idx="3836">
                  <c:v>40031.666669999999</c:v>
                </c:pt>
                <c:pt idx="3837">
                  <c:v>40031.708330000001</c:v>
                </c:pt>
                <c:pt idx="3838">
                  <c:v>40031.75</c:v>
                </c:pt>
                <c:pt idx="3839">
                  <c:v>40031.791669999991</c:v>
                </c:pt>
                <c:pt idx="3840">
                  <c:v>40031.833330000001</c:v>
                </c:pt>
                <c:pt idx="3841">
                  <c:v>40031.875</c:v>
                </c:pt>
                <c:pt idx="3842">
                  <c:v>40031.916670000006</c:v>
                </c:pt>
                <c:pt idx="3843">
                  <c:v>40031.958330000009</c:v>
                </c:pt>
                <c:pt idx="3844">
                  <c:v>40032</c:v>
                </c:pt>
                <c:pt idx="3845">
                  <c:v>40032.041669999999</c:v>
                </c:pt>
                <c:pt idx="3846">
                  <c:v>40032.083330000001</c:v>
                </c:pt>
                <c:pt idx="3847">
                  <c:v>40032.124999999993</c:v>
                </c:pt>
                <c:pt idx="3848">
                  <c:v>40032.166669999999</c:v>
                </c:pt>
                <c:pt idx="3849">
                  <c:v>40032.208330000001</c:v>
                </c:pt>
                <c:pt idx="3850">
                  <c:v>40032.25</c:v>
                </c:pt>
                <c:pt idx="3851">
                  <c:v>40032.291669999991</c:v>
                </c:pt>
                <c:pt idx="3852">
                  <c:v>40032.333330000001</c:v>
                </c:pt>
                <c:pt idx="3853">
                  <c:v>40032.375</c:v>
                </c:pt>
                <c:pt idx="3854">
                  <c:v>40032.416670000006</c:v>
                </c:pt>
                <c:pt idx="3855">
                  <c:v>40032.458330000009</c:v>
                </c:pt>
                <c:pt idx="3856">
                  <c:v>40032.5</c:v>
                </c:pt>
                <c:pt idx="3857">
                  <c:v>40032.541669999999</c:v>
                </c:pt>
                <c:pt idx="3858">
                  <c:v>40032.583330000001</c:v>
                </c:pt>
                <c:pt idx="3859">
                  <c:v>40032.624999999993</c:v>
                </c:pt>
                <c:pt idx="3860">
                  <c:v>40032.666669999999</c:v>
                </c:pt>
                <c:pt idx="3861">
                  <c:v>40032.708330000001</c:v>
                </c:pt>
                <c:pt idx="3862">
                  <c:v>40032.75</c:v>
                </c:pt>
                <c:pt idx="3863">
                  <c:v>40032.791669999991</c:v>
                </c:pt>
                <c:pt idx="3864">
                  <c:v>40032.833330000001</c:v>
                </c:pt>
                <c:pt idx="3865">
                  <c:v>40032.875</c:v>
                </c:pt>
                <c:pt idx="3866">
                  <c:v>40032.916670000006</c:v>
                </c:pt>
                <c:pt idx="3867">
                  <c:v>40032.958330000009</c:v>
                </c:pt>
                <c:pt idx="3868">
                  <c:v>40033</c:v>
                </c:pt>
                <c:pt idx="3869">
                  <c:v>40033.041669999999</c:v>
                </c:pt>
                <c:pt idx="3870">
                  <c:v>40033.083330000001</c:v>
                </c:pt>
                <c:pt idx="3871">
                  <c:v>40033.124999999993</c:v>
                </c:pt>
                <c:pt idx="3872">
                  <c:v>40033.166669999999</c:v>
                </c:pt>
                <c:pt idx="3873">
                  <c:v>40033.208330000001</c:v>
                </c:pt>
                <c:pt idx="3874">
                  <c:v>40033.25</c:v>
                </c:pt>
                <c:pt idx="3875">
                  <c:v>40033.291669999991</c:v>
                </c:pt>
                <c:pt idx="3876">
                  <c:v>40033.333330000001</c:v>
                </c:pt>
                <c:pt idx="3877">
                  <c:v>40033.375</c:v>
                </c:pt>
                <c:pt idx="3878">
                  <c:v>40033.416670000006</c:v>
                </c:pt>
                <c:pt idx="3879">
                  <c:v>40033.458330000009</c:v>
                </c:pt>
                <c:pt idx="3880">
                  <c:v>40033.5</c:v>
                </c:pt>
                <c:pt idx="3881">
                  <c:v>40033.541669999999</c:v>
                </c:pt>
                <c:pt idx="3882">
                  <c:v>40033.583330000001</c:v>
                </c:pt>
                <c:pt idx="3883">
                  <c:v>40033.624999999993</c:v>
                </c:pt>
                <c:pt idx="3884">
                  <c:v>40033.666669999999</c:v>
                </c:pt>
                <c:pt idx="3885">
                  <c:v>40033.708330000001</c:v>
                </c:pt>
                <c:pt idx="3886">
                  <c:v>40033.75</c:v>
                </c:pt>
                <c:pt idx="3887">
                  <c:v>40033.791669999991</c:v>
                </c:pt>
                <c:pt idx="3888">
                  <c:v>40033.833330000001</c:v>
                </c:pt>
                <c:pt idx="3889">
                  <c:v>40033.875</c:v>
                </c:pt>
                <c:pt idx="3890">
                  <c:v>40033.916670000006</c:v>
                </c:pt>
                <c:pt idx="3891">
                  <c:v>40033.958330000009</c:v>
                </c:pt>
                <c:pt idx="3892">
                  <c:v>40034</c:v>
                </c:pt>
                <c:pt idx="3893">
                  <c:v>40034.041669999999</c:v>
                </c:pt>
                <c:pt idx="3894">
                  <c:v>40034.083330000001</c:v>
                </c:pt>
                <c:pt idx="3895">
                  <c:v>40034.124999999993</c:v>
                </c:pt>
                <c:pt idx="3896">
                  <c:v>40034.166669999999</c:v>
                </c:pt>
                <c:pt idx="3897">
                  <c:v>40034.208330000001</c:v>
                </c:pt>
                <c:pt idx="3898">
                  <c:v>40034.25</c:v>
                </c:pt>
                <c:pt idx="3899">
                  <c:v>40034.291669999991</c:v>
                </c:pt>
                <c:pt idx="3900">
                  <c:v>40034.333330000001</c:v>
                </c:pt>
                <c:pt idx="3901">
                  <c:v>40034.375</c:v>
                </c:pt>
                <c:pt idx="3902">
                  <c:v>40034.416670000006</c:v>
                </c:pt>
                <c:pt idx="3903">
                  <c:v>40034.458330000009</c:v>
                </c:pt>
                <c:pt idx="3904">
                  <c:v>40034.5</c:v>
                </c:pt>
                <c:pt idx="3905">
                  <c:v>40034.541669999999</c:v>
                </c:pt>
                <c:pt idx="3906">
                  <c:v>40034.583330000001</c:v>
                </c:pt>
                <c:pt idx="3907">
                  <c:v>40034.624999999993</c:v>
                </c:pt>
                <c:pt idx="3908">
                  <c:v>40034.666669999999</c:v>
                </c:pt>
                <c:pt idx="3909">
                  <c:v>40034.708330000001</c:v>
                </c:pt>
                <c:pt idx="3910">
                  <c:v>40034.75</c:v>
                </c:pt>
                <c:pt idx="3911">
                  <c:v>40034.791669999991</c:v>
                </c:pt>
                <c:pt idx="3912">
                  <c:v>40034.833330000001</c:v>
                </c:pt>
                <c:pt idx="3913">
                  <c:v>40034.875</c:v>
                </c:pt>
                <c:pt idx="3914">
                  <c:v>40034.916670000006</c:v>
                </c:pt>
                <c:pt idx="3915">
                  <c:v>40034.958330000009</c:v>
                </c:pt>
                <c:pt idx="3916">
                  <c:v>40035</c:v>
                </c:pt>
                <c:pt idx="3917">
                  <c:v>40035.041669999999</c:v>
                </c:pt>
                <c:pt idx="3918">
                  <c:v>40035.083330000001</c:v>
                </c:pt>
                <c:pt idx="3919">
                  <c:v>40035.124999999993</c:v>
                </c:pt>
                <c:pt idx="3920">
                  <c:v>40035.166669999999</c:v>
                </c:pt>
                <c:pt idx="3921">
                  <c:v>40035.208330000001</c:v>
                </c:pt>
                <c:pt idx="3922">
                  <c:v>40035.25</c:v>
                </c:pt>
                <c:pt idx="3923">
                  <c:v>40035.291669999991</c:v>
                </c:pt>
                <c:pt idx="3924">
                  <c:v>40035.333330000001</c:v>
                </c:pt>
                <c:pt idx="3925">
                  <c:v>40035.375</c:v>
                </c:pt>
                <c:pt idx="3926">
                  <c:v>40035.416670000006</c:v>
                </c:pt>
                <c:pt idx="3927">
                  <c:v>40035.458330000009</c:v>
                </c:pt>
                <c:pt idx="3928">
                  <c:v>40035.5</c:v>
                </c:pt>
                <c:pt idx="3929">
                  <c:v>40035.541669999999</c:v>
                </c:pt>
                <c:pt idx="3930">
                  <c:v>40035.583330000001</c:v>
                </c:pt>
                <c:pt idx="3931">
                  <c:v>40035.624999999993</c:v>
                </c:pt>
                <c:pt idx="3932">
                  <c:v>40035.666669999999</c:v>
                </c:pt>
                <c:pt idx="3933">
                  <c:v>40035.708330000001</c:v>
                </c:pt>
                <c:pt idx="3934">
                  <c:v>40035.75</c:v>
                </c:pt>
                <c:pt idx="3935">
                  <c:v>40035.791669999991</c:v>
                </c:pt>
                <c:pt idx="3936">
                  <c:v>40035.833330000001</c:v>
                </c:pt>
                <c:pt idx="3937">
                  <c:v>40035.875</c:v>
                </c:pt>
                <c:pt idx="3938">
                  <c:v>40035.916670000006</c:v>
                </c:pt>
                <c:pt idx="3939">
                  <c:v>40035.958330000009</c:v>
                </c:pt>
                <c:pt idx="3940">
                  <c:v>40036</c:v>
                </c:pt>
                <c:pt idx="3941">
                  <c:v>40036.041669999999</c:v>
                </c:pt>
                <c:pt idx="3942">
                  <c:v>40036.083330000001</c:v>
                </c:pt>
                <c:pt idx="3943">
                  <c:v>40036.124999999993</c:v>
                </c:pt>
                <c:pt idx="3944">
                  <c:v>40036.166669999999</c:v>
                </c:pt>
                <c:pt idx="3945">
                  <c:v>40036.208330000001</c:v>
                </c:pt>
                <c:pt idx="3946">
                  <c:v>40036.25</c:v>
                </c:pt>
                <c:pt idx="3947">
                  <c:v>40036.291669999991</c:v>
                </c:pt>
                <c:pt idx="3948">
                  <c:v>40036.333330000001</c:v>
                </c:pt>
                <c:pt idx="3949">
                  <c:v>40036.375</c:v>
                </c:pt>
                <c:pt idx="3950">
                  <c:v>40036.416670000006</c:v>
                </c:pt>
                <c:pt idx="3951">
                  <c:v>40036.458330000009</c:v>
                </c:pt>
                <c:pt idx="3952">
                  <c:v>40036.5</c:v>
                </c:pt>
                <c:pt idx="3953">
                  <c:v>40036.541669999999</c:v>
                </c:pt>
                <c:pt idx="3954">
                  <c:v>40036.583330000001</c:v>
                </c:pt>
                <c:pt idx="3955">
                  <c:v>40036.624999999993</c:v>
                </c:pt>
                <c:pt idx="3956">
                  <c:v>40036.666669999999</c:v>
                </c:pt>
                <c:pt idx="3957">
                  <c:v>40036.708330000001</c:v>
                </c:pt>
                <c:pt idx="3958">
                  <c:v>40036.75</c:v>
                </c:pt>
                <c:pt idx="3959">
                  <c:v>40036.791669999991</c:v>
                </c:pt>
                <c:pt idx="3960">
                  <c:v>40036.833330000001</c:v>
                </c:pt>
                <c:pt idx="3961">
                  <c:v>40036.875</c:v>
                </c:pt>
                <c:pt idx="3962">
                  <c:v>40036.916670000006</c:v>
                </c:pt>
                <c:pt idx="3963">
                  <c:v>40036.958330000009</c:v>
                </c:pt>
                <c:pt idx="3964">
                  <c:v>40037</c:v>
                </c:pt>
                <c:pt idx="3965">
                  <c:v>40037.041669999999</c:v>
                </c:pt>
                <c:pt idx="3966">
                  <c:v>40037.083330000001</c:v>
                </c:pt>
                <c:pt idx="3967">
                  <c:v>40037.124999999993</c:v>
                </c:pt>
                <c:pt idx="3968">
                  <c:v>40037.166669999999</c:v>
                </c:pt>
                <c:pt idx="3969">
                  <c:v>40037.208330000001</c:v>
                </c:pt>
                <c:pt idx="3970">
                  <c:v>40037.25</c:v>
                </c:pt>
                <c:pt idx="3971">
                  <c:v>40037.291669999991</c:v>
                </c:pt>
                <c:pt idx="3972">
                  <c:v>40037.333330000001</c:v>
                </c:pt>
                <c:pt idx="3973">
                  <c:v>40037.375</c:v>
                </c:pt>
                <c:pt idx="3974">
                  <c:v>40037.416670000006</c:v>
                </c:pt>
                <c:pt idx="3975">
                  <c:v>40037.458330000009</c:v>
                </c:pt>
                <c:pt idx="3976">
                  <c:v>40037.5</c:v>
                </c:pt>
                <c:pt idx="3977">
                  <c:v>40037.541669999999</c:v>
                </c:pt>
                <c:pt idx="3978">
                  <c:v>40037.583330000001</c:v>
                </c:pt>
                <c:pt idx="3979">
                  <c:v>40037.624999999993</c:v>
                </c:pt>
                <c:pt idx="3980">
                  <c:v>40037.666669999999</c:v>
                </c:pt>
                <c:pt idx="3981">
                  <c:v>40037.708330000001</c:v>
                </c:pt>
                <c:pt idx="3982">
                  <c:v>40037.75</c:v>
                </c:pt>
                <c:pt idx="3983">
                  <c:v>40037.791669999991</c:v>
                </c:pt>
                <c:pt idx="3984">
                  <c:v>40037.833330000001</c:v>
                </c:pt>
                <c:pt idx="3985">
                  <c:v>40037.875</c:v>
                </c:pt>
                <c:pt idx="3986">
                  <c:v>40037.916670000006</c:v>
                </c:pt>
                <c:pt idx="3987">
                  <c:v>40037.958330000009</c:v>
                </c:pt>
                <c:pt idx="3988">
                  <c:v>40038</c:v>
                </c:pt>
                <c:pt idx="3989">
                  <c:v>40038.041669999999</c:v>
                </c:pt>
                <c:pt idx="3990">
                  <c:v>40038.083330000001</c:v>
                </c:pt>
                <c:pt idx="3991">
                  <c:v>40038.124999999993</c:v>
                </c:pt>
                <c:pt idx="3992">
                  <c:v>40038.166669999999</c:v>
                </c:pt>
                <c:pt idx="3993">
                  <c:v>40038.208330000001</c:v>
                </c:pt>
                <c:pt idx="3994">
                  <c:v>40038.25</c:v>
                </c:pt>
                <c:pt idx="3995">
                  <c:v>40038.291669999991</c:v>
                </c:pt>
                <c:pt idx="3996">
                  <c:v>40038.333330000001</c:v>
                </c:pt>
                <c:pt idx="3997">
                  <c:v>40038.375</c:v>
                </c:pt>
                <c:pt idx="3998">
                  <c:v>40038.416670000006</c:v>
                </c:pt>
                <c:pt idx="3999">
                  <c:v>40038.458330000009</c:v>
                </c:pt>
                <c:pt idx="4000">
                  <c:v>40038.5</c:v>
                </c:pt>
                <c:pt idx="4001">
                  <c:v>40038.541669999999</c:v>
                </c:pt>
                <c:pt idx="4002">
                  <c:v>40038.583330000001</c:v>
                </c:pt>
                <c:pt idx="4003">
                  <c:v>40038.624999999993</c:v>
                </c:pt>
                <c:pt idx="4004">
                  <c:v>40038.666669999999</c:v>
                </c:pt>
                <c:pt idx="4005">
                  <c:v>40038.708330000001</c:v>
                </c:pt>
                <c:pt idx="4006">
                  <c:v>40038.75</c:v>
                </c:pt>
                <c:pt idx="4007">
                  <c:v>40038.791669999991</c:v>
                </c:pt>
                <c:pt idx="4008">
                  <c:v>40038.833330000001</c:v>
                </c:pt>
                <c:pt idx="4009">
                  <c:v>40038.875</c:v>
                </c:pt>
                <c:pt idx="4010">
                  <c:v>40038.916670000006</c:v>
                </c:pt>
                <c:pt idx="4011">
                  <c:v>40038.958330000009</c:v>
                </c:pt>
                <c:pt idx="4012">
                  <c:v>40039</c:v>
                </c:pt>
                <c:pt idx="4013">
                  <c:v>40039.041669999999</c:v>
                </c:pt>
                <c:pt idx="4014">
                  <c:v>40039.083330000001</c:v>
                </c:pt>
                <c:pt idx="4015">
                  <c:v>40039.124999999993</c:v>
                </c:pt>
                <c:pt idx="4016">
                  <c:v>40039.166669999999</c:v>
                </c:pt>
                <c:pt idx="4017">
                  <c:v>40039.208330000001</c:v>
                </c:pt>
                <c:pt idx="4018">
                  <c:v>40039.25</c:v>
                </c:pt>
                <c:pt idx="4019">
                  <c:v>40039.291669999991</c:v>
                </c:pt>
                <c:pt idx="4020">
                  <c:v>40039.333330000001</c:v>
                </c:pt>
                <c:pt idx="4021">
                  <c:v>40039.375</c:v>
                </c:pt>
                <c:pt idx="4022">
                  <c:v>40039.416670000006</c:v>
                </c:pt>
                <c:pt idx="4023">
                  <c:v>40039.458330000009</c:v>
                </c:pt>
                <c:pt idx="4024">
                  <c:v>40039.5</c:v>
                </c:pt>
                <c:pt idx="4025">
                  <c:v>40039.541669999999</c:v>
                </c:pt>
                <c:pt idx="4026">
                  <c:v>40039.583330000001</c:v>
                </c:pt>
                <c:pt idx="4027">
                  <c:v>40039.624999999993</c:v>
                </c:pt>
                <c:pt idx="4028">
                  <c:v>40039.666669999999</c:v>
                </c:pt>
                <c:pt idx="4029">
                  <c:v>40039.708330000001</c:v>
                </c:pt>
                <c:pt idx="4030">
                  <c:v>40039.75</c:v>
                </c:pt>
                <c:pt idx="4031">
                  <c:v>40039.791669999991</c:v>
                </c:pt>
                <c:pt idx="4032">
                  <c:v>40039.833330000001</c:v>
                </c:pt>
                <c:pt idx="4033">
                  <c:v>40039.875</c:v>
                </c:pt>
                <c:pt idx="4034">
                  <c:v>40039.916670000006</c:v>
                </c:pt>
                <c:pt idx="4035">
                  <c:v>40039.958330000009</c:v>
                </c:pt>
                <c:pt idx="4036">
                  <c:v>40040</c:v>
                </c:pt>
                <c:pt idx="4037">
                  <c:v>40040.041669999999</c:v>
                </c:pt>
                <c:pt idx="4038">
                  <c:v>40040.083330000001</c:v>
                </c:pt>
                <c:pt idx="4039">
                  <c:v>40040.124999999993</c:v>
                </c:pt>
                <c:pt idx="4040">
                  <c:v>40040.166669999999</c:v>
                </c:pt>
                <c:pt idx="4041">
                  <c:v>40040.208330000001</c:v>
                </c:pt>
                <c:pt idx="4042">
                  <c:v>40040.25</c:v>
                </c:pt>
                <c:pt idx="4043">
                  <c:v>40040.291669999991</c:v>
                </c:pt>
                <c:pt idx="4044">
                  <c:v>40040.333330000001</c:v>
                </c:pt>
                <c:pt idx="4045">
                  <c:v>40040.375</c:v>
                </c:pt>
                <c:pt idx="4046">
                  <c:v>40040.416670000006</c:v>
                </c:pt>
                <c:pt idx="4047">
                  <c:v>40040.458330000009</c:v>
                </c:pt>
                <c:pt idx="4048">
                  <c:v>40040.5</c:v>
                </c:pt>
                <c:pt idx="4049">
                  <c:v>40040.541669999999</c:v>
                </c:pt>
                <c:pt idx="4050">
                  <c:v>40040.583330000001</c:v>
                </c:pt>
                <c:pt idx="4051">
                  <c:v>40040.624999999993</c:v>
                </c:pt>
                <c:pt idx="4052">
                  <c:v>40040.666669999999</c:v>
                </c:pt>
                <c:pt idx="4053">
                  <c:v>40040.708330000001</c:v>
                </c:pt>
                <c:pt idx="4054">
                  <c:v>40040.75</c:v>
                </c:pt>
                <c:pt idx="4055">
                  <c:v>40040.791669999991</c:v>
                </c:pt>
                <c:pt idx="4056">
                  <c:v>40040.833330000001</c:v>
                </c:pt>
                <c:pt idx="4057">
                  <c:v>40040.875</c:v>
                </c:pt>
                <c:pt idx="4058">
                  <c:v>40040.916670000006</c:v>
                </c:pt>
                <c:pt idx="4059">
                  <c:v>40040.958330000009</c:v>
                </c:pt>
                <c:pt idx="4060">
                  <c:v>40041</c:v>
                </c:pt>
                <c:pt idx="4061">
                  <c:v>40041.041669999999</c:v>
                </c:pt>
                <c:pt idx="4062">
                  <c:v>40041.083330000001</c:v>
                </c:pt>
                <c:pt idx="4063">
                  <c:v>40041.124999999993</c:v>
                </c:pt>
                <c:pt idx="4064">
                  <c:v>40041.166669999999</c:v>
                </c:pt>
                <c:pt idx="4065">
                  <c:v>40041.208330000001</c:v>
                </c:pt>
                <c:pt idx="4066">
                  <c:v>40041.25</c:v>
                </c:pt>
                <c:pt idx="4067">
                  <c:v>40041.291669999991</c:v>
                </c:pt>
                <c:pt idx="4068">
                  <c:v>40041.333330000001</c:v>
                </c:pt>
                <c:pt idx="4069">
                  <c:v>40041.375</c:v>
                </c:pt>
                <c:pt idx="4070">
                  <c:v>40041.416670000006</c:v>
                </c:pt>
                <c:pt idx="4071">
                  <c:v>40041.458330000009</c:v>
                </c:pt>
                <c:pt idx="4072">
                  <c:v>40041.5</c:v>
                </c:pt>
                <c:pt idx="4073">
                  <c:v>40041.541669999999</c:v>
                </c:pt>
                <c:pt idx="4074">
                  <c:v>40041.583330000001</c:v>
                </c:pt>
                <c:pt idx="4075">
                  <c:v>40041.624999999993</c:v>
                </c:pt>
                <c:pt idx="4076">
                  <c:v>40041.666669999999</c:v>
                </c:pt>
                <c:pt idx="4077">
                  <c:v>40041.708330000001</c:v>
                </c:pt>
                <c:pt idx="4078">
                  <c:v>40041.75</c:v>
                </c:pt>
                <c:pt idx="4079">
                  <c:v>40041.791669999991</c:v>
                </c:pt>
                <c:pt idx="4080">
                  <c:v>40041.833330000001</c:v>
                </c:pt>
                <c:pt idx="4081">
                  <c:v>40041.875</c:v>
                </c:pt>
                <c:pt idx="4082">
                  <c:v>40041.916670000006</c:v>
                </c:pt>
                <c:pt idx="4083">
                  <c:v>40041.958330000009</c:v>
                </c:pt>
                <c:pt idx="4084">
                  <c:v>40042</c:v>
                </c:pt>
                <c:pt idx="4085">
                  <c:v>40042.041669999999</c:v>
                </c:pt>
                <c:pt idx="4086">
                  <c:v>40042.083330000001</c:v>
                </c:pt>
                <c:pt idx="4087">
                  <c:v>40042.124999999993</c:v>
                </c:pt>
                <c:pt idx="4088">
                  <c:v>40042.166669999999</c:v>
                </c:pt>
                <c:pt idx="4089">
                  <c:v>40042.208330000001</c:v>
                </c:pt>
                <c:pt idx="4090">
                  <c:v>40042.25</c:v>
                </c:pt>
                <c:pt idx="4091">
                  <c:v>40042.291669999991</c:v>
                </c:pt>
                <c:pt idx="4092">
                  <c:v>40042.333330000001</c:v>
                </c:pt>
                <c:pt idx="4093">
                  <c:v>40042.375</c:v>
                </c:pt>
                <c:pt idx="4094">
                  <c:v>40042.416670000006</c:v>
                </c:pt>
                <c:pt idx="4095">
                  <c:v>40042.458330000009</c:v>
                </c:pt>
                <c:pt idx="4096">
                  <c:v>40042.5</c:v>
                </c:pt>
                <c:pt idx="4097">
                  <c:v>40042.541669999999</c:v>
                </c:pt>
                <c:pt idx="4098">
                  <c:v>40042.583330000001</c:v>
                </c:pt>
                <c:pt idx="4099">
                  <c:v>40042.624999999993</c:v>
                </c:pt>
                <c:pt idx="4100">
                  <c:v>40042.666669999999</c:v>
                </c:pt>
                <c:pt idx="4101">
                  <c:v>40042.708330000001</c:v>
                </c:pt>
                <c:pt idx="4102">
                  <c:v>40042.75</c:v>
                </c:pt>
                <c:pt idx="4103">
                  <c:v>40042.791669999991</c:v>
                </c:pt>
                <c:pt idx="4104">
                  <c:v>40042.833330000001</c:v>
                </c:pt>
                <c:pt idx="4105">
                  <c:v>40042.875</c:v>
                </c:pt>
                <c:pt idx="4106">
                  <c:v>40042.916670000006</c:v>
                </c:pt>
                <c:pt idx="4107">
                  <c:v>40042.958330000009</c:v>
                </c:pt>
                <c:pt idx="4108">
                  <c:v>40043</c:v>
                </c:pt>
                <c:pt idx="4109">
                  <c:v>40043.041669999999</c:v>
                </c:pt>
                <c:pt idx="4110">
                  <c:v>40043.083330000001</c:v>
                </c:pt>
                <c:pt idx="4111">
                  <c:v>40043.124999999993</c:v>
                </c:pt>
                <c:pt idx="4112">
                  <c:v>40043.166669999999</c:v>
                </c:pt>
                <c:pt idx="4113">
                  <c:v>40043.208330000001</c:v>
                </c:pt>
                <c:pt idx="4114">
                  <c:v>40043.25</c:v>
                </c:pt>
                <c:pt idx="4115">
                  <c:v>40043.291669999991</c:v>
                </c:pt>
                <c:pt idx="4116">
                  <c:v>40043.333330000001</c:v>
                </c:pt>
                <c:pt idx="4117">
                  <c:v>40043.375</c:v>
                </c:pt>
                <c:pt idx="4118">
                  <c:v>40043.416670000006</c:v>
                </c:pt>
                <c:pt idx="4119">
                  <c:v>40043.458330000009</c:v>
                </c:pt>
                <c:pt idx="4120">
                  <c:v>40043.5</c:v>
                </c:pt>
                <c:pt idx="4121">
                  <c:v>40043.541669999999</c:v>
                </c:pt>
                <c:pt idx="4122">
                  <c:v>40043.583330000001</c:v>
                </c:pt>
                <c:pt idx="4123">
                  <c:v>40043.624999999993</c:v>
                </c:pt>
                <c:pt idx="4124">
                  <c:v>40043.666669999999</c:v>
                </c:pt>
                <c:pt idx="4125">
                  <c:v>40043.708330000001</c:v>
                </c:pt>
                <c:pt idx="4126">
                  <c:v>40043.75</c:v>
                </c:pt>
                <c:pt idx="4127">
                  <c:v>40043.791669999991</c:v>
                </c:pt>
                <c:pt idx="4128">
                  <c:v>40043.833330000001</c:v>
                </c:pt>
                <c:pt idx="4129">
                  <c:v>40043.875</c:v>
                </c:pt>
                <c:pt idx="4130">
                  <c:v>40043.916670000006</c:v>
                </c:pt>
                <c:pt idx="4131">
                  <c:v>40043.958330000009</c:v>
                </c:pt>
                <c:pt idx="4132">
                  <c:v>40044</c:v>
                </c:pt>
                <c:pt idx="4133">
                  <c:v>40044.041669999999</c:v>
                </c:pt>
                <c:pt idx="4134">
                  <c:v>40044.083330000001</c:v>
                </c:pt>
                <c:pt idx="4135">
                  <c:v>40044.124999999993</c:v>
                </c:pt>
                <c:pt idx="4136">
                  <c:v>40044.166669999999</c:v>
                </c:pt>
                <c:pt idx="4137">
                  <c:v>40044.208330000001</c:v>
                </c:pt>
                <c:pt idx="4138">
                  <c:v>40044.25</c:v>
                </c:pt>
                <c:pt idx="4139">
                  <c:v>40044.291669999991</c:v>
                </c:pt>
                <c:pt idx="4140">
                  <c:v>40044.333330000001</c:v>
                </c:pt>
                <c:pt idx="4141">
                  <c:v>40044.375</c:v>
                </c:pt>
                <c:pt idx="4142">
                  <c:v>40044.416670000006</c:v>
                </c:pt>
                <c:pt idx="4143">
                  <c:v>40044.458330000009</c:v>
                </c:pt>
                <c:pt idx="4144">
                  <c:v>40044.5</c:v>
                </c:pt>
                <c:pt idx="4145">
                  <c:v>40044.541669999999</c:v>
                </c:pt>
                <c:pt idx="4146">
                  <c:v>40044.583330000001</c:v>
                </c:pt>
                <c:pt idx="4147">
                  <c:v>40044.624999999993</c:v>
                </c:pt>
                <c:pt idx="4148">
                  <c:v>40044.666669999999</c:v>
                </c:pt>
                <c:pt idx="4149">
                  <c:v>40044.708330000001</c:v>
                </c:pt>
                <c:pt idx="4150">
                  <c:v>40044.75</c:v>
                </c:pt>
                <c:pt idx="4151">
                  <c:v>40044.791669999991</c:v>
                </c:pt>
                <c:pt idx="4152">
                  <c:v>40044.833330000001</c:v>
                </c:pt>
                <c:pt idx="4153">
                  <c:v>40044.875</c:v>
                </c:pt>
                <c:pt idx="4154">
                  <c:v>40044.916670000006</c:v>
                </c:pt>
                <c:pt idx="4155">
                  <c:v>40044.958330000009</c:v>
                </c:pt>
                <c:pt idx="4156">
                  <c:v>40045</c:v>
                </c:pt>
                <c:pt idx="4157">
                  <c:v>40045.041669999999</c:v>
                </c:pt>
                <c:pt idx="4158">
                  <c:v>40045.083330000001</c:v>
                </c:pt>
                <c:pt idx="4159">
                  <c:v>40045.124999999993</c:v>
                </c:pt>
                <c:pt idx="4160">
                  <c:v>40045.166669999999</c:v>
                </c:pt>
                <c:pt idx="4161">
                  <c:v>40045.208330000001</c:v>
                </c:pt>
                <c:pt idx="4162">
                  <c:v>40045.25</c:v>
                </c:pt>
                <c:pt idx="4163">
                  <c:v>40045.291669999991</c:v>
                </c:pt>
                <c:pt idx="4164">
                  <c:v>40045.333330000001</c:v>
                </c:pt>
                <c:pt idx="4165">
                  <c:v>40045.375</c:v>
                </c:pt>
                <c:pt idx="4166">
                  <c:v>40045.416670000006</c:v>
                </c:pt>
                <c:pt idx="4167">
                  <c:v>40045.458330000009</c:v>
                </c:pt>
                <c:pt idx="4168">
                  <c:v>40045.5</c:v>
                </c:pt>
                <c:pt idx="4169">
                  <c:v>40045.541669999999</c:v>
                </c:pt>
                <c:pt idx="4170">
                  <c:v>40045.583330000001</c:v>
                </c:pt>
                <c:pt idx="4171">
                  <c:v>40045.624999999993</c:v>
                </c:pt>
                <c:pt idx="4172">
                  <c:v>40045.666669999999</c:v>
                </c:pt>
                <c:pt idx="4173">
                  <c:v>40045.708330000001</c:v>
                </c:pt>
                <c:pt idx="4174">
                  <c:v>40045.75</c:v>
                </c:pt>
                <c:pt idx="4175">
                  <c:v>40045.791669999991</c:v>
                </c:pt>
                <c:pt idx="4176">
                  <c:v>40045.833330000001</c:v>
                </c:pt>
                <c:pt idx="4177">
                  <c:v>40045.875</c:v>
                </c:pt>
                <c:pt idx="4178">
                  <c:v>40045.916670000006</c:v>
                </c:pt>
                <c:pt idx="4179">
                  <c:v>40045.958330000009</c:v>
                </c:pt>
                <c:pt idx="4180">
                  <c:v>40046</c:v>
                </c:pt>
                <c:pt idx="4181">
                  <c:v>40046.041669999999</c:v>
                </c:pt>
                <c:pt idx="4182">
                  <c:v>40046.083330000001</c:v>
                </c:pt>
                <c:pt idx="4183">
                  <c:v>40046.124999999993</c:v>
                </c:pt>
                <c:pt idx="4184">
                  <c:v>40046.166669999999</c:v>
                </c:pt>
                <c:pt idx="4185">
                  <c:v>40046.208330000001</c:v>
                </c:pt>
                <c:pt idx="4186">
                  <c:v>40046.25</c:v>
                </c:pt>
                <c:pt idx="4187">
                  <c:v>40046.291669999991</c:v>
                </c:pt>
                <c:pt idx="4188">
                  <c:v>40046.333330000001</c:v>
                </c:pt>
                <c:pt idx="4189">
                  <c:v>40046.375</c:v>
                </c:pt>
                <c:pt idx="4190">
                  <c:v>40046.416670000006</c:v>
                </c:pt>
                <c:pt idx="4191">
                  <c:v>40046.458330000009</c:v>
                </c:pt>
                <c:pt idx="4192">
                  <c:v>40046.5</c:v>
                </c:pt>
                <c:pt idx="4193">
                  <c:v>40046.541669999999</c:v>
                </c:pt>
                <c:pt idx="4194">
                  <c:v>40046.583330000001</c:v>
                </c:pt>
                <c:pt idx="4195">
                  <c:v>40046.624999999993</c:v>
                </c:pt>
                <c:pt idx="4196">
                  <c:v>40046.666669999999</c:v>
                </c:pt>
                <c:pt idx="4197">
                  <c:v>40046.708330000001</c:v>
                </c:pt>
                <c:pt idx="4198">
                  <c:v>40046.75</c:v>
                </c:pt>
                <c:pt idx="4199">
                  <c:v>40046.791669999991</c:v>
                </c:pt>
                <c:pt idx="4200">
                  <c:v>40046.833330000001</c:v>
                </c:pt>
                <c:pt idx="4201">
                  <c:v>40046.875</c:v>
                </c:pt>
                <c:pt idx="4202">
                  <c:v>40046.916670000006</c:v>
                </c:pt>
                <c:pt idx="4203">
                  <c:v>40046.958330000009</c:v>
                </c:pt>
                <c:pt idx="4204">
                  <c:v>40047</c:v>
                </c:pt>
                <c:pt idx="4205">
                  <c:v>40047.041669999999</c:v>
                </c:pt>
                <c:pt idx="4206">
                  <c:v>40047.083330000001</c:v>
                </c:pt>
                <c:pt idx="4207">
                  <c:v>40047.124999999993</c:v>
                </c:pt>
                <c:pt idx="4208">
                  <c:v>40047.166669999999</c:v>
                </c:pt>
                <c:pt idx="4209">
                  <c:v>40047.208330000001</c:v>
                </c:pt>
                <c:pt idx="4210">
                  <c:v>40047.25</c:v>
                </c:pt>
                <c:pt idx="4211">
                  <c:v>40047.291669999991</c:v>
                </c:pt>
                <c:pt idx="4212">
                  <c:v>40047.333330000001</c:v>
                </c:pt>
                <c:pt idx="4213">
                  <c:v>40047.375</c:v>
                </c:pt>
                <c:pt idx="4214">
                  <c:v>40047.416670000006</c:v>
                </c:pt>
                <c:pt idx="4215">
                  <c:v>40047.458330000009</c:v>
                </c:pt>
                <c:pt idx="4216">
                  <c:v>40047.5</c:v>
                </c:pt>
                <c:pt idx="4217">
                  <c:v>40047.541669999999</c:v>
                </c:pt>
                <c:pt idx="4218">
                  <c:v>40047.583330000001</c:v>
                </c:pt>
                <c:pt idx="4219">
                  <c:v>40047.624999999993</c:v>
                </c:pt>
                <c:pt idx="4220">
                  <c:v>40047.666669999999</c:v>
                </c:pt>
                <c:pt idx="4221">
                  <c:v>40047.708330000001</c:v>
                </c:pt>
                <c:pt idx="4222">
                  <c:v>40047.75</c:v>
                </c:pt>
                <c:pt idx="4223">
                  <c:v>40047.791669999991</c:v>
                </c:pt>
                <c:pt idx="4224">
                  <c:v>40047.833330000001</c:v>
                </c:pt>
                <c:pt idx="4225">
                  <c:v>40047.875</c:v>
                </c:pt>
                <c:pt idx="4226">
                  <c:v>40047.916670000006</c:v>
                </c:pt>
                <c:pt idx="4227">
                  <c:v>40047.958330000009</c:v>
                </c:pt>
                <c:pt idx="4228">
                  <c:v>40048</c:v>
                </c:pt>
                <c:pt idx="4229">
                  <c:v>40048.041669999999</c:v>
                </c:pt>
                <c:pt idx="4230">
                  <c:v>40048.083330000001</c:v>
                </c:pt>
                <c:pt idx="4231">
                  <c:v>40048.124999999993</c:v>
                </c:pt>
                <c:pt idx="4232">
                  <c:v>40048.166669999999</c:v>
                </c:pt>
                <c:pt idx="4233">
                  <c:v>40048.208330000001</c:v>
                </c:pt>
                <c:pt idx="4234">
                  <c:v>40048.25</c:v>
                </c:pt>
                <c:pt idx="4235">
                  <c:v>40048.291669999991</c:v>
                </c:pt>
                <c:pt idx="4236">
                  <c:v>40048.333330000001</c:v>
                </c:pt>
                <c:pt idx="4237">
                  <c:v>40048.375</c:v>
                </c:pt>
                <c:pt idx="4238">
                  <c:v>40048.416670000006</c:v>
                </c:pt>
                <c:pt idx="4239">
                  <c:v>40048.458330000009</c:v>
                </c:pt>
                <c:pt idx="4240">
                  <c:v>40048.5</c:v>
                </c:pt>
                <c:pt idx="4241">
                  <c:v>40048.541669999999</c:v>
                </c:pt>
                <c:pt idx="4242">
                  <c:v>40048.583330000001</c:v>
                </c:pt>
                <c:pt idx="4243">
                  <c:v>40048.624999999993</c:v>
                </c:pt>
                <c:pt idx="4244">
                  <c:v>40048.666669999999</c:v>
                </c:pt>
                <c:pt idx="4245">
                  <c:v>40048.708330000001</c:v>
                </c:pt>
                <c:pt idx="4246">
                  <c:v>40048.75</c:v>
                </c:pt>
                <c:pt idx="4247">
                  <c:v>40048.791669999991</c:v>
                </c:pt>
                <c:pt idx="4248">
                  <c:v>40048.833330000001</c:v>
                </c:pt>
                <c:pt idx="4249">
                  <c:v>40048.875</c:v>
                </c:pt>
                <c:pt idx="4250">
                  <c:v>40048.916670000006</c:v>
                </c:pt>
                <c:pt idx="4251">
                  <c:v>40048.958330000009</c:v>
                </c:pt>
                <c:pt idx="4252">
                  <c:v>40049</c:v>
                </c:pt>
                <c:pt idx="4253">
                  <c:v>40049.041669999999</c:v>
                </c:pt>
                <c:pt idx="4254">
                  <c:v>40049.083330000001</c:v>
                </c:pt>
                <c:pt idx="4255">
                  <c:v>40049.124999999993</c:v>
                </c:pt>
                <c:pt idx="4256">
                  <c:v>40049.166669999999</c:v>
                </c:pt>
                <c:pt idx="4257">
                  <c:v>40049.208330000001</c:v>
                </c:pt>
                <c:pt idx="4258">
                  <c:v>40049.25</c:v>
                </c:pt>
                <c:pt idx="4259">
                  <c:v>40049.291669999991</c:v>
                </c:pt>
                <c:pt idx="4260">
                  <c:v>40049.333330000001</c:v>
                </c:pt>
                <c:pt idx="4261">
                  <c:v>40049.375</c:v>
                </c:pt>
                <c:pt idx="4262">
                  <c:v>40049.416670000006</c:v>
                </c:pt>
                <c:pt idx="4263">
                  <c:v>40049.458330000009</c:v>
                </c:pt>
                <c:pt idx="4264">
                  <c:v>40049.5</c:v>
                </c:pt>
                <c:pt idx="4265">
                  <c:v>40049.541669999999</c:v>
                </c:pt>
                <c:pt idx="4266">
                  <c:v>40049.583330000001</c:v>
                </c:pt>
                <c:pt idx="4267">
                  <c:v>40049.624999999993</c:v>
                </c:pt>
                <c:pt idx="4268">
                  <c:v>40049.666669999999</c:v>
                </c:pt>
                <c:pt idx="4269">
                  <c:v>40049.708330000001</c:v>
                </c:pt>
                <c:pt idx="4270">
                  <c:v>40049.75</c:v>
                </c:pt>
                <c:pt idx="4271">
                  <c:v>40049.791669999991</c:v>
                </c:pt>
                <c:pt idx="4272">
                  <c:v>40049.833330000001</c:v>
                </c:pt>
                <c:pt idx="4273">
                  <c:v>40049.875</c:v>
                </c:pt>
                <c:pt idx="4274">
                  <c:v>40049.916670000006</c:v>
                </c:pt>
                <c:pt idx="4275">
                  <c:v>40049.958330000009</c:v>
                </c:pt>
                <c:pt idx="4276">
                  <c:v>40050</c:v>
                </c:pt>
                <c:pt idx="4277">
                  <c:v>40050.041669999999</c:v>
                </c:pt>
                <c:pt idx="4278">
                  <c:v>40050.083330000001</c:v>
                </c:pt>
                <c:pt idx="4279">
                  <c:v>40050.124999999993</c:v>
                </c:pt>
                <c:pt idx="4280">
                  <c:v>40050.166669999999</c:v>
                </c:pt>
                <c:pt idx="4281">
                  <c:v>40050.208330000001</c:v>
                </c:pt>
                <c:pt idx="4282">
                  <c:v>40050.25</c:v>
                </c:pt>
                <c:pt idx="4283">
                  <c:v>40050.291669999991</c:v>
                </c:pt>
                <c:pt idx="4284">
                  <c:v>40050.333330000001</c:v>
                </c:pt>
                <c:pt idx="4285">
                  <c:v>40050.375</c:v>
                </c:pt>
                <c:pt idx="4286">
                  <c:v>40050.416670000006</c:v>
                </c:pt>
                <c:pt idx="4287">
                  <c:v>40050.458330000009</c:v>
                </c:pt>
                <c:pt idx="4288">
                  <c:v>40050.5</c:v>
                </c:pt>
                <c:pt idx="4289">
                  <c:v>40050.541669999999</c:v>
                </c:pt>
                <c:pt idx="4290">
                  <c:v>40050.583330000001</c:v>
                </c:pt>
                <c:pt idx="4291">
                  <c:v>40050.624999999993</c:v>
                </c:pt>
                <c:pt idx="4292">
                  <c:v>40050.666669999999</c:v>
                </c:pt>
                <c:pt idx="4293">
                  <c:v>40050.708330000001</c:v>
                </c:pt>
                <c:pt idx="4294">
                  <c:v>40050.75</c:v>
                </c:pt>
                <c:pt idx="4295">
                  <c:v>40050.791669999991</c:v>
                </c:pt>
                <c:pt idx="4296">
                  <c:v>40050.833330000001</c:v>
                </c:pt>
                <c:pt idx="4297">
                  <c:v>40050.875</c:v>
                </c:pt>
                <c:pt idx="4298">
                  <c:v>40050.916670000006</c:v>
                </c:pt>
                <c:pt idx="4299">
                  <c:v>40050.958330000009</c:v>
                </c:pt>
                <c:pt idx="4300">
                  <c:v>40051</c:v>
                </c:pt>
                <c:pt idx="4301">
                  <c:v>40051.041669999999</c:v>
                </c:pt>
                <c:pt idx="4302">
                  <c:v>40051.083330000001</c:v>
                </c:pt>
                <c:pt idx="4303">
                  <c:v>40051.124999999993</c:v>
                </c:pt>
                <c:pt idx="4304">
                  <c:v>40051.166669999999</c:v>
                </c:pt>
                <c:pt idx="4305">
                  <c:v>40051.208330000001</c:v>
                </c:pt>
                <c:pt idx="4306">
                  <c:v>40051.25</c:v>
                </c:pt>
                <c:pt idx="4307">
                  <c:v>40051.291669999991</c:v>
                </c:pt>
                <c:pt idx="4308">
                  <c:v>40051.333330000001</c:v>
                </c:pt>
                <c:pt idx="4309">
                  <c:v>40051.375</c:v>
                </c:pt>
                <c:pt idx="4310">
                  <c:v>40051.416670000006</c:v>
                </c:pt>
                <c:pt idx="4311">
                  <c:v>40051.458330000009</c:v>
                </c:pt>
                <c:pt idx="4312">
                  <c:v>40051.5</c:v>
                </c:pt>
                <c:pt idx="4313">
                  <c:v>40051.541669999999</c:v>
                </c:pt>
                <c:pt idx="4314">
                  <c:v>40051.583330000001</c:v>
                </c:pt>
                <c:pt idx="4315">
                  <c:v>40051.624999999993</c:v>
                </c:pt>
                <c:pt idx="4316">
                  <c:v>40051.666669999999</c:v>
                </c:pt>
                <c:pt idx="4317">
                  <c:v>40051.708330000001</c:v>
                </c:pt>
                <c:pt idx="4318">
                  <c:v>40051.75</c:v>
                </c:pt>
                <c:pt idx="4319">
                  <c:v>40051.791669999991</c:v>
                </c:pt>
                <c:pt idx="4320">
                  <c:v>40051.833330000001</c:v>
                </c:pt>
                <c:pt idx="4321">
                  <c:v>40051.875</c:v>
                </c:pt>
                <c:pt idx="4322">
                  <c:v>40051.916670000006</c:v>
                </c:pt>
                <c:pt idx="4323">
                  <c:v>40051.958330000009</c:v>
                </c:pt>
                <c:pt idx="4324">
                  <c:v>40052</c:v>
                </c:pt>
                <c:pt idx="4325">
                  <c:v>40052.041669999999</c:v>
                </c:pt>
                <c:pt idx="4326">
                  <c:v>40052.083330000001</c:v>
                </c:pt>
                <c:pt idx="4327">
                  <c:v>40052.124999999993</c:v>
                </c:pt>
                <c:pt idx="4328">
                  <c:v>40052.166669999999</c:v>
                </c:pt>
                <c:pt idx="4329">
                  <c:v>40052.208330000001</c:v>
                </c:pt>
                <c:pt idx="4330">
                  <c:v>40052.25</c:v>
                </c:pt>
                <c:pt idx="4331">
                  <c:v>40052.291669999991</c:v>
                </c:pt>
                <c:pt idx="4332">
                  <c:v>40052.333330000001</c:v>
                </c:pt>
                <c:pt idx="4333">
                  <c:v>40052.375</c:v>
                </c:pt>
                <c:pt idx="4334">
                  <c:v>40052.416670000006</c:v>
                </c:pt>
                <c:pt idx="4335">
                  <c:v>40052.458330000009</c:v>
                </c:pt>
                <c:pt idx="4336">
                  <c:v>40052.5</c:v>
                </c:pt>
                <c:pt idx="4337">
                  <c:v>40052.541669999999</c:v>
                </c:pt>
                <c:pt idx="4338">
                  <c:v>40052.583330000001</c:v>
                </c:pt>
                <c:pt idx="4339">
                  <c:v>40052.624999999993</c:v>
                </c:pt>
                <c:pt idx="4340">
                  <c:v>40052.666669999999</c:v>
                </c:pt>
                <c:pt idx="4341">
                  <c:v>40052.708330000001</c:v>
                </c:pt>
                <c:pt idx="4342">
                  <c:v>40052.75</c:v>
                </c:pt>
                <c:pt idx="4343">
                  <c:v>40052.791669999991</c:v>
                </c:pt>
                <c:pt idx="4344">
                  <c:v>40052.833330000001</c:v>
                </c:pt>
                <c:pt idx="4345">
                  <c:v>40052.875</c:v>
                </c:pt>
                <c:pt idx="4346">
                  <c:v>40052.916670000006</c:v>
                </c:pt>
                <c:pt idx="4347">
                  <c:v>40052.958330000009</c:v>
                </c:pt>
                <c:pt idx="4348">
                  <c:v>40053</c:v>
                </c:pt>
                <c:pt idx="4349">
                  <c:v>40053.041669999999</c:v>
                </c:pt>
                <c:pt idx="4350">
                  <c:v>40053.083330000001</c:v>
                </c:pt>
                <c:pt idx="4351">
                  <c:v>40053.124999999993</c:v>
                </c:pt>
                <c:pt idx="4352">
                  <c:v>40053.166669999999</c:v>
                </c:pt>
                <c:pt idx="4353">
                  <c:v>40053.208330000001</c:v>
                </c:pt>
                <c:pt idx="4354">
                  <c:v>40053.25</c:v>
                </c:pt>
                <c:pt idx="4355">
                  <c:v>40053.291669999991</c:v>
                </c:pt>
                <c:pt idx="4356">
                  <c:v>40053.333330000001</c:v>
                </c:pt>
                <c:pt idx="4357">
                  <c:v>40053.375</c:v>
                </c:pt>
                <c:pt idx="4358">
                  <c:v>40053.416670000006</c:v>
                </c:pt>
                <c:pt idx="4359">
                  <c:v>40053.458330000009</c:v>
                </c:pt>
                <c:pt idx="4360">
                  <c:v>40053.5</c:v>
                </c:pt>
                <c:pt idx="4361">
                  <c:v>40053.541669999999</c:v>
                </c:pt>
                <c:pt idx="4362">
                  <c:v>40053.583330000001</c:v>
                </c:pt>
                <c:pt idx="4363">
                  <c:v>40053.624999999993</c:v>
                </c:pt>
                <c:pt idx="4364">
                  <c:v>40053.666669999999</c:v>
                </c:pt>
                <c:pt idx="4365">
                  <c:v>40053.708330000001</c:v>
                </c:pt>
                <c:pt idx="4366">
                  <c:v>40053.75</c:v>
                </c:pt>
                <c:pt idx="4367">
                  <c:v>40053.791669999991</c:v>
                </c:pt>
                <c:pt idx="4368">
                  <c:v>40053.833330000001</c:v>
                </c:pt>
                <c:pt idx="4369">
                  <c:v>40053.875</c:v>
                </c:pt>
                <c:pt idx="4370">
                  <c:v>40053.916670000006</c:v>
                </c:pt>
                <c:pt idx="4371">
                  <c:v>40053.958330000009</c:v>
                </c:pt>
                <c:pt idx="4372">
                  <c:v>40054</c:v>
                </c:pt>
                <c:pt idx="4373">
                  <c:v>40054.041669999999</c:v>
                </c:pt>
                <c:pt idx="4374">
                  <c:v>40054.083330000001</c:v>
                </c:pt>
                <c:pt idx="4375">
                  <c:v>40054.124999999993</c:v>
                </c:pt>
                <c:pt idx="4376">
                  <c:v>40054.166669999999</c:v>
                </c:pt>
                <c:pt idx="4377">
                  <c:v>40054.208330000001</c:v>
                </c:pt>
                <c:pt idx="4378">
                  <c:v>40054.25</c:v>
                </c:pt>
                <c:pt idx="4379">
                  <c:v>40054.291669999991</c:v>
                </c:pt>
                <c:pt idx="4380">
                  <c:v>40054.333330000001</c:v>
                </c:pt>
                <c:pt idx="4381">
                  <c:v>40054.375</c:v>
                </c:pt>
                <c:pt idx="4382">
                  <c:v>40054.416670000006</c:v>
                </c:pt>
                <c:pt idx="4383">
                  <c:v>40054.458330000009</c:v>
                </c:pt>
                <c:pt idx="4384">
                  <c:v>40054.5</c:v>
                </c:pt>
                <c:pt idx="4385">
                  <c:v>40054.541669999999</c:v>
                </c:pt>
                <c:pt idx="4386">
                  <c:v>40054.583330000001</c:v>
                </c:pt>
                <c:pt idx="4387">
                  <c:v>40054.624999999993</c:v>
                </c:pt>
                <c:pt idx="4388">
                  <c:v>40054.666669999999</c:v>
                </c:pt>
                <c:pt idx="4389">
                  <c:v>40054.708330000001</c:v>
                </c:pt>
                <c:pt idx="4390">
                  <c:v>40054.75</c:v>
                </c:pt>
                <c:pt idx="4391">
                  <c:v>40054.791669999991</c:v>
                </c:pt>
                <c:pt idx="4392">
                  <c:v>40054.833330000001</c:v>
                </c:pt>
                <c:pt idx="4393">
                  <c:v>40054.875</c:v>
                </c:pt>
                <c:pt idx="4394">
                  <c:v>40054.916670000006</c:v>
                </c:pt>
                <c:pt idx="4395">
                  <c:v>40054.958330000009</c:v>
                </c:pt>
                <c:pt idx="4396">
                  <c:v>40055</c:v>
                </c:pt>
                <c:pt idx="4397">
                  <c:v>40055.041669999999</c:v>
                </c:pt>
                <c:pt idx="4398">
                  <c:v>40055.083330000001</c:v>
                </c:pt>
                <c:pt idx="4399">
                  <c:v>40055.124999999993</c:v>
                </c:pt>
                <c:pt idx="4400">
                  <c:v>40055.166669999999</c:v>
                </c:pt>
                <c:pt idx="4401">
                  <c:v>40055.208330000001</c:v>
                </c:pt>
                <c:pt idx="4402">
                  <c:v>40055.25</c:v>
                </c:pt>
                <c:pt idx="4403">
                  <c:v>40055.291669999991</c:v>
                </c:pt>
                <c:pt idx="4404">
                  <c:v>40055.333330000001</c:v>
                </c:pt>
                <c:pt idx="4405">
                  <c:v>40055.375</c:v>
                </c:pt>
                <c:pt idx="4406">
                  <c:v>40055.416670000006</c:v>
                </c:pt>
                <c:pt idx="4407">
                  <c:v>40055.458330000009</c:v>
                </c:pt>
                <c:pt idx="4408">
                  <c:v>40055.5</c:v>
                </c:pt>
                <c:pt idx="4409">
                  <c:v>40055.541669999999</c:v>
                </c:pt>
                <c:pt idx="4410">
                  <c:v>40055.583330000001</c:v>
                </c:pt>
                <c:pt idx="4411">
                  <c:v>40055.624999999993</c:v>
                </c:pt>
                <c:pt idx="4412">
                  <c:v>40055.666669999999</c:v>
                </c:pt>
                <c:pt idx="4413">
                  <c:v>40055.708330000001</c:v>
                </c:pt>
                <c:pt idx="4414">
                  <c:v>40055.75</c:v>
                </c:pt>
                <c:pt idx="4415">
                  <c:v>40055.791669999991</c:v>
                </c:pt>
                <c:pt idx="4416">
                  <c:v>40055.833330000001</c:v>
                </c:pt>
                <c:pt idx="4417">
                  <c:v>40055.875</c:v>
                </c:pt>
                <c:pt idx="4418">
                  <c:v>40055.916670000006</c:v>
                </c:pt>
                <c:pt idx="4419">
                  <c:v>40055.958330000009</c:v>
                </c:pt>
                <c:pt idx="4420">
                  <c:v>40056</c:v>
                </c:pt>
                <c:pt idx="4421">
                  <c:v>40056.041669999999</c:v>
                </c:pt>
                <c:pt idx="4422">
                  <c:v>40056.083330000001</c:v>
                </c:pt>
                <c:pt idx="4423">
                  <c:v>40056.124999999993</c:v>
                </c:pt>
                <c:pt idx="4424">
                  <c:v>40056.166669999999</c:v>
                </c:pt>
                <c:pt idx="4425">
                  <c:v>40056.208330000001</c:v>
                </c:pt>
                <c:pt idx="4426">
                  <c:v>40056.25</c:v>
                </c:pt>
                <c:pt idx="4427">
                  <c:v>40056.291669999991</c:v>
                </c:pt>
                <c:pt idx="4428">
                  <c:v>40056.333330000001</c:v>
                </c:pt>
                <c:pt idx="4429">
                  <c:v>40056.375</c:v>
                </c:pt>
                <c:pt idx="4430">
                  <c:v>40056.416670000006</c:v>
                </c:pt>
                <c:pt idx="4431">
                  <c:v>40056.458330000009</c:v>
                </c:pt>
                <c:pt idx="4432">
                  <c:v>40056.5</c:v>
                </c:pt>
                <c:pt idx="4433">
                  <c:v>40056.541669999999</c:v>
                </c:pt>
                <c:pt idx="4434">
                  <c:v>40056.583330000001</c:v>
                </c:pt>
                <c:pt idx="4435">
                  <c:v>40056.624999999993</c:v>
                </c:pt>
                <c:pt idx="4436">
                  <c:v>40056.666669999999</c:v>
                </c:pt>
                <c:pt idx="4437">
                  <c:v>40056.708330000001</c:v>
                </c:pt>
                <c:pt idx="4438">
                  <c:v>40056.75</c:v>
                </c:pt>
                <c:pt idx="4439">
                  <c:v>40056.791669999991</c:v>
                </c:pt>
                <c:pt idx="4440">
                  <c:v>40056.833330000001</c:v>
                </c:pt>
                <c:pt idx="4441">
                  <c:v>40056.875</c:v>
                </c:pt>
                <c:pt idx="4442">
                  <c:v>40056.916670000006</c:v>
                </c:pt>
                <c:pt idx="4443">
                  <c:v>40056.958330000009</c:v>
                </c:pt>
                <c:pt idx="4444">
                  <c:v>40057</c:v>
                </c:pt>
                <c:pt idx="4445">
                  <c:v>40057.041669999999</c:v>
                </c:pt>
                <c:pt idx="4446">
                  <c:v>40057.083330000001</c:v>
                </c:pt>
                <c:pt idx="4447">
                  <c:v>40057.124999999993</c:v>
                </c:pt>
                <c:pt idx="4448">
                  <c:v>40057.166669999999</c:v>
                </c:pt>
                <c:pt idx="4449">
                  <c:v>40057.208330000001</c:v>
                </c:pt>
                <c:pt idx="4450">
                  <c:v>40057.25</c:v>
                </c:pt>
                <c:pt idx="4451">
                  <c:v>40057.291669999991</c:v>
                </c:pt>
                <c:pt idx="4452">
                  <c:v>40057.333330000001</c:v>
                </c:pt>
                <c:pt idx="4453">
                  <c:v>40057.375</c:v>
                </c:pt>
                <c:pt idx="4454">
                  <c:v>40057.416670000006</c:v>
                </c:pt>
                <c:pt idx="4455">
                  <c:v>40057.458330000009</c:v>
                </c:pt>
                <c:pt idx="4456">
                  <c:v>40057.5</c:v>
                </c:pt>
                <c:pt idx="4457">
                  <c:v>40057.541669999999</c:v>
                </c:pt>
                <c:pt idx="4458">
                  <c:v>40057.583330000001</c:v>
                </c:pt>
                <c:pt idx="4459">
                  <c:v>40057.624999999993</c:v>
                </c:pt>
                <c:pt idx="4460">
                  <c:v>40057.666669999999</c:v>
                </c:pt>
                <c:pt idx="4461">
                  <c:v>40057.708330000001</c:v>
                </c:pt>
                <c:pt idx="4462">
                  <c:v>40057.75</c:v>
                </c:pt>
                <c:pt idx="4463">
                  <c:v>40057.791669999991</c:v>
                </c:pt>
                <c:pt idx="4464">
                  <c:v>40057.833330000001</c:v>
                </c:pt>
                <c:pt idx="4465">
                  <c:v>40057.875</c:v>
                </c:pt>
                <c:pt idx="4466">
                  <c:v>40057.916670000006</c:v>
                </c:pt>
                <c:pt idx="4467">
                  <c:v>40057.958330000009</c:v>
                </c:pt>
                <c:pt idx="4468">
                  <c:v>40058</c:v>
                </c:pt>
                <c:pt idx="4469">
                  <c:v>40058.041669999999</c:v>
                </c:pt>
                <c:pt idx="4470">
                  <c:v>40058.083330000001</c:v>
                </c:pt>
                <c:pt idx="4471">
                  <c:v>40058.124999999993</c:v>
                </c:pt>
                <c:pt idx="4472">
                  <c:v>40058.166669999999</c:v>
                </c:pt>
                <c:pt idx="4473">
                  <c:v>40058.208330000001</c:v>
                </c:pt>
                <c:pt idx="4474">
                  <c:v>40058.25</c:v>
                </c:pt>
                <c:pt idx="4475">
                  <c:v>40058.291669999991</c:v>
                </c:pt>
                <c:pt idx="4476">
                  <c:v>40058.333330000001</c:v>
                </c:pt>
                <c:pt idx="4477">
                  <c:v>40058.375</c:v>
                </c:pt>
                <c:pt idx="4478">
                  <c:v>40058.416670000006</c:v>
                </c:pt>
                <c:pt idx="4479">
                  <c:v>40058.458330000009</c:v>
                </c:pt>
                <c:pt idx="4480">
                  <c:v>40058.5</c:v>
                </c:pt>
                <c:pt idx="4481">
                  <c:v>40058.541669999999</c:v>
                </c:pt>
                <c:pt idx="4482">
                  <c:v>40058.583330000001</c:v>
                </c:pt>
                <c:pt idx="4483">
                  <c:v>40058.624999999993</c:v>
                </c:pt>
                <c:pt idx="4484">
                  <c:v>40058.666669999999</c:v>
                </c:pt>
                <c:pt idx="4485">
                  <c:v>40058.708330000001</c:v>
                </c:pt>
                <c:pt idx="4486">
                  <c:v>40058.75</c:v>
                </c:pt>
                <c:pt idx="4487">
                  <c:v>40058.791669999991</c:v>
                </c:pt>
                <c:pt idx="4488">
                  <c:v>40058.833330000001</c:v>
                </c:pt>
                <c:pt idx="4489">
                  <c:v>40058.875</c:v>
                </c:pt>
                <c:pt idx="4490">
                  <c:v>40058.916670000006</c:v>
                </c:pt>
                <c:pt idx="4491">
                  <c:v>40058.958330000009</c:v>
                </c:pt>
                <c:pt idx="4492">
                  <c:v>40059</c:v>
                </c:pt>
                <c:pt idx="4493">
                  <c:v>40059.041669999999</c:v>
                </c:pt>
                <c:pt idx="4494">
                  <c:v>40059.083330000001</c:v>
                </c:pt>
                <c:pt idx="4495">
                  <c:v>40059.124999999993</c:v>
                </c:pt>
                <c:pt idx="4496">
                  <c:v>40059.166669999999</c:v>
                </c:pt>
                <c:pt idx="4497">
                  <c:v>40059.208330000001</c:v>
                </c:pt>
                <c:pt idx="4498">
                  <c:v>40059.25</c:v>
                </c:pt>
                <c:pt idx="4499">
                  <c:v>40059.291669999991</c:v>
                </c:pt>
                <c:pt idx="4500">
                  <c:v>40059.333330000001</c:v>
                </c:pt>
                <c:pt idx="4501">
                  <c:v>40059.375</c:v>
                </c:pt>
                <c:pt idx="4502">
                  <c:v>40059.416670000006</c:v>
                </c:pt>
                <c:pt idx="4503">
                  <c:v>40059.458330000009</c:v>
                </c:pt>
                <c:pt idx="4504">
                  <c:v>40059.5</c:v>
                </c:pt>
                <c:pt idx="4505">
                  <c:v>40059.541669999999</c:v>
                </c:pt>
                <c:pt idx="4506">
                  <c:v>40059.583330000001</c:v>
                </c:pt>
                <c:pt idx="4507">
                  <c:v>40059.624999999993</c:v>
                </c:pt>
                <c:pt idx="4508">
                  <c:v>40059.666669999999</c:v>
                </c:pt>
                <c:pt idx="4509">
                  <c:v>40059.708330000001</c:v>
                </c:pt>
                <c:pt idx="4510">
                  <c:v>40059.75</c:v>
                </c:pt>
                <c:pt idx="4511">
                  <c:v>40059.791669999991</c:v>
                </c:pt>
                <c:pt idx="4512">
                  <c:v>40059.833330000001</c:v>
                </c:pt>
                <c:pt idx="4513">
                  <c:v>40059.875</c:v>
                </c:pt>
                <c:pt idx="4514">
                  <c:v>40059.916670000006</c:v>
                </c:pt>
                <c:pt idx="4515">
                  <c:v>40059.958330000009</c:v>
                </c:pt>
                <c:pt idx="4516">
                  <c:v>40060</c:v>
                </c:pt>
                <c:pt idx="4517">
                  <c:v>40060.041669999999</c:v>
                </c:pt>
                <c:pt idx="4518">
                  <c:v>40060.083330000001</c:v>
                </c:pt>
                <c:pt idx="4519">
                  <c:v>40060.124999999993</c:v>
                </c:pt>
                <c:pt idx="4520">
                  <c:v>40060.166669999999</c:v>
                </c:pt>
                <c:pt idx="4521">
                  <c:v>40060.208330000001</c:v>
                </c:pt>
                <c:pt idx="4522">
                  <c:v>40060.25</c:v>
                </c:pt>
                <c:pt idx="4523">
                  <c:v>40060.291669999991</c:v>
                </c:pt>
                <c:pt idx="4524">
                  <c:v>40060.333330000001</c:v>
                </c:pt>
                <c:pt idx="4525">
                  <c:v>40060.375</c:v>
                </c:pt>
                <c:pt idx="4526">
                  <c:v>40060.416670000006</c:v>
                </c:pt>
                <c:pt idx="4527">
                  <c:v>40060.458330000009</c:v>
                </c:pt>
                <c:pt idx="4528">
                  <c:v>40060.5</c:v>
                </c:pt>
                <c:pt idx="4529">
                  <c:v>40060.541669999999</c:v>
                </c:pt>
                <c:pt idx="4530">
                  <c:v>40060.583330000001</c:v>
                </c:pt>
                <c:pt idx="4531">
                  <c:v>40060.624999999993</c:v>
                </c:pt>
                <c:pt idx="4532">
                  <c:v>40060.666669999999</c:v>
                </c:pt>
                <c:pt idx="4533">
                  <c:v>40060.708330000001</c:v>
                </c:pt>
                <c:pt idx="4534">
                  <c:v>40060.75</c:v>
                </c:pt>
                <c:pt idx="4535">
                  <c:v>40060.791669999991</c:v>
                </c:pt>
                <c:pt idx="4536">
                  <c:v>40060.833330000001</c:v>
                </c:pt>
                <c:pt idx="4537">
                  <c:v>40060.875</c:v>
                </c:pt>
                <c:pt idx="4538">
                  <c:v>40060.916670000006</c:v>
                </c:pt>
                <c:pt idx="4539">
                  <c:v>40060.958330000009</c:v>
                </c:pt>
                <c:pt idx="4540">
                  <c:v>40061</c:v>
                </c:pt>
                <c:pt idx="4541">
                  <c:v>40061.041669999999</c:v>
                </c:pt>
                <c:pt idx="4542">
                  <c:v>40061.083330000001</c:v>
                </c:pt>
                <c:pt idx="4543">
                  <c:v>40061.124999999993</c:v>
                </c:pt>
                <c:pt idx="4544">
                  <c:v>40061.166669999999</c:v>
                </c:pt>
                <c:pt idx="4545">
                  <c:v>40061.208330000001</c:v>
                </c:pt>
                <c:pt idx="4546">
                  <c:v>40061.25</c:v>
                </c:pt>
                <c:pt idx="4547">
                  <c:v>40061.291669999991</c:v>
                </c:pt>
                <c:pt idx="4548">
                  <c:v>40061.333330000001</c:v>
                </c:pt>
                <c:pt idx="4549">
                  <c:v>40061.375</c:v>
                </c:pt>
                <c:pt idx="4550">
                  <c:v>40061.416670000006</c:v>
                </c:pt>
                <c:pt idx="4551">
                  <c:v>40061.458330000009</c:v>
                </c:pt>
                <c:pt idx="4552">
                  <c:v>40061.5</c:v>
                </c:pt>
                <c:pt idx="4553">
                  <c:v>40061.541669999999</c:v>
                </c:pt>
                <c:pt idx="4554">
                  <c:v>40061.583330000001</c:v>
                </c:pt>
                <c:pt idx="4555">
                  <c:v>40061.624999999993</c:v>
                </c:pt>
                <c:pt idx="4556">
                  <c:v>40061.666669999999</c:v>
                </c:pt>
                <c:pt idx="4557">
                  <c:v>40061.708330000001</c:v>
                </c:pt>
                <c:pt idx="4558">
                  <c:v>40061.75</c:v>
                </c:pt>
                <c:pt idx="4559">
                  <c:v>40061.791669999991</c:v>
                </c:pt>
                <c:pt idx="4560">
                  <c:v>40061.833330000001</c:v>
                </c:pt>
                <c:pt idx="4561">
                  <c:v>40061.875</c:v>
                </c:pt>
                <c:pt idx="4562">
                  <c:v>40061.916670000006</c:v>
                </c:pt>
                <c:pt idx="4563">
                  <c:v>40061.958330000009</c:v>
                </c:pt>
                <c:pt idx="4564">
                  <c:v>40062</c:v>
                </c:pt>
                <c:pt idx="4565">
                  <c:v>40062.041669999999</c:v>
                </c:pt>
                <c:pt idx="4566">
                  <c:v>40062.083330000001</c:v>
                </c:pt>
                <c:pt idx="4567">
                  <c:v>40062.124999999993</c:v>
                </c:pt>
                <c:pt idx="4568">
                  <c:v>40062.166669999999</c:v>
                </c:pt>
                <c:pt idx="4569">
                  <c:v>40062.208330000001</c:v>
                </c:pt>
                <c:pt idx="4570">
                  <c:v>40062.25</c:v>
                </c:pt>
                <c:pt idx="4571">
                  <c:v>40062.291669999991</c:v>
                </c:pt>
                <c:pt idx="4572">
                  <c:v>40062.333330000001</c:v>
                </c:pt>
                <c:pt idx="4573">
                  <c:v>40062.375</c:v>
                </c:pt>
                <c:pt idx="4574">
                  <c:v>40062.416670000006</c:v>
                </c:pt>
                <c:pt idx="4575">
                  <c:v>40062.458330000009</c:v>
                </c:pt>
                <c:pt idx="4576">
                  <c:v>40062.5</c:v>
                </c:pt>
                <c:pt idx="4577">
                  <c:v>40062.541669999999</c:v>
                </c:pt>
                <c:pt idx="4578">
                  <c:v>40062.583330000001</c:v>
                </c:pt>
                <c:pt idx="4579">
                  <c:v>40062.624999999993</c:v>
                </c:pt>
                <c:pt idx="4580">
                  <c:v>40062.666669999999</c:v>
                </c:pt>
                <c:pt idx="4581">
                  <c:v>40062.708330000001</c:v>
                </c:pt>
                <c:pt idx="4582">
                  <c:v>40062.75</c:v>
                </c:pt>
                <c:pt idx="4583">
                  <c:v>40062.791669999991</c:v>
                </c:pt>
                <c:pt idx="4584">
                  <c:v>40062.833330000001</c:v>
                </c:pt>
                <c:pt idx="4585">
                  <c:v>40062.875</c:v>
                </c:pt>
                <c:pt idx="4586">
                  <c:v>40062.916670000006</c:v>
                </c:pt>
                <c:pt idx="4587">
                  <c:v>40062.958330000009</c:v>
                </c:pt>
                <c:pt idx="4588">
                  <c:v>40063</c:v>
                </c:pt>
                <c:pt idx="4589">
                  <c:v>40063.041669999999</c:v>
                </c:pt>
                <c:pt idx="4590">
                  <c:v>40063.083330000001</c:v>
                </c:pt>
                <c:pt idx="4591">
                  <c:v>40063.124999999993</c:v>
                </c:pt>
                <c:pt idx="4592">
                  <c:v>40063.166669999999</c:v>
                </c:pt>
                <c:pt idx="4593">
                  <c:v>40063.208330000001</c:v>
                </c:pt>
                <c:pt idx="4594">
                  <c:v>40063.25</c:v>
                </c:pt>
                <c:pt idx="4595">
                  <c:v>40063.291669999991</c:v>
                </c:pt>
                <c:pt idx="4596">
                  <c:v>40063.333330000001</c:v>
                </c:pt>
                <c:pt idx="4597">
                  <c:v>40063.375</c:v>
                </c:pt>
                <c:pt idx="4598">
                  <c:v>40063.416670000006</c:v>
                </c:pt>
                <c:pt idx="4599">
                  <c:v>40063.458330000009</c:v>
                </c:pt>
                <c:pt idx="4600">
                  <c:v>40063.5</c:v>
                </c:pt>
                <c:pt idx="4601">
                  <c:v>40063.541669999999</c:v>
                </c:pt>
                <c:pt idx="4602">
                  <c:v>40063.583330000001</c:v>
                </c:pt>
                <c:pt idx="4603">
                  <c:v>40063.624999999993</c:v>
                </c:pt>
                <c:pt idx="4604">
                  <c:v>40063.666669999999</c:v>
                </c:pt>
                <c:pt idx="4605">
                  <c:v>40063.708330000001</c:v>
                </c:pt>
                <c:pt idx="4606">
                  <c:v>40063.75</c:v>
                </c:pt>
                <c:pt idx="4607">
                  <c:v>40063.791669999991</c:v>
                </c:pt>
                <c:pt idx="4608">
                  <c:v>40063.833330000001</c:v>
                </c:pt>
                <c:pt idx="4609">
                  <c:v>40063.875</c:v>
                </c:pt>
                <c:pt idx="4610">
                  <c:v>40063.916670000006</c:v>
                </c:pt>
                <c:pt idx="4611">
                  <c:v>40063.958330000009</c:v>
                </c:pt>
                <c:pt idx="4612">
                  <c:v>40064</c:v>
                </c:pt>
                <c:pt idx="4613">
                  <c:v>40064.041669999999</c:v>
                </c:pt>
                <c:pt idx="4614">
                  <c:v>40064.083330000001</c:v>
                </c:pt>
                <c:pt idx="4615">
                  <c:v>40064.124999999993</c:v>
                </c:pt>
                <c:pt idx="4616">
                  <c:v>40064.166669999999</c:v>
                </c:pt>
                <c:pt idx="4617">
                  <c:v>40064.208330000001</c:v>
                </c:pt>
                <c:pt idx="4618">
                  <c:v>40064.25</c:v>
                </c:pt>
                <c:pt idx="4619">
                  <c:v>40064.291669999991</c:v>
                </c:pt>
                <c:pt idx="4620">
                  <c:v>40064.333330000001</c:v>
                </c:pt>
                <c:pt idx="4621">
                  <c:v>40064.375</c:v>
                </c:pt>
                <c:pt idx="4622">
                  <c:v>40064.416670000006</c:v>
                </c:pt>
                <c:pt idx="4623">
                  <c:v>40064.458330000009</c:v>
                </c:pt>
                <c:pt idx="4624">
                  <c:v>40064.5</c:v>
                </c:pt>
                <c:pt idx="4625">
                  <c:v>40064.541669999999</c:v>
                </c:pt>
                <c:pt idx="4626">
                  <c:v>40064.583330000001</c:v>
                </c:pt>
                <c:pt idx="4627">
                  <c:v>40064.624999999993</c:v>
                </c:pt>
                <c:pt idx="4628">
                  <c:v>40064.666669999999</c:v>
                </c:pt>
                <c:pt idx="4629">
                  <c:v>40064.708330000001</c:v>
                </c:pt>
                <c:pt idx="4630">
                  <c:v>40064.75</c:v>
                </c:pt>
                <c:pt idx="4631">
                  <c:v>40064.791669999991</c:v>
                </c:pt>
                <c:pt idx="4632">
                  <c:v>40064.833330000001</c:v>
                </c:pt>
                <c:pt idx="4633">
                  <c:v>40064.875</c:v>
                </c:pt>
                <c:pt idx="4634">
                  <c:v>40064.916670000006</c:v>
                </c:pt>
                <c:pt idx="4635">
                  <c:v>40064.958330000009</c:v>
                </c:pt>
                <c:pt idx="4636">
                  <c:v>40065</c:v>
                </c:pt>
                <c:pt idx="4637">
                  <c:v>40065.041669999999</c:v>
                </c:pt>
                <c:pt idx="4638">
                  <c:v>40065.083330000001</c:v>
                </c:pt>
                <c:pt idx="4639">
                  <c:v>40065.124999999993</c:v>
                </c:pt>
                <c:pt idx="4640">
                  <c:v>40065.166669999999</c:v>
                </c:pt>
                <c:pt idx="4641">
                  <c:v>40065.208330000001</c:v>
                </c:pt>
                <c:pt idx="4642">
                  <c:v>40065.25</c:v>
                </c:pt>
                <c:pt idx="4643">
                  <c:v>40065.291669999991</c:v>
                </c:pt>
                <c:pt idx="4644">
                  <c:v>40065.333330000001</c:v>
                </c:pt>
                <c:pt idx="4645">
                  <c:v>40065.375</c:v>
                </c:pt>
                <c:pt idx="4646">
                  <c:v>40065.416670000006</c:v>
                </c:pt>
                <c:pt idx="4647">
                  <c:v>40065.458330000009</c:v>
                </c:pt>
                <c:pt idx="4648">
                  <c:v>40065.5</c:v>
                </c:pt>
                <c:pt idx="4649">
                  <c:v>40065.541669999999</c:v>
                </c:pt>
                <c:pt idx="4650">
                  <c:v>40065.583330000001</c:v>
                </c:pt>
                <c:pt idx="4651">
                  <c:v>40065.624999999993</c:v>
                </c:pt>
                <c:pt idx="4652">
                  <c:v>40065.666669999999</c:v>
                </c:pt>
                <c:pt idx="4653">
                  <c:v>40065.708330000001</c:v>
                </c:pt>
                <c:pt idx="4654">
                  <c:v>40065.75</c:v>
                </c:pt>
                <c:pt idx="4655">
                  <c:v>40065.791669999991</c:v>
                </c:pt>
                <c:pt idx="4656">
                  <c:v>40065.833330000001</c:v>
                </c:pt>
                <c:pt idx="4657">
                  <c:v>40065.875</c:v>
                </c:pt>
                <c:pt idx="4658">
                  <c:v>40065.916670000006</c:v>
                </c:pt>
                <c:pt idx="4659">
                  <c:v>40065.958330000009</c:v>
                </c:pt>
                <c:pt idx="4660">
                  <c:v>40066</c:v>
                </c:pt>
                <c:pt idx="4661">
                  <c:v>40066.041669999999</c:v>
                </c:pt>
                <c:pt idx="4662">
                  <c:v>40066.083330000001</c:v>
                </c:pt>
                <c:pt idx="4663">
                  <c:v>40066.124999999993</c:v>
                </c:pt>
                <c:pt idx="4664">
                  <c:v>40066.166669999999</c:v>
                </c:pt>
                <c:pt idx="4665">
                  <c:v>40066.208330000001</c:v>
                </c:pt>
                <c:pt idx="4666">
                  <c:v>40066.25</c:v>
                </c:pt>
                <c:pt idx="4667">
                  <c:v>40066.291669999991</c:v>
                </c:pt>
                <c:pt idx="4668">
                  <c:v>40066.333330000001</c:v>
                </c:pt>
                <c:pt idx="4669">
                  <c:v>40066.375</c:v>
                </c:pt>
                <c:pt idx="4670">
                  <c:v>40066.416670000006</c:v>
                </c:pt>
                <c:pt idx="4671">
                  <c:v>40066.458330000009</c:v>
                </c:pt>
                <c:pt idx="4672">
                  <c:v>40066.5</c:v>
                </c:pt>
                <c:pt idx="4673">
                  <c:v>40066.541669999999</c:v>
                </c:pt>
                <c:pt idx="4674">
                  <c:v>40066.583330000001</c:v>
                </c:pt>
                <c:pt idx="4675">
                  <c:v>40066.624999999993</c:v>
                </c:pt>
                <c:pt idx="4676">
                  <c:v>40066.666669999999</c:v>
                </c:pt>
                <c:pt idx="4677">
                  <c:v>40066.708330000001</c:v>
                </c:pt>
                <c:pt idx="4678">
                  <c:v>40066.75</c:v>
                </c:pt>
                <c:pt idx="4679">
                  <c:v>40066.791669999991</c:v>
                </c:pt>
                <c:pt idx="4680">
                  <c:v>40066.833330000001</c:v>
                </c:pt>
                <c:pt idx="4681">
                  <c:v>40066.875</c:v>
                </c:pt>
                <c:pt idx="4682">
                  <c:v>40066.916670000006</c:v>
                </c:pt>
                <c:pt idx="4683">
                  <c:v>40066.958330000009</c:v>
                </c:pt>
                <c:pt idx="4684">
                  <c:v>40067</c:v>
                </c:pt>
                <c:pt idx="4685">
                  <c:v>40067.041669999999</c:v>
                </c:pt>
                <c:pt idx="4686">
                  <c:v>40067.083330000001</c:v>
                </c:pt>
                <c:pt idx="4687">
                  <c:v>40067.124999999993</c:v>
                </c:pt>
                <c:pt idx="4688">
                  <c:v>40067.166669999999</c:v>
                </c:pt>
                <c:pt idx="4689">
                  <c:v>40067.208330000001</c:v>
                </c:pt>
                <c:pt idx="4690">
                  <c:v>40067.25</c:v>
                </c:pt>
                <c:pt idx="4691">
                  <c:v>40067.291669999991</c:v>
                </c:pt>
                <c:pt idx="4692">
                  <c:v>40067.333330000001</c:v>
                </c:pt>
                <c:pt idx="4693">
                  <c:v>40067.375</c:v>
                </c:pt>
                <c:pt idx="4694">
                  <c:v>40067.416670000006</c:v>
                </c:pt>
                <c:pt idx="4695">
                  <c:v>40067.458330000009</c:v>
                </c:pt>
                <c:pt idx="4696">
                  <c:v>40067.5</c:v>
                </c:pt>
                <c:pt idx="4697">
                  <c:v>40067.541669999999</c:v>
                </c:pt>
                <c:pt idx="4698">
                  <c:v>40067.583330000001</c:v>
                </c:pt>
                <c:pt idx="4699">
                  <c:v>40067.624999999993</c:v>
                </c:pt>
                <c:pt idx="4700">
                  <c:v>40067.666669999999</c:v>
                </c:pt>
                <c:pt idx="4701">
                  <c:v>40067.708330000001</c:v>
                </c:pt>
                <c:pt idx="4702">
                  <c:v>40067.75</c:v>
                </c:pt>
                <c:pt idx="4703">
                  <c:v>40067.791669999991</c:v>
                </c:pt>
                <c:pt idx="4704">
                  <c:v>40067.833330000001</c:v>
                </c:pt>
                <c:pt idx="4705">
                  <c:v>40067.875</c:v>
                </c:pt>
                <c:pt idx="4706">
                  <c:v>40067.916670000006</c:v>
                </c:pt>
                <c:pt idx="4707">
                  <c:v>40067.958330000009</c:v>
                </c:pt>
                <c:pt idx="4708">
                  <c:v>40068</c:v>
                </c:pt>
                <c:pt idx="4709">
                  <c:v>40068.041669999999</c:v>
                </c:pt>
                <c:pt idx="4710">
                  <c:v>40068.083330000001</c:v>
                </c:pt>
                <c:pt idx="4711">
                  <c:v>40068.124999999993</c:v>
                </c:pt>
                <c:pt idx="4712">
                  <c:v>40068.166669999999</c:v>
                </c:pt>
                <c:pt idx="4713">
                  <c:v>40068.208330000001</c:v>
                </c:pt>
                <c:pt idx="4714">
                  <c:v>40068.25</c:v>
                </c:pt>
                <c:pt idx="4715">
                  <c:v>40068.291669999991</c:v>
                </c:pt>
                <c:pt idx="4716">
                  <c:v>40068.333330000001</c:v>
                </c:pt>
                <c:pt idx="4717">
                  <c:v>40068.375</c:v>
                </c:pt>
                <c:pt idx="4718">
                  <c:v>40068.416670000006</c:v>
                </c:pt>
                <c:pt idx="4719">
                  <c:v>40068.458330000009</c:v>
                </c:pt>
                <c:pt idx="4720">
                  <c:v>40068.5</c:v>
                </c:pt>
                <c:pt idx="4721">
                  <c:v>40068.541669999999</c:v>
                </c:pt>
                <c:pt idx="4722">
                  <c:v>40068.583330000001</c:v>
                </c:pt>
                <c:pt idx="4723">
                  <c:v>40068.624999999993</c:v>
                </c:pt>
                <c:pt idx="4724">
                  <c:v>40068.666669999999</c:v>
                </c:pt>
                <c:pt idx="4725">
                  <c:v>40068.708330000001</c:v>
                </c:pt>
                <c:pt idx="4726">
                  <c:v>40068.75</c:v>
                </c:pt>
                <c:pt idx="4727">
                  <c:v>40068.791669999991</c:v>
                </c:pt>
                <c:pt idx="4728">
                  <c:v>40068.833330000001</c:v>
                </c:pt>
                <c:pt idx="4729">
                  <c:v>40068.875</c:v>
                </c:pt>
                <c:pt idx="4730">
                  <c:v>40068.916670000006</c:v>
                </c:pt>
                <c:pt idx="4731">
                  <c:v>40068.958330000009</c:v>
                </c:pt>
                <c:pt idx="4732">
                  <c:v>40069</c:v>
                </c:pt>
                <c:pt idx="4733">
                  <c:v>40069.041669999999</c:v>
                </c:pt>
                <c:pt idx="4734">
                  <c:v>40069.083330000001</c:v>
                </c:pt>
                <c:pt idx="4735">
                  <c:v>40069.124999999993</c:v>
                </c:pt>
                <c:pt idx="4736">
                  <c:v>40069.166669999999</c:v>
                </c:pt>
                <c:pt idx="4737">
                  <c:v>40069.208330000001</c:v>
                </c:pt>
                <c:pt idx="4738">
                  <c:v>40069.25</c:v>
                </c:pt>
                <c:pt idx="4739">
                  <c:v>40069.291669999991</c:v>
                </c:pt>
                <c:pt idx="4740">
                  <c:v>40069.333330000001</c:v>
                </c:pt>
                <c:pt idx="4741">
                  <c:v>40069.375</c:v>
                </c:pt>
                <c:pt idx="4742">
                  <c:v>40069.416670000006</c:v>
                </c:pt>
                <c:pt idx="4743">
                  <c:v>40069.458330000009</c:v>
                </c:pt>
                <c:pt idx="4744">
                  <c:v>40069.5</c:v>
                </c:pt>
                <c:pt idx="4745">
                  <c:v>40069.541669999999</c:v>
                </c:pt>
                <c:pt idx="4746">
                  <c:v>40069.583330000001</c:v>
                </c:pt>
                <c:pt idx="4747">
                  <c:v>40069.624999999993</c:v>
                </c:pt>
                <c:pt idx="4748">
                  <c:v>40069.666669999999</c:v>
                </c:pt>
                <c:pt idx="4749">
                  <c:v>40069.708330000001</c:v>
                </c:pt>
                <c:pt idx="4750">
                  <c:v>40069.75</c:v>
                </c:pt>
                <c:pt idx="4751">
                  <c:v>40069.791669999991</c:v>
                </c:pt>
                <c:pt idx="4752">
                  <c:v>40069.833330000001</c:v>
                </c:pt>
                <c:pt idx="4753">
                  <c:v>40069.875</c:v>
                </c:pt>
                <c:pt idx="4754">
                  <c:v>40069.916670000006</c:v>
                </c:pt>
                <c:pt idx="4755">
                  <c:v>40069.958330000009</c:v>
                </c:pt>
                <c:pt idx="4756">
                  <c:v>40070</c:v>
                </c:pt>
                <c:pt idx="4757">
                  <c:v>40070.041669999999</c:v>
                </c:pt>
                <c:pt idx="4758">
                  <c:v>40070.083330000001</c:v>
                </c:pt>
                <c:pt idx="4759">
                  <c:v>40070.124999999993</c:v>
                </c:pt>
                <c:pt idx="4760">
                  <c:v>40070.166669999999</c:v>
                </c:pt>
                <c:pt idx="4761">
                  <c:v>40070.208330000001</c:v>
                </c:pt>
                <c:pt idx="4762">
                  <c:v>40070.25</c:v>
                </c:pt>
                <c:pt idx="4763">
                  <c:v>40070.291669999991</c:v>
                </c:pt>
                <c:pt idx="4764">
                  <c:v>40070.333330000001</c:v>
                </c:pt>
                <c:pt idx="4765">
                  <c:v>40070.375</c:v>
                </c:pt>
                <c:pt idx="4766">
                  <c:v>40070.416670000006</c:v>
                </c:pt>
                <c:pt idx="4767">
                  <c:v>40070.458330000009</c:v>
                </c:pt>
                <c:pt idx="4768">
                  <c:v>40070.5</c:v>
                </c:pt>
                <c:pt idx="4769">
                  <c:v>40070.541669999999</c:v>
                </c:pt>
                <c:pt idx="4770">
                  <c:v>40070.583330000001</c:v>
                </c:pt>
                <c:pt idx="4771">
                  <c:v>40070.624999999993</c:v>
                </c:pt>
                <c:pt idx="4772">
                  <c:v>40070.666669999999</c:v>
                </c:pt>
                <c:pt idx="4773">
                  <c:v>40070.708330000001</c:v>
                </c:pt>
                <c:pt idx="4774">
                  <c:v>40070.75</c:v>
                </c:pt>
                <c:pt idx="4775">
                  <c:v>40070.791669999991</c:v>
                </c:pt>
                <c:pt idx="4776">
                  <c:v>40070.833330000001</c:v>
                </c:pt>
                <c:pt idx="4777">
                  <c:v>40070.875</c:v>
                </c:pt>
                <c:pt idx="4778">
                  <c:v>40070.916670000006</c:v>
                </c:pt>
                <c:pt idx="4779">
                  <c:v>40070.958330000009</c:v>
                </c:pt>
                <c:pt idx="4780">
                  <c:v>40071</c:v>
                </c:pt>
                <c:pt idx="4781">
                  <c:v>40071.041669999999</c:v>
                </c:pt>
                <c:pt idx="4782">
                  <c:v>40071.083330000001</c:v>
                </c:pt>
                <c:pt idx="4783">
                  <c:v>40071.124999999993</c:v>
                </c:pt>
                <c:pt idx="4784">
                  <c:v>40071.166669999999</c:v>
                </c:pt>
                <c:pt idx="4785">
                  <c:v>40071.208330000001</c:v>
                </c:pt>
                <c:pt idx="4786">
                  <c:v>40071.25</c:v>
                </c:pt>
                <c:pt idx="4787">
                  <c:v>40071.291669999991</c:v>
                </c:pt>
                <c:pt idx="4788">
                  <c:v>40071.333330000001</c:v>
                </c:pt>
                <c:pt idx="4789">
                  <c:v>40071.375</c:v>
                </c:pt>
                <c:pt idx="4790">
                  <c:v>40071.416670000006</c:v>
                </c:pt>
                <c:pt idx="4791">
                  <c:v>40071.458330000009</c:v>
                </c:pt>
                <c:pt idx="4792">
                  <c:v>40071.5</c:v>
                </c:pt>
                <c:pt idx="4793">
                  <c:v>40071.541669999999</c:v>
                </c:pt>
                <c:pt idx="4794">
                  <c:v>40071.583330000001</c:v>
                </c:pt>
                <c:pt idx="4795">
                  <c:v>40071.624999999993</c:v>
                </c:pt>
                <c:pt idx="4796">
                  <c:v>40071.666669999999</c:v>
                </c:pt>
                <c:pt idx="4797">
                  <c:v>40071.708330000001</c:v>
                </c:pt>
                <c:pt idx="4798">
                  <c:v>40071.75</c:v>
                </c:pt>
                <c:pt idx="4799">
                  <c:v>40071.791669999991</c:v>
                </c:pt>
                <c:pt idx="4800">
                  <c:v>40071.833330000001</c:v>
                </c:pt>
                <c:pt idx="4801">
                  <c:v>40071.875</c:v>
                </c:pt>
                <c:pt idx="4802">
                  <c:v>40071.916670000006</c:v>
                </c:pt>
                <c:pt idx="4803">
                  <c:v>40071.958330000009</c:v>
                </c:pt>
                <c:pt idx="4804">
                  <c:v>40072</c:v>
                </c:pt>
                <c:pt idx="4805">
                  <c:v>40072.041669999999</c:v>
                </c:pt>
                <c:pt idx="4806">
                  <c:v>40072.083330000001</c:v>
                </c:pt>
                <c:pt idx="4807">
                  <c:v>40072.124999999993</c:v>
                </c:pt>
                <c:pt idx="4808">
                  <c:v>40072.166669999999</c:v>
                </c:pt>
                <c:pt idx="4809">
                  <c:v>40072.208330000001</c:v>
                </c:pt>
                <c:pt idx="4810">
                  <c:v>40072.25</c:v>
                </c:pt>
                <c:pt idx="4811">
                  <c:v>40072.291669999991</c:v>
                </c:pt>
                <c:pt idx="4812">
                  <c:v>40072.333330000001</c:v>
                </c:pt>
                <c:pt idx="4813">
                  <c:v>40072.375</c:v>
                </c:pt>
                <c:pt idx="4814">
                  <c:v>40072.416670000006</c:v>
                </c:pt>
                <c:pt idx="4815">
                  <c:v>40072.458330000009</c:v>
                </c:pt>
                <c:pt idx="4816">
                  <c:v>40072.5</c:v>
                </c:pt>
                <c:pt idx="4817">
                  <c:v>40072.541669999999</c:v>
                </c:pt>
                <c:pt idx="4818">
                  <c:v>40072.583330000001</c:v>
                </c:pt>
                <c:pt idx="4819">
                  <c:v>40072.624999999993</c:v>
                </c:pt>
                <c:pt idx="4820">
                  <c:v>40072.666669999999</c:v>
                </c:pt>
                <c:pt idx="4821">
                  <c:v>40072.708330000001</c:v>
                </c:pt>
                <c:pt idx="4822">
                  <c:v>40072.75</c:v>
                </c:pt>
                <c:pt idx="4823">
                  <c:v>40072.791669999991</c:v>
                </c:pt>
                <c:pt idx="4824">
                  <c:v>40072.833330000001</c:v>
                </c:pt>
                <c:pt idx="4825">
                  <c:v>40072.875</c:v>
                </c:pt>
                <c:pt idx="4826">
                  <c:v>40072.916670000006</c:v>
                </c:pt>
                <c:pt idx="4827">
                  <c:v>40072.958330000009</c:v>
                </c:pt>
                <c:pt idx="4828">
                  <c:v>40073</c:v>
                </c:pt>
                <c:pt idx="4829">
                  <c:v>40073.041669999999</c:v>
                </c:pt>
                <c:pt idx="4830">
                  <c:v>40073.083330000001</c:v>
                </c:pt>
                <c:pt idx="4831">
                  <c:v>40073.124999999993</c:v>
                </c:pt>
                <c:pt idx="4832">
                  <c:v>40073.166669999999</c:v>
                </c:pt>
                <c:pt idx="4833">
                  <c:v>40073.208330000001</c:v>
                </c:pt>
                <c:pt idx="4834">
                  <c:v>40073.25</c:v>
                </c:pt>
                <c:pt idx="4835">
                  <c:v>40073.291669999991</c:v>
                </c:pt>
                <c:pt idx="4836">
                  <c:v>40073.333330000001</c:v>
                </c:pt>
                <c:pt idx="4837">
                  <c:v>40073.375</c:v>
                </c:pt>
                <c:pt idx="4838">
                  <c:v>40073.416670000006</c:v>
                </c:pt>
                <c:pt idx="4839">
                  <c:v>40073.458330000009</c:v>
                </c:pt>
                <c:pt idx="4840">
                  <c:v>40073.5</c:v>
                </c:pt>
                <c:pt idx="4841">
                  <c:v>40073.541669999999</c:v>
                </c:pt>
                <c:pt idx="4842">
                  <c:v>40073.583330000001</c:v>
                </c:pt>
                <c:pt idx="4843">
                  <c:v>40073.624999999993</c:v>
                </c:pt>
                <c:pt idx="4844">
                  <c:v>40073.666669999999</c:v>
                </c:pt>
                <c:pt idx="4845">
                  <c:v>40073.708330000001</c:v>
                </c:pt>
                <c:pt idx="4846">
                  <c:v>40073.75</c:v>
                </c:pt>
                <c:pt idx="4847">
                  <c:v>40073.791669999991</c:v>
                </c:pt>
                <c:pt idx="4848">
                  <c:v>40073.833330000001</c:v>
                </c:pt>
                <c:pt idx="4849">
                  <c:v>40073.875</c:v>
                </c:pt>
                <c:pt idx="4850">
                  <c:v>40073.916670000006</c:v>
                </c:pt>
                <c:pt idx="4851">
                  <c:v>40073.958330000009</c:v>
                </c:pt>
                <c:pt idx="4852">
                  <c:v>40074</c:v>
                </c:pt>
                <c:pt idx="4853">
                  <c:v>40074.041669999999</c:v>
                </c:pt>
                <c:pt idx="4854">
                  <c:v>40074.083330000001</c:v>
                </c:pt>
                <c:pt idx="4855">
                  <c:v>40074.124999999993</c:v>
                </c:pt>
                <c:pt idx="4856">
                  <c:v>40074.166669999999</c:v>
                </c:pt>
                <c:pt idx="4857">
                  <c:v>40074.208330000001</c:v>
                </c:pt>
                <c:pt idx="4858">
                  <c:v>40074.25</c:v>
                </c:pt>
                <c:pt idx="4859">
                  <c:v>40074.291669999991</c:v>
                </c:pt>
                <c:pt idx="4860">
                  <c:v>40074.333330000001</c:v>
                </c:pt>
                <c:pt idx="4861">
                  <c:v>40074.375</c:v>
                </c:pt>
                <c:pt idx="4862">
                  <c:v>40074.416670000006</c:v>
                </c:pt>
                <c:pt idx="4863">
                  <c:v>40074.458330000009</c:v>
                </c:pt>
                <c:pt idx="4864">
                  <c:v>40074.5</c:v>
                </c:pt>
                <c:pt idx="4865">
                  <c:v>40074.541669999999</c:v>
                </c:pt>
                <c:pt idx="4866">
                  <c:v>40074.583330000001</c:v>
                </c:pt>
                <c:pt idx="4867">
                  <c:v>40074.624999999993</c:v>
                </c:pt>
                <c:pt idx="4868">
                  <c:v>40074.666669999999</c:v>
                </c:pt>
                <c:pt idx="4869">
                  <c:v>40074.708330000001</c:v>
                </c:pt>
                <c:pt idx="4870">
                  <c:v>40074.75</c:v>
                </c:pt>
                <c:pt idx="4871">
                  <c:v>40074.791669999991</c:v>
                </c:pt>
                <c:pt idx="4872">
                  <c:v>40074.833330000001</c:v>
                </c:pt>
                <c:pt idx="4873">
                  <c:v>40074.875</c:v>
                </c:pt>
                <c:pt idx="4874">
                  <c:v>40074.916670000006</c:v>
                </c:pt>
                <c:pt idx="4875">
                  <c:v>40074.958330000009</c:v>
                </c:pt>
                <c:pt idx="4876">
                  <c:v>40075</c:v>
                </c:pt>
                <c:pt idx="4877">
                  <c:v>40075.041669999999</c:v>
                </c:pt>
                <c:pt idx="4878">
                  <c:v>40075.083330000001</c:v>
                </c:pt>
                <c:pt idx="4879">
                  <c:v>40075.124999999993</c:v>
                </c:pt>
                <c:pt idx="4880">
                  <c:v>40075.166669999999</c:v>
                </c:pt>
                <c:pt idx="4881">
                  <c:v>40075.208330000001</c:v>
                </c:pt>
                <c:pt idx="4882">
                  <c:v>40075.25</c:v>
                </c:pt>
                <c:pt idx="4883">
                  <c:v>40075.291669999991</c:v>
                </c:pt>
                <c:pt idx="4884">
                  <c:v>40075.333330000001</c:v>
                </c:pt>
                <c:pt idx="4885">
                  <c:v>40075.375</c:v>
                </c:pt>
                <c:pt idx="4886">
                  <c:v>40075.416670000006</c:v>
                </c:pt>
                <c:pt idx="4887">
                  <c:v>40075.458330000009</c:v>
                </c:pt>
                <c:pt idx="4888">
                  <c:v>40075.5</c:v>
                </c:pt>
                <c:pt idx="4889">
                  <c:v>40075.541669999999</c:v>
                </c:pt>
                <c:pt idx="4890">
                  <c:v>40075.583330000001</c:v>
                </c:pt>
                <c:pt idx="4891">
                  <c:v>40075.624999999993</c:v>
                </c:pt>
                <c:pt idx="4892">
                  <c:v>40075.666669999999</c:v>
                </c:pt>
                <c:pt idx="4893">
                  <c:v>40075.708330000001</c:v>
                </c:pt>
                <c:pt idx="4894">
                  <c:v>40075.75</c:v>
                </c:pt>
                <c:pt idx="4895">
                  <c:v>40075.791669999991</c:v>
                </c:pt>
                <c:pt idx="4896">
                  <c:v>40075.833330000001</c:v>
                </c:pt>
                <c:pt idx="4897">
                  <c:v>40075.875</c:v>
                </c:pt>
                <c:pt idx="4898">
                  <c:v>40075.916670000006</c:v>
                </c:pt>
                <c:pt idx="4899">
                  <c:v>40075.958330000009</c:v>
                </c:pt>
                <c:pt idx="4900">
                  <c:v>40076</c:v>
                </c:pt>
                <c:pt idx="4901">
                  <c:v>40076.041669999999</c:v>
                </c:pt>
                <c:pt idx="4902">
                  <c:v>40076.083330000001</c:v>
                </c:pt>
                <c:pt idx="4903">
                  <c:v>40076.124999999993</c:v>
                </c:pt>
                <c:pt idx="4904">
                  <c:v>40076.166669999999</c:v>
                </c:pt>
                <c:pt idx="4905">
                  <c:v>40076.208330000001</c:v>
                </c:pt>
                <c:pt idx="4906">
                  <c:v>40076.25</c:v>
                </c:pt>
                <c:pt idx="4907">
                  <c:v>40076.291669999991</c:v>
                </c:pt>
                <c:pt idx="4908">
                  <c:v>40076.333330000001</c:v>
                </c:pt>
                <c:pt idx="4909">
                  <c:v>40076.375</c:v>
                </c:pt>
                <c:pt idx="4910">
                  <c:v>40076.416670000006</c:v>
                </c:pt>
                <c:pt idx="4911">
                  <c:v>40076.458330000009</c:v>
                </c:pt>
                <c:pt idx="4912">
                  <c:v>40076.5</c:v>
                </c:pt>
                <c:pt idx="4913">
                  <c:v>40076.541669999999</c:v>
                </c:pt>
                <c:pt idx="4914">
                  <c:v>40076.583330000001</c:v>
                </c:pt>
                <c:pt idx="4915">
                  <c:v>40076.624999999993</c:v>
                </c:pt>
                <c:pt idx="4916">
                  <c:v>40076.666669999999</c:v>
                </c:pt>
                <c:pt idx="4917">
                  <c:v>40076.708330000001</c:v>
                </c:pt>
                <c:pt idx="4918">
                  <c:v>40076.75</c:v>
                </c:pt>
                <c:pt idx="4919">
                  <c:v>40076.791669999991</c:v>
                </c:pt>
                <c:pt idx="4920">
                  <c:v>40076.833330000001</c:v>
                </c:pt>
                <c:pt idx="4921">
                  <c:v>40076.875</c:v>
                </c:pt>
                <c:pt idx="4922">
                  <c:v>40076.916670000006</c:v>
                </c:pt>
                <c:pt idx="4923">
                  <c:v>40076.958330000009</c:v>
                </c:pt>
                <c:pt idx="4924">
                  <c:v>40077</c:v>
                </c:pt>
                <c:pt idx="4925">
                  <c:v>40077.041669999999</c:v>
                </c:pt>
                <c:pt idx="4926">
                  <c:v>40077.083330000001</c:v>
                </c:pt>
                <c:pt idx="4927">
                  <c:v>40077.124999999993</c:v>
                </c:pt>
                <c:pt idx="4928">
                  <c:v>40077.166669999999</c:v>
                </c:pt>
                <c:pt idx="4929">
                  <c:v>40077.208330000001</c:v>
                </c:pt>
                <c:pt idx="4930">
                  <c:v>40077.25</c:v>
                </c:pt>
                <c:pt idx="4931">
                  <c:v>40077.291669999991</c:v>
                </c:pt>
                <c:pt idx="4932">
                  <c:v>40077.333330000001</c:v>
                </c:pt>
                <c:pt idx="4933">
                  <c:v>40077.375</c:v>
                </c:pt>
                <c:pt idx="4934">
                  <c:v>40077.416670000006</c:v>
                </c:pt>
                <c:pt idx="4935">
                  <c:v>40077.458330000009</c:v>
                </c:pt>
                <c:pt idx="4936">
                  <c:v>40077.5</c:v>
                </c:pt>
                <c:pt idx="4937">
                  <c:v>40077.541669999999</c:v>
                </c:pt>
                <c:pt idx="4938">
                  <c:v>40077.583330000001</c:v>
                </c:pt>
                <c:pt idx="4939">
                  <c:v>40077.624999999993</c:v>
                </c:pt>
                <c:pt idx="4940">
                  <c:v>40077.666669999999</c:v>
                </c:pt>
                <c:pt idx="4941">
                  <c:v>40077.708330000001</c:v>
                </c:pt>
                <c:pt idx="4942">
                  <c:v>40077.75</c:v>
                </c:pt>
                <c:pt idx="4943">
                  <c:v>40077.791669999991</c:v>
                </c:pt>
                <c:pt idx="4944">
                  <c:v>40077.833330000001</c:v>
                </c:pt>
                <c:pt idx="4945">
                  <c:v>40077.875</c:v>
                </c:pt>
                <c:pt idx="4946">
                  <c:v>40077.916670000006</c:v>
                </c:pt>
                <c:pt idx="4947">
                  <c:v>40077.958330000009</c:v>
                </c:pt>
                <c:pt idx="4948">
                  <c:v>40078</c:v>
                </c:pt>
                <c:pt idx="4949">
                  <c:v>40078.041669999999</c:v>
                </c:pt>
                <c:pt idx="4950">
                  <c:v>40078.083330000001</c:v>
                </c:pt>
                <c:pt idx="4951">
                  <c:v>40078.124999999993</c:v>
                </c:pt>
                <c:pt idx="4952">
                  <c:v>40078.166669999999</c:v>
                </c:pt>
                <c:pt idx="4953">
                  <c:v>40078.208330000001</c:v>
                </c:pt>
                <c:pt idx="4954">
                  <c:v>40078.25</c:v>
                </c:pt>
                <c:pt idx="4955">
                  <c:v>40078.291669999991</c:v>
                </c:pt>
                <c:pt idx="4956">
                  <c:v>40078.333330000001</c:v>
                </c:pt>
                <c:pt idx="4957">
                  <c:v>40078.375</c:v>
                </c:pt>
                <c:pt idx="4958">
                  <c:v>40078.416670000006</c:v>
                </c:pt>
                <c:pt idx="4959">
                  <c:v>40078.458330000009</c:v>
                </c:pt>
                <c:pt idx="4960">
                  <c:v>40078.5</c:v>
                </c:pt>
                <c:pt idx="4961">
                  <c:v>40078.541669999999</c:v>
                </c:pt>
                <c:pt idx="4962">
                  <c:v>40078.583330000001</c:v>
                </c:pt>
                <c:pt idx="4963">
                  <c:v>40078.624999999993</c:v>
                </c:pt>
                <c:pt idx="4964">
                  <c:v>40078.666669999999</c:v>
                </c:pt>
                <c:pt idx="4965">
                  <c:v>40078.708330000001</c:v>
                </c:pt>
                <c:pt idx="4966">
                  <c:v>40078.75</c:v>
                </c:pt>
                <c:pt idx="4967">
                  <c:v>40078.791669999991</c:v>
                </c:pt>
                <c:pt idx="4968">
                  <c:v>40078.833330000001</c:v>
                </c:pt>
                <c:pt idx="4969">
                  <c:v>40078.875</c:v>
                </c:pt>
                <c:pt idx="4970">
                  <c:v>40078.916670000006</c:v>
                </c:pt>
                <c:pt idx="4971">
                  <c:v>40078.958330000009</c:v>
                </c:pt>
                <c:pt idx="4972">
                  <c:v>40079</c:v>
                </c:pt>
                <c:pt idx="4973">
                  <c:v>40079.041669999999</c:v>
                </c:pt>
                <c:pt idx="4974">
                  <c:v>40079.083330000001</c:v>
                </c:pt>
                <c:pt idx="4975">
                  <c:v>40079.124999999993</c:v>
                </c:pt>
                <c:pt idx="4976">
                  <c:v>40079.166669999999</c:v>
                </c:pt>
                <c:pt idx="4977">
                  <c:v>40079.208330000001</c:v>
                </c:pt>
                <c:pt idx="4978">
                  <c:v>40079.25</c:v>
                </c:pt>
                <c:pt idx="4979">
                  <c:v>40079.291669999991</c:v>
                </c:pt>
                <c:pt idx="4980">
                  <c:v>40079.333330000001</c:v>
                </c:pt>
                <c:pt idx="4981">
                  <c:v>40079.375</c:v>
                </c:pt>
                <c:pt idx="4982">
                  <c:v>40079.416670000006</c:v>
                </c:pt>
                <c:pt idx="4983">
                  <c:v>40079.458330000009</c:v>
                </c:pt>
                <c:pt idx="4984">
                  <c:v>40079.5</c:v>
                </c:pt>
                <c:pt idx="4985">
                  <c:v>40079.541669999999</c:v>
                </c:pt>
                <c:pt idx="4986">
                  <c:v>40079.583330000001</c:v>
                </c:pt>
                <c:pt idx="4987">
                  <c:v>40079.624999999993</c:v>
                </c:pt>
                <c:pt idx="4988">
                  <c:v>40079.666669999999</c:v>
                </c:pt>
                <c:pt idx="4989">
                  <c:v>40079.708330000001</c:v>
                </c:pt>
                <c:pt idx="4990">
                  <c:v>40079.75</c:v>
                </c:pt>
                <c:pt idx="4991">
                  <c:v>40079.791669999991</c:v>
                </c:pt>
                <c:pt idx="4992">
                  <c:v>40079.833330000001</c:v>
                </c:pt>
                <c:pt idx="4993">
                  <c:v>40079.875</c:v>
                </c:pt>
                <c:pt idx="4994">
                  <c:v>40079.916670000006</c:v>
                </c:pt>
                <c:pt idx="4995">
                  <c:v>40079.958330000009</c:v>
                </c:pt>
                <c:pt idx="4996">
                  <c:v>40080</c:v>
                </c:pt>
                <c:pt idx="4997">
                  <c:v>40080.041669999999</c:v>
                </c:pt>
                <c:pt idx="4998">
                  <c:v>40080.083330000001</c:v>
                </c:pt>
                <c:pt idx="4999">
                  <c:v>40080.124999999993</c:v>
                </c:pt>
                <c:pt idx="5000">
                  <c:v>40080.166669999999</c:v>
                </c:pt>
                <c:pt idx="5001">
                  <c:v>40080.208330000001</c:v>
                </c:pt>
                <c:pt idx="5002">
                  <c:v>40080.25</c:v>
                </c:pt>
                <c:pt idx="5003">
                  <c:v>40080.291669999991</c:v>
                </c:pt>
                <c:pt idx="5004">
                  <c:v>40080.333330000001</c:v>
                </c:pt>
                <c:pt idx="5005">
                  <c:v>40080.375</c:v>
                </c:pt>
                <c:pt idx="5006">
                  <c:v>40080.416670000006</c:v>
                </c:pt>
                <c:pt idx="5007">
                  <c:v>40080.458330000009</c:v>
                </c:pt>
                <c:pt idx="5008">
                  <c:v>40080.5</c:v>
                </c:pt>
                <c:pt idx="5009">
                  <c:v>40080.541669999999</c:v>
                </c:pt>
                <c:pt idx="5010">
                  <c:v>40080.583330000001</c:v>
                </c:pt>
                <c:pt idx="5011">
                  <c:v>40080.624999999993</c:v>
                </c:pt>
                <c:pt idx="5012">
                  <c:v>40080.666669999999</c:v>
                </c:pt>
                <c:pt idx="5013">
                  <c:v>40080.708330000001</c:v>
                </c:pt>
                <c:pt idx="5014">
                  <c:v>40080.75</c:v>
                </c:pt>
                <c:pt idx="5015">
                  <c:v>40080.791669999991</c:v>
                </c:pt>
                <c:pt idx="5016">
                  <c:v>40080.833330000001</c:v>
                </c:pt>
                <c:pt idx="5017">
                  <c:v>40080.875</c:v>
                </c:pt>
                <c:pt idx="5018">
                  <c:v>40080.916670000006</c:v>
                </c:pt>
                <c:pt idx="5019">
                  <c:v>40080.958330000009</c:v>
                </c:pt>
                <c:pt idx="5020">
                  <c:v>40081</c:v>
                </c:pt>
                <c:pt idx="5021">
                  <c:v>40081.041669999999</c:v>
                </c:pt>
                <c:pt idx="5022">
                  <c:v>40081.083330000001</c:v>
                </c:pt>
                <c:pt idx="5023">
                  <c:v>40081.124999999993</c:v>
                </c:pt>
                <c:pt idx="5024">
                  <c:v>40081.166669999999</c:v>
                </c:pt>
                <c:pt idx="5025">
                  <c:v>40081.208330000001</c:v>
                </c:pt>
                <c:pt idx="5026">
                  <c:v>40081.25</c:v>
                </c:pt>
                <c:pt idx="5027">
                  <c:v>40081.291669999991</c:v>
                </c:pt>
                <c:pt idx="5028">
                  <c:v>40081.333330000001</c:v>
                </c:pt>
                <c:pt idx="5029">
                  <c:v>40081.375</c:v>
                </c:pt>
                <c:pt idx="5030">
                  <c:v>40081.416670000006</c:v>
                </c:pt>
                <c:pt idx="5031">
                  <c:v>40081.458330000009</c:v>
                </c:pt>
                <c:pt idx="5032">
                  <c:v>40081.5</c:v>
                </c:pt>
                <c:pt idx="5033">
                  <c:v>40081.541669999999</c:v>
                </c:pt>
                <c:pt idx="5034">
                  <c:v>40081.583330000001</c:v>
                </c:pt>
                <c:pt idx="5035">
                  <c:v>40081.624999999993</c:v>
                </c:pt>
                <c:pt idx="5036">
                  <c:v>40081.666669999999</c:v>
                </c:pt>
                <c:pt idx="5037">
                  <c:v>40081.708330000001</c:v>
                </c:pt>
                <c:pt idx="5038">
                  <c:v>40081.75</c:v>
                </c:pt>
                <c:pt idx="5039">
                  <c:v>40081.791669999991</c:v>
                </c:pt>
                <c:pt idx="5040">
                  <c:v>40081.833330000001</c:v>
                </c:pt>
                <c:pt idx="5041">
                  <c:v>40081.875</c:v>
                </c:pt>
                <c:pt idx="5042">
                  <c:v>40081.916670000006</c:v>
                </c:pt>
                <c:pt idx="5043">
                  <c:v>40081.958330000009</c:v>
                </c:pt>
                <c:pt idx="5044">
                  <c:v>40082</c:v>
                </c:pt>
                <c:pt idx="5045">
                  <c:v>40082.041669999999</c:v>
                </c:pt>
                <c:pt idx="5046">
                  <c:v>40082.083330000001</c:v>
                </c:pt>
                <c:pt idx="5047">
                  <c:v>40082.124999999993</c:v>
                </c:pt>
                <c:pt idx="5048">
                  <c:v>40082.166669999999</c:v>
                </c:pt>
                <c:pt idx="5049">
                  <c:v>40082.208330000001</c:v>
                </c:pt>
                <c:pt idx="5050">
                  <c:v>40082.25</c:v>
                </c:pt>
                <c:pt idx="5051">
                  <c:v>40082.291669999991</c:v>
                </c:pt>
                <c:pt idx="5052">
                  <c:v>40082.333330000001</c:v>
                </c:pt>
                <c:pt idx="5053">
                  <c:v>40082.375</c:v>
                </c:pt>
                <c:pt idx="5054">
                  <c:v>40082.416670000006</c:v>
                </c:pt>
                <c:pt idx="5055">
                  <c:v>40082.458330000009</c:v>
                </c:pt>
                <c:pt idx="5056">
                  <c:v>40082.5</c:v>
                </c:pt>
                <c:pt idx="5057">
                  <c:v>40082.541669999999</c:v>
                </c:pt>
                <c:pt idx="5058">
                  <c:v>40082.583330000001</c:v>
                </c:pt>
                <c:pt idx="5059">
                  <c:v>40082.624999999993</c:v>
                </c:pt>
                <c:pt idx="5060">
                  <c:v>40082.666669999999</c:v>
                </c:pt>
                <c:pt idx="5061">
                  <c:v>40082.708330000001</c:v>
                </c:pt>
                <c:pt idx="5062">
                  <c:v>40082.75</c:v>
                </c:pt>
                <c:pt idx="5063">
                  <c:v>40082.791669999991</c:v>
                </c:pt>
                <c:pt idx="5064">
                  <c:v>40082.833330000001</c:v>
                </c:pt>
                <c:pt idx="5065">
                  <c:v>40082.875</c:v>
                </c:pt>
                <c:pt idx="5066">
                  <c:v>40082.916670000006</c:v>
                </c:pt>
                <c:pt idx="5067">
                  <c:v>40082.958330000009</c:v>
                </c:pt>
                <c:pt idx="5068">
                  <c:v>40083</c:v>
                </c:pt>
                <c:pt idx="5069">
                  <c:v>40083.041669999999</c:v>
                </c:pt>
                <c:pt idx="5070">
                  <c:v>40083.083330000001</c:v>
                </c:pt>
                <c:pt idx="5071">
                  <c:v>40083.124999999993</c:v>
                </c:pt>
                <c:pt idx="5072">
                  <c:v>40083.166669999999</c:v>
                </c:pt>
                <c:pt idx="5073">
                  <c:v>40083.208330000001</c:v>
                </c:pt>
                <c:pt idx="5074">
                  <c:v>40083.25</c:v>
                </c:pt>
                <c:pt idx="5075">
                  <c:v>40083.291669999991</c:v>
                </c:pt>
                <c:pt idx="5076">
                  <c:v>40083.333330000001</c:v>
                </c:pt>
                <c:pt idx="5077">
                  <c:v>40083.375</c:v>
                </c:pt>
                <c:pt idx="5078">
                  <c:v>40083.416670000006</c:v>
                </c:pt>
                <c:pt idx="5079">
                  <c:v>40083.458330000009</c:v>
                </c:pt>
                <c:pt idx="5080">
                  <c:v>40083.5</c:v>
                </c:pt>
                <c:pt idx="5081">
                  <c:v>40083.541669999999</c:v>
                </c:pt>
                <c:pt idx="5082">
                  <c:v>40083.583330000001</c:v>
                </c:pt>
                <c:pt idx="5083">
                  <c:v>40083.624999999993</c:v>
                </c:pt>
                <c:pt idx="5084">
                  <c:v>40083.666669999999</c:v>
                </c:pt>
                <c:pt idx="5085">
                  <c:v>40083.708330000001</c:v>
                </c:pt>
                <c:pt idx="5086">
                  <c:v>40083.75</c:v>
                </c:pt>
                <c:pt idx="5087">
                  <c:v>40083.791669999991</c:v>
                </c:pt>
                <c:pt idx="5088">
                  <c:v>40083.833330000001</c:v>
                </c:pt>
                <c:pt idx="5089">
                  <c:v>40083.875</c:v>
                </c:pt>
                <c:pt idx="5090">
                  <c:v>40083.916670000006</c:v>
                </c:pt>
                <c:pt idx="5091">
                  <c:v>40083.958330000009</c:v>
                </c:pt>
                <c:pt idx="5092">
                  <c:v>40084</c:v>
                </c:pt>
                <c:pt idx="5093">
                  <c:v>40084.041669999999</c:v>
                </c:pt>
                <c:pt idx="5094">
                  <c:v>40084.083330000001</c:v>
                </c:pt>
                <c:pt idx="5095">
                  <c:v>40084.124999999993</c:v>
                </c:pt>
                <c:pt idx="5096">
                  <c:v>40084.166669999999</c:v>
                </c:pt>
                <c:pt idx="5097">
                  <c:v>40084.208330000001</c:v>
                </c:pt>
                <c:pt idx="5098">
                  <c:v>40084.25</c:v>
                </c:pt>
                <c:pt idx="5099">
                  <c:v>40084.291669999991</c:v>
                </c:pt>
                <c:pt idx="5100">
                  <c:v>40084.333330000001</c:v>
                </c:pt>
                <c:pt idx="5101">
                  <c:v>40084.375</c:v>
                </c:pt>
                <c:pt idx="5102">
                  <c:v>40084.416670000006</c:v>
                </c:pt>
                <c:pt idx="5103">
                  <c:v>40084.458330000009</c:v>
                </c:pt>
                <c:pt idx="5104">
                  <c:v>40084.5</c:v>
                </c:pt>
                <c:pt idx="5105">
                  <c:v>40084.541669999999</c:v>
                </c:pt>
                <c:pt idx="5106">
                  <c:v>40084.583330000001</c:v>
                </c:pt>
                <c:pt idx="5107">
                  <c:v>40084.624999999993</c:v>
                </c:pt>
                <c:pt idx="5108">
                  <c:v>40084.666669999999</c:v>
                </c:pt>
                <c:pt idx="5109">
                  <c:v>40084.708330000001</c:v>
                </c:pt>
                <c:pt idx="5110">
                  <c:v>40084.75</c:v>
                </c:pt>
                <c:pt idx="5111">
                  <c:v>40084.791669999991</c:v>
                </c:pt>
                <c:pt idx="5112">
                  <c:v>40084.833330000001</c:v>
                </c:pt>
                <c:pt idx="5113">
                  <c:v>40084.875</c:v>
                </c:pt>
                <c:pt idx="5114">
                  <c:v>40084.916670000006</c:v>
                </c:pt>
                <c:pt idx="5115">
                  <c:v>40084.958330000009</c:v>
                </c:pt>
                <c:pt idx="5116">
                  <c:v>40085</c:v>
                </c:pt>
                <c:pt idx="5117">
                  <c:v>40085.041669999999</c:v>
                </c:pt>
                <c:pt idx="5118">
                  <c:v>40085.083330000001</c:v>
                </c:pt>
                <c:pt idx="5119">
                  <c:v>40085.124999999993</c:v>
                </c:pt>
                <c:pt idx="5120">
                  <c:v>40085.166669999999</c:v>
                </c:pt>
                <c:pt idx="5121">
                  <c:v>40085.208330000001</c:v>
                </c:pt>
                <c:pt idx="5122">
                  <c:v>40085.25</c:v>
                </c:pt>
                <c:pt idx="5123">
                  <c:v>40085.291669999991</c:v>
                </c:pt>
                <c:pt idx="5124">
                  <c:v>40085.333330000001</c:v>
                </c:pt>
                <c:pt idx="5125">
                  <c:v>40085.375</c:v>
                </c:pt>
                <c:pt idx="5126">
                  <c:v>40085.416670000006</c:v>
                </c:pt>
                <c:pt idx="5127">
                  <c:v>40085.458330000009</c:v>
                </c:pt>
                <c:pt idx="5128">
                  <c:v>40085.5</c:v>
                </c:pt>
                <c:pt idx="5129">
                  <c:v>40085.541669999999</c:v>
                </c:pt>
                <c:pt idx="5130">
                  <c:v>40085.583330000001</c:v>
                </c:pt>
                <c:pt idx="5131">
                  <c:v>40085.624999999993</c:v>
                </c:pt>
                <c:pt idx="5132">
                  <c:v>40085.666669999999</c:v>
                </c:pt>
                <c:pt idx="5133">
                  <c:v>40085.708330000001</c:v>
                </c:pt>
                <c:pt idx="5134">
                  <c:v>40085.75</c:v>
                </c:pt>
                <c:pt idx="5135">
                  <c:v>40085.791669999991</c:v>
                </c:pt>
                <c:pt idx="5136">
                  <c:v>40085.833330000001</c:v>
                </c:pt>
                <c:pt idx="5137">
                  <c:v>40085.875</c:v>
                </c:pt>
                <c:pt idx="5138">
                  <c:v>40085.916670000006</c:v>
                </c:pt>
                <c:pt idx="5139">
                  <c:v>40085.958330000009</c:v>
                </c:pt>
                <c:pt idx="5140">
                  <c:v>40086</c:v>
                </c:pt>
                <c:pt idx="5141">
                  <c:v>40086.041669999999</c:v>
                </c:pt>
                <c:pt idx="5142">
                  <c:v>40086.083330000001</c:v>
                </c:pt>
                <c:pt idx="5143">
                  <c:v>40086.124999999993</c:v>
                </c:pt>
                <c:pt idx="5144">
                  <c:v>40086.166669999999</c:v>
                </c:pt>
                <c:pt idx="5145">
                  <c:v>40086.208330000001</c:v>
                </c:pt>
                <c:pt idx="5146">
                  <c:v>40086.25</c:v>
                </c:pt>
                <c:pt idx="5147">
                  <c:v>40086.291669999991</c:v>
                </c:pt>
                <c:pt idx="5148">
                  <c:v>40086.333330000001</c:v>
                </c:pt>
                <c:pt idx="5149">
                  <c:v>40086.375</c:v>
                </c:pt>
                <c:pt idx="5150">
                  <c:v>40086.416670000006</c:v>
                </c:pt>
                <c:pt idx="5151">
                  <c:v>40086.458330000009</c:v>
                </c:pt>
                <c:pt idx="5152">
                  <c:v>40086.5</c:v>
                </c:pt>
                <c:pt idx="5153">
                  <c:v>40086.541669999999</c:v>
                </c:pt>
                <c:pt idx="5154">
                  <c:v>40086.583330000001</c:v>
                </c:pt>
                <c:pt idx="5155">
                  <c:v>40086.624999999993</c:v>
                </c:pt>
                <c:pt idx="5156">
                  <c:v>40086.666669999999</c:v>
                </c:pt>
                <c:pt idx="5157">
                  <c:v>40086.708330000001</c:v>
                </c:pt>
                <c:pt idx="5158">
                  <c:v>40086.75</c:v>
                </c:pt>
                <c:pt idx="5159">
                  <c:v>40086.791669999991</c:v>
                </c:pt>
                <c:pt idx="5160">
                  <c:v>40086.833330000001</c:v>
                </c:pt>
                <c:pt idx="5161">
                  <c:v>40086.875</c:v>
                </c:pt>
                <c:pt idx="5162">
                  <c:v>40086.916670000006</c:v>
                </c:pt>
                <c:pt idx="5163">
                  <c:v>40086.958330000009</c:v>
                </c:pt>
                <c:pt idx="5164">
                  <c:v>40087</c:v>
                </c:pt>
                <c:pt idx="5165">
                  <c:v>40087.041669999999</c:v>
                </c:pt>
                <c:pt idx="5166">
                  <c:v>40087.083330000001</c:v>
                </c:pt>
                <c:pt idx="5167">
                  <c:v>40087.124999999993</c:v>
                </c:pt>
                <c:pt idx="5168">
                  <c:v>40087.166669999999</c:v>
                </c:pt>
                <c:pt idx="5169">
                  <c:v>40087.208330000001</c:v>
                </c:pt>
                <c:pt idx="5170">
                  <c:v>40087.25</c:v>
                </c:pt>
                <c:pt idx="5171">
                  <c:v>40087.291669999991</c:v>
                </c:pt>
                <c:pt idx="5172">
                  <c:v>40087.333330000001</c:v>
                </c:pt>
                <c:pt idx="5173">
                  <c:v>40087.375</c:v>
                </c:pt>
                <c:pt idx="5174">
                  <c:v>40087.416670000006</c:v>
                </c:pt>
                <c:pt idx="5175">
                  <c:v>40087.458330000009</c:v>
                </c:pt>
                <c:pt idx="5176">
                  <c:v>40087.5</c:v>
                </c:pt>
                <c:pt idx="5177">
                  <c:v>40087.541669999999</c:v>
                </c:pt>
                <c:pt idx="5178">
                  <c:v>40087.583330000001</c:v>
                </c:pt>
                <c:pt idx="5179">
                  <c:v>40087.624999999993</c:v>
                </c:pt>
                <c:pt idx="5180">
                  <c:v>40087.666669999999</c:v>
                </c:pt>
                <c:pt idx="5181">
                  <c:v>40087.708330000001</c:v>
                </c:pt>
                <c:pt idx="5182">
                  <c:v>40087.75</c:v>
                </c:pt>
                <c:pt idx="5183">
                  <c:v>40087.791669999991</c:v>
                </c:pt>
                <c:pt idx="5184">
                  <c:v>40087.833330000001</c:v>
                </c:pt>
                <c:pt idx="5185">
                  <c:v>40087.875</c:v>
                </c:pt>
                <c:pt idx="5186">
                  <c:v>40087.916670000006</c:v>
                </c:pt>
                <c:pt idx="5187">
                  <c:v>40087.958330000009</c:v>
                </c:pt>
                <c:pt idx="5188">
                  <c:v>40088</c:v>
                </c:pt>
                <c:pt idx="5189">
                  <c:v>40088.041669999999</c:v>
                </c:pt>
                <c:pt idx="5190">
                  <c:v>40088.083330000001</c:v>
                </c:pt>
                <c:pt idx="5191">
                  <c:v>40088.124999999993</c:v>
                </c:pt>
                <c:pt idx="5192">
                  <c:v>40088.166669999999</c:v>
                </c:pt>
                <c:pt idx="5193">
                  <c:v>40088.208330000001</c:v>
                </c:pt>
                <c:pt idx="5194">
                  <c:v>40088.25</c:v>
                </c:pt>
                <c:pt idx="5195">
                  <c:v>40088.291669999991</c:v>
                </c:pt>
                <c:pt idx="5196">
                  <c:v>40088.333330000001</c:v>
                </c:pt>
                <c:pt idx="5197">
                  <c:v>40088.375</c:v>
                </c:pt>
                <c:pt idx="5198">
                  <c:v>40088.416670000006</c:v>
                </c:pt>
                <c:pt idx="5199">
                  <c:v>40088.458330000009</c:v>
                </c:pt>
                <c:pt idx="5200">
                  <c:v>40088.5</c:v>
                </c:pt>
                <c:pt idx="5201">
                  <c:v>40088.541669999999</c:v>
                </c:pt>
                <c:pt idx="5202">
                  <c:v>40088.583330000001</c:v>
                </c:pt>
                <c:pt idx="5203">
                  <c:v>40088.624999999993</c:v>
                </c:pt>
                <c:pt idx="5204">
                  <c:v>40088.666669999999</c:v>
                </c:pt>
                <c:pt idx="5205">
                  <c:v>40088.708330000001</c:v>
                </c:pt>
                <c:pt idx="5206">
                  <c:v>40088.75</c:v>
                </c:pt>
                <c:pt idx="5207">
                  <c:v>40088.791669999991</c:v>
                </c:pt>
                <c:pt idx="5208">
                  <c:v>40088.833330000001</c:v>
                </c:pt>
                <c:pt idx="5209">
                  <c:v>40088.875</c:v>
                </c:pt>
                <c:pt idx="5210">
                  <c:v>40088.916670000006</c:v>
                </c:pt>
                <c:pt idx="5211">
                  <c:v>40088.958330000009</c:v>
                </c:pt>
                <c:pt idx="5212">
                  <c:v>40089</c:v>
                </c:pt>
                <c:pt idx="5213">
                  <c:v>40089.041669999999</c:v>
                </c:pt>
                <c:pt idx="5214">
                  <c:v>40089.083330000001</c:v>
                </c:pt>
                <c:pt idx="5215">
                  <c:v>40089.124999999993</c:v>
                </c:pt>
                <c:pt idx="5216">
                  <c:v>40089.166669999999</c:v>
                </c:pt>
                <c:pt idx="5217">
                  <c:v>40089.208330000001</c:v>
                </c:pt>
                <c:pt idx="5218">
                  <c:v>40089.25</c:v>
                </c:pt>
                <c:pt idx="5219">
                  <c:v>40089.291669999991</c:v>
                </c:pt>
                <c:pt idx="5220">
                  <c:v>40089.333330000001</c:v>
                </c:pt>
                <c:pt idx="5221">
                  <c:v>40089.375</c:v>
                </c:pt>
                <c:pt idx="5222">
                  <c:v>40089.416670000006</c:v>
                </c:pt>
                <c:pt idx="5223">
                  <c:v>40089.458330000009</c:v>
                </c:pt>
                <c:pt idx="5224">
                  <c:v>40089.5</c:v>
                </c:pt>
                <c:pt idx="5225">
                  <c:v>40089.541669999999</c:v>
                </c:pt>
                <c:pt idx="5226">
                  <c:v>40089.583330000001</c:v>
                </c:pt>
                <c:pt idx="5227">
                  <c:v>40089.624999999993</c:v>
                </c:pt>
                <c:pt idx="5228">
                  <c:v>40089.666669999999</c:v>
                </c:pt>
                <c:pt idx="5229">
                  <c:v>40089.708330000001</c:v>
                </c:pt>
                <c:pt idx="5230">
                  <c:v>40089.75</c:v>
                </c:pt>
                <c:pt idx="5231">
                  <c:v>40089.791669999991</c:v>
                </c:pt>
                <c:pt idx="5232">
                  <c:v>40089.833330000001</c:v>
                </c:pt>
                <c:pt idx="5233">
                  <c:v>40089.875</c:v>
                </c:pt>
                <c:pt idx="5234">
                  <c:v>40089.916670000006</c:v>
                </c:pt>
                <c:pt idx="5235">
                  <c:v>40089.958330000009</c:v>
                </c:pt>
                <c:pt idx="5236">
                  <c:v>40090</c:v>
                </c:pt>
                <c:pt idx="5237">
                  <c:v>40090.041669999999</c:v>
                </c:pt>
                <c:pt idx="5238">
                  <c:v>40090.083330000001</c:v>
                </c:pt>
                <c:pt idx="5239">
                  <c:v>40090.124999999993</c:v>
                </c:pt>
                <c:pt idx="5240">
                  <c:v>40090.166669999999</c:v>
                </c:pt>
                <c:pt idx="5241">
                  <c:v>40090.208330000001</c:v>
                </c:pt>
                <c:pt idx="5242">
                  <c:v>40090.25</c:v>
                </c:pt>
                <c:pt idx="5243">
                  <c:v>40090.291669999991</c:v>
                </c:pt>
                <c:pt idx="5244">
                  <c:v>40090.333330000001</c:v>
                </c:pt>
                <c:pt idx="5245">
                  <c:v>40090.375</c:v>
                </c:pt>
                <c:pt idx="5246">
                  <c:v>40090.416670000006</c:v>
                </c:pt>
                <c:pt idx="5247">
                  <c:v>40090.458330000009</c:v>
                </c:pt>
                <c:pt idx="5248">
                  <c:v>40090.5</c:v>
                </c:pt>
                <c:pt idx="5249">
                  <c:v>40090.541669999999</c:v>
                </c:pt>
                <c:pt idx="5250">
                  <c:v>40090.583330000001</c:v>
                </c:pt>
                <c:pt idx="5251">
                  <c:v>40090.624999999993</c:v>
                </c:pt>
                <c:pt idx="5252">
                  <c:v>40090.666669999999</c:v>
                </c:pt>
                <c:pt idx="5253">
                  <c:v>40090.708330000001</c:v>
                </c:pt>
                <c:pt idx="5254">
                  <c:v>40090.75</c:v>
                </c:pt>
                <c:pt idx="5255">
                  <c:v>40090.791669999991</c:v>
                </c:pt>
                <c:pt idx="5256">
                  <c:v>40090.833330000001</c:v>
                </c:pt>
                <c:pt idx="5257">
                  <c:v>40090.875</c:v>
                </c:pt>
                <c:pt idx="5258">
                  <c:v>40090.916670000006</c:v>
                </c:pt>
                <c:pt idx="5259">
                  <c:v>40090.958330000009</c:v>
                </c:pt>
                <c:pt idx="5260">
                  <c:v>40091</c:v>
                </c:pt>
                <c:pt idx="5261">
                  <c:v>40091.041669999999</c:v>
                </c:pt>
                <c:pt idx="5262">
                  <c:v>40091.083330000001</c:v>
                </c:pt>
                <c:pt idx="5263">
                  <c:v>40091.124999999993</c:v>
                </c:pt>
                <c:pt idx="5264">
                  <c:v>40091.166669999999</c:v>
                </c:pt>
                <c:pt idx="5265">
                  <c:v>40091.208330000001</c:v>
                </c:pt>
                <c:pt idx="5266">
                  <c:v>40091.25</c:v>
                </c:pt>
                <c:pt idx="5267">
                  <c:v>40091.291669999991</c:v>
                </c:pt>
                <c:pt idx="5268">
                  <c:v>40091.333330000001</c:v>
                </c:pt>
                <c:pt idx="5269">
                  <c:v>40091.375</c:v>
                </c:pt>
                <c:pt idx="5270">
                  <c:v>40091.416670000006</c:v>
                </c:pt>
                <c:pt idx="5271">
                  <c:v>40091.458330000009</c:v>
                </c:pt>
                <c:pt idx="5272">
                  <c:v>40091.5</c:v>
                </c:pt>
                <c:pt idx="5273">
                  <c:v>40091.541669999999</c:v>
                </c:pt>
                <c:pt idx="5274">
                  <c:v>40091.583330000001</c:v>
                </c:pt>
                <c:pt idx="5275">
                  <c:v>40091.624999999993</c:v>
                </c:pt>
                <c:pt idx="5276">
                  <c:v>40091.666669999999</c:v>
                </c:pt>
                <c:pt idx="5277">
                  <c:v>40091.708330000001</c:v>
                </c:pt>
                <c:pt idx="5278">
                  <c:v>40091.75</c:v>
                </c:pt>
                <c:pt idx="5279">
                  <c:v>40091.791669999991</c:v>
                </c:pt>
                <c:pt idx="5280">
                  <c:v>40091.833330000001</c:v>
                </c:pt>
                <c:pt idx="5281">
                  <c:v>40091.875</c:v>
                </c:pt>
                <c:pt idx="5282">
                  <c:v>40091.916670000006</c:v>
                </c:pt>
                <c:pt idx="5283">
                  <c:v>40091.958330000009</c:v>
                </c:pt>
                <c:pt idx="5284">
                  <c:v>40092</c:v>
                </c:pt>
                <c:pt idx="5285">
                  <c:v>40092.041669999999</c:v>
                </c:pt>
                <c:pt idx="5286">
                  <c:v>40092.083330000001</c:v>
                </c:pt>
                <c:pt idx="5287">
                  <c:v>40092.124999999993</c:v>
                </c:pt>
                <c:pt idx="5288">
                  <c:v>40092.166669999999</c:v>
                </c:pt>
                <c:pt idx="5289">
                  <c:v>40092.208330000001</c:v>
                </c:pt>
                <c:pt idx="5290">
                  <c:v>40092.25</c:v>
                </c:pt>
                <c:pt idx="5291">
                  <c:v>40092.291669999991</c:v>
                </c:pt>
                <c:pt idx="5292">
                  <c:v>40092.333330000001</c:v>
                </c:pt>
                <c:pt idx="5293">
                  <c:v>40092.375</c:v>
                </c:pt>
                <c:pt idx="5294">
                  <c:v>40092.416670000006</c:v>
                </c:pt>
                <c:pt idx="5295">
                  <c:v>40092.458330000009</c:v>
                </c:pt>
                <c:pt idx="5296">
                  <c:v>40092.5</c:v>
                </c:pt>
                <c:pt idx="5297">
                  <c:v>40092.541669999999</c:v>
                </c:pt>
                <c:pt idx="5298">
                  <c:v>40092.583330000001</c:v>
                </c:pt>
                <c:pt idx="5299">
                  <c:v>40092.624999999993</c:v>
                </c:pt>
                <c:pt idx="5300">
                  <c:v>40092.666669999999</c:v>
                </c:pt>
                <c:pt idx="5301">
                  <c:v>40092.708330000001</c:v>
                </c:pt>
                <c:pt idx="5302">
                  <c:v>40092.75</c:v>
                </c:pt>
                <c:pt idx="5303">
                  <c:v>40092.791669999991</c:v>
                </c:pt>
                <c:pt idx="5304">
                  <c:v>40092.833330000001</c:v>
                </c:pt>
                <c:pt idx="5305">
                  <c:v>40092.875</c:v>
                </c:pt>
                <c:pt idx="5306">
                  <c:v>40092.916670000006</c:v>
                </c:pt>
                <c:pt idx="5307">
                  <c:v>40092.958330000009</c:v>
                </c:pt>
                <c:pt idx="5308">
                  <c:v>40093</c:v>
                </c:pt>
                <c:pt idx="5309">
                  <c:v>40093.041669999999</c:v>
                </c:pt>
                <c:pt idx="5310">
                  <c:v>40093.083330000001</c:v>
                </c:pt>
                <c:pt idx="5311">
                  <c:v>40093.124999999993</c:v>
                </c:pt>
                <c:pt idx="5312">
                  <c:v>40093.166669999999</c:v>
                </c:pt>
                <c:pt idx="5313">
                  <c:v>40093.208330000001</c:v>
                </c:pt>
                <c:pt idx="5314">
                  <c:v>40093.25</c:v>
                </c:pt>
                <c:pt idx="5315">
                  <c:v>40093.291669999991</c:v>
                </c:pt>
                <c:pt idx="5316">
                  <c:v>40093.333330000001</c:v>
                </c:pt>
                <c:pt idx="5317">
                  <c:v>40093.375</c:v>
                </c:pt>
                <c:pt idx="5318">
                  <c:v>40093.416670000006</c:v>
                </c:pt>
                <c:pt idx="5319">
                  <c:v>40093.458330000009</c:v>
                </c:pt>
                <c:pt idx="5320">
                  <c:v>40093.5</c:v>
                </c:pt>
                <c:pt idx="5321">
                  <c:v>40093.541669999999</c:v>
                </c:pt>
                <c:pt idx="5322">
                  <c:v>40093.583330000001</c:v>
                </c:pt>
                <c:pt idx="5323">
                  <c:v>40093.624999999993</c:v>
                </c:pt>
                <c:pt idx="5324">
                  <c:v>40093.666669999999</c:v>
                </c:pt>
                <c:pt idx="5325">
                  <c:v>40093.708330000001</c:v>
                </c:pt>
                <c:pt idx="5326">
                  <c:v>40093.75</c:v>
                </c:pt>
                <c:pt idx="5327">
                  <c:v>40093.791669999991</c:v>
                </c:pt>
                <c:pt idx="5328">
                  <c:v>40093.833330000001</c:v>
                </c:pt>
                <c:pt idx="5329">
                  <c:v>40093.875</c:v>
                </c:pt>
                <c:pt idx="5330">
                  <c:v>40093.916670000006</c:v>
                </c:pt>
                <c:pt idx="5331">
                  <c:v>40093.958330000009</c:v>
                </c:pt>
                <c:pt idx="5332">
                  <c:v>40094</c:v>
                </c:pt>
                <c:pt idx="5333">
                  <c:v>40094.041669999999</c:v>
                </c:pt>
                <c:pt idx="5334">
                  <c:v>40094.083330000001</c:v>
                </c:pt>
                <c:pt idx="5335">
                  <c:v>40094.124999999993</c:v>
                </c:pt>
                <c:pt idx="5336">
                  <c:v>40094.166669999999</c:v>
                </c:pt>
                <c:pt idx="5337">
                  <c:v>40094.208330000001</c:v>
                </c:pt>
                <c:pt idx="5338">
                  <c:v>40094.25</c:v>
                </c:pt>
                <c:pt idx="5339">
                  <c:v>40094.291669999991</c:v>
                </c:pt>
                <c:pt idx="5340">
                  <c:v>40094.333330000001</c:v>
                </c:pt>
                <c:pt idx="5341">
                  <c:v>40094.375</c:v>
                </c:pt>
                <c:pt idx="5342">
                  <c:v>40094.416670000006</c:v>
                </c:pt>
                <c:pt idx="5343">
                  <c:v>40094.458330000009</c:v>
                </c:pt>
                <c:pt idx="5344">
                  <c:v>40094.5</c:v>
                </c:pt>
                <c:pt idx="5345">
                  <c:v>40094.541669999999</c:v>
                </c:pt>
                <c:pt idx="5346">
                  <c:v>40094.583330000001</c:v>
                </c:pt>
                <c:pt idx="5347">
                  <c:v>40094.624999999993</c:v>
                </c:pt>
                <c:pt idx="5348">
                  <c:v>40094.666669999999</c:v>
                </c:pt>
                <c:pt idx="5349">
                  <c:v>40094.708330000001</c:v>
                </c:pt>
                <c:pt idx="5350">
                  <c:v>40094.75</c:v>
                </c:pt>
                <c:pt idx="5351">
                  <c:v>40094.791669999991</c:v>
                </c:pt>
                <c:pt idx="5352">
                  <c:v>40094.833330000001</c:v>
                </c:pt>
                <c:pt idx="5353">
                  <c:v>40094.875</c:v>
                </c:pt>
                <c:pt idx="5354">
                  <c:v>40094.916670000006</c:v>
                </c:pt>
                <c:pt idx="5355">
                  <c:v>40094.958330000009</c:v>
                </c:pt>
                <c:pt idx="5356">
                  <c:v>40095</c:v>
                </c:pt>
                <c:pt idx="5357">
                  <c:v>40095.041669999999</c:v>
                </c:pt>
                <c:pt idx="5358">
                  <c:v>40095.083330000001</c:v>
                </c:pt>
                <c:pt idx="5359">
                  <c:v>40095.124999999993</c:v>
                </c:pt>
                <c:pt idx="5360">
                  <c:v>40095.166669999999</c:v>
                </c:pt>
                <c:pt idx="5361">
                  <c:v>40095.208330000001</c:v>
                </c:pt>
                <c:pt idx="5362">
                  <c:v>40095.25</c:v>
                </c:pt>
                <c:pt idx="5363">
                  <c:v>40095.291669999991</c:v>
                </c:pt>
                <c:pt idx="5364">
                  <c:v>40095.333330000001</c:v>
                </c:pt>
                <c:pt idx="5365">
                  <c:v>40095.375</c:v>
                </c:pt>
                <c:pt idx="5366">
                  <c:v>40095.416670000006</c:v>
                </c:pt>
                <c:pt idx="5367">
                  <c:v>40095.458330000009</c:v>
                </c:pt>
                <c:pt idx="5368">
                  <c:v>40095.5</c:v>
                </c:pt>
                <c:pt idx="5369">
                  <c:v>40095.541669999999</c:v>
                </c:pt>
                <c:pt idx="5370">
                  <c:v>40095.583330000001</c:v>
                </c:pt>
                <c:pt idx="5371">
                  <c:v>40095.624999999993</c:v>
                </c:pt>
                <c:pt idx="5372">
                  <c:v>40095.666669999999</c:v>
                </c:pt>
                <c:pt idx="5373">
                  <c:v>40095.708330000001</c:v>
                </c:pt>
                <c:pt idx="5374">
                  <c:v>40095.75</c:v>
                </c:pt>
                <c:pt idx="5375">
                  <c:v>40095.791669999991</c:v>
                </c:pt>
                <c:pt idx="5376">
                  <c:v>40095.833330000001</c:v>
                </c:pt>
                <c:pt idx="5377">
                  <c:v>40095.875</c:v>
                </c:pt>
                <c:pt idx="5378">
                  <c:v>40095.916670000006</c:v>
                </c:pt>
                <c:pt idx="5379">
                  <c:v>40095.958330000009</c:v>
                </c:pt>
                <c:pt idx="5380">
                  <c:v>40096</c:v>
                </c:pt>
                <c:pt idx="5381">
                  <c:v>40096.041669999999</c:v>
                </c:pt>
                <c:pt idx="5382">
                  <c:v>40096.083330000001</c:v>
                </c:pt>
                <c:pt idx="5383">
                  <c:v>40096.124999999993</c:v>
                </c:pt>
                <c:pt idx="5384">
                  <c:v>40096.166669999999</c:v>
                </c:pt>
                <c:pt idx="5385">
                  <c:v>40096.208330000001</c:v>
                </c:pt>
                <c:pt idx="5386">
                  <c:v>40096.25</c:v>
                </c:pt>
                <c:pt idx="5387">
                  <c:v>40096.291669999991</c:v>
                </c:pt>
                <c:pt idx="5388">
                  <c:v>40096.333330000001</c:v>
                </c:pt>
                <c:pt idx="5389">
                  <c:v>40096.375</c:v>
                </c:pt>
                <c:pt idx="5390">
                  <c:v>40096.416670000006</c:v>
                </c:pt>
                <c:pt idx="5391">
                  <c:v>40096.458330000009</c:v>
                </c:pt>
                <c:pt idx="5392">
                  <c:v>40096.5</c:v>
                </c:pt>
                <c:pt idx="5393">
                  <c:v>40096.541669999999</c:v>
                </c:pt>
                <c:pt idx="5394">
                  <c:v>40096.583330000001</c:v>
                </c:pt>
                <c:pt idx="5395">
                  <c:v>40096.624999999993</c:v>
                </c:pt>
                <c:pt idx="5396">
                  <c:v>40096.666669999999</c:v>
                </c:pt>
                <c:pt idx="5397">
                  <c:v>40096.708330000001</c:v>
                </c:pt>
                <c:pt idx="5398">
                  <c:v>40096.75</c:v>
                </c:pt>
                <c:pt idx="5399">
                  <c:v>40096.791669999991</c:v>
                </c:pt>
                <c:pt idx="5400">
                  <c:v>40096.833330000001</c:v>
                </c:pt>
                <c:pt idx="5401">
                  <c:v>40096.875</c:v>
                </c:pt>
                <c:pt idx="5402">
                  <c:v>40096.916670000006</c:v>
                </c:pt>
                <c:pt idx="5403">
                  <c:v>40096.958330000009</c:v>
                </c:pt>
                <c:pt idx="5404">
                  <c:v>40097</c:v>
                </c:pt>
                <c:pt idx="5405">
                  <c:v>40097.041669999999</c:v>
                </c:pt>
                <c:pt idx="5406">
                  <c:v>40097.083330000001</c:v>
                </c:pt>
                <c:pt idx="5407">
                  <c:v>40097.124999999993</c:v>
                </c:pt>
                <c:pt idx="5408">
                  <c:v>40097.166669999999</c:v>
                </c:pt>
                <c:pt idx="5409">
                  <c:v>40097.208330000001</c:v>
                </c:pt>
                <c:pt idx="5410">
                  <c:v>40097.25</c:v>
                </c:pt>
                <c:pt idx="5411">
                  <c:v>40097.291669999991</c:v>
                </c:pt>
                <c:pt idx="5412">
                  <c:v>40097.333330000001</c:v>
                </c:pt>
                <c:pt idx="5413">
                  <c:v>40097.375</c:v>
                </c:pt>
                <c:pt idx="5414">
                  <c:v>40097.416670000006</c:v>
                </c:pt>
                <c:pt idx="5415">
                  <c:v>40097.458330000009</c:v>
                </c:pt>
                <c:pt idx="5416">
                  <c:v>40097.5</c:v>
                </c:pt>
                <c:pt idx="5417">
                  <c:v>40097.541669999999</c:v>
                </c:pt>
                <c:pt idx="5418">
                  <c:v>40097.583330000001</c:v>
                </c:pt>
                <c:pt idx="5419">
                  <c:v>40097.624999999993</c:v>
                </c:pt>
                <c:pt idx="5420">
                  <c:v>40097.666669999999</c:v>
                </c:pt>
                <c:pt idx="5421">
                  <c:v>40097.708330000001</c:v>
                </c:pt>
                <c:pt idx="5422">
                  <c:v>40097.75</c:v>
                </c:pt>
                <c:pt idx="5423">
                  <c:v>40097.791669999991</c:v>
                </c:pt>
                <c:pt idx="5424">
                  <c:v>40097.833330000001</c:v>
                </c:pt>
                <c:pt idx="5425">
                  <c:v>40097.875</c:v>
                </c:pt>
                <c:pt idx="5426">
                  <c:v>40097.916670000006</c:v>
                </c:pt>
                <c:pt idx="5427">
                  <c:v>40097.958330000009</c:v>
                </c:pt>
                <c:pt idx="5428">
                  <c:v>40098</c:v>
                </c:pt>
                <c:pt idx="5429">
                  <c:v>40098.041669999999</c:v>
                </c:pt>
                <c:pt idx="5430">
                  <c:v>40098.083330000001</c:v>
                </c:pt>
                <c:pt idx="5431">
                  <c:v>40098.124999999993</c:v>
                </c:pt>
                <c:pt idx="5432">
                  <c:v>40098.166669999999</c:v>
                </c:pt>
                <c:pt idx="5433">
                  <c:v>40098.208330000001</c:v>
                </c:pt>
                <c:pt idx="5434">
                  <c:v>40098.25</c:v>
                </c:pt>
                <c:pt idx="5435">
                  <c:v>40098.291669999991</c:v>
                </c:pt>
                <c:pt idx="5436">
                  <c:v>40098.333330000001</c:v>
                </c:pt>
                <c:pt idx="5437">
                  <c:v>40098.375</c:v>
                </c:pt>
                <c:pt idx="5438">
                  <c:v>40098.416670000006</c:v>
                </c:pt>
                <c:pt idx="5439">
                  <c:v>40098.458330000009</c:v>
                </c:pt>
                <c:pt idx="5440">
                  <c:v>40098.5</c:v>
                </c:pt>
                <c:pt idx="5441">
                  <c:v>40098.541669999999</c:v>
                </c:pt>
                <c:pt idx="5442">
                  <c:v>40098.583330000001</c:v>
                </c:pt>
                <c:pt idx="5443">
                  <c:v>40098.624999999993</c:v>
                </c:pt>
                <c:pt idx="5444">
                  <c:v>40098.666669999999</c:v>
                </c:pt>
                <c:pt idx="5445">
                  <c:v>40098.708330000001</c:v>
                </c:pt>
                <c:pt idx="5446">
                  <c:v>40098.75</c:v>
                </c:pt>
                <c:pt idx="5447">
                  <c:v>40098.791669999991</c:v>
                </c:pt>
                <c:pt idx="5448">
                  <c:v>40098.833330000001</c:v>
                </c:pt>
                <c:pt idx="5449">
                  <c:v>40098.875</c:v>
                </c:pt>
                <c:pt idx="5450">
                  <c:v>40098.916670000006</c:v>
                </c:pt>
                <c:pt idx="5451">
                  <c:v>40098.958330000009</c:v>
                </c:pt>
                <c:pt idx="5452">
                  <c:v>40099</c:v>
                </c:pt>
                <c:pt idx="5453">
                  <c:v>40099.041669999999</c:v>
                </c:pt>
                <c:pt idx="5454">
                  <c:v>40099.083330000001</c:v>
                </c:pt>
                <c:pt idx="5455">
                  <c:v>40099.124999999993</c:v>
                </c:pt>
                <c:pt idx="5456">
                  <c:v>40099.166669999999</c:v>
                </c:pt>
                <c:pt idx="5457">
                  <c:v>40099.208330000001</c:v>
                </c:pt>
                <c:pt idx="5458">
                  <c:v>40099.25</c:v>
                </c:pt>
                <c:pt idx="5459">
                  <c:v>40099.291669999991</c:v>
                </c:pt>
                <c:pt idx="5460">
                  <c:v>40099.333330000001</c:v>
                </c:pt>
                <c:pt idx="5461">
                  <c:v>40099.375</c:v>
                </c:pt>
                <c:pt idx="5462">
                  <c:v>40099.416670000006</c:v>
                </c:pt>
                <c:pt idx="5463">
                  <c:v>40099.458330000009</c:v>
                </c:pt>
                <c:pt idx="5464">
                  <c:v>40099.5</c:v>
                </c:pt>
                <c:pt idx="5465">
                  <c:v>40099.541669999999</c:v>
                </c:pt>
                <c:pt idx="5466">
                  <c:v>40099.583330000001</c:v>
                </c:pt>
                <c:pt idx="5467">
                  <c:v>40099.624999999993</c:v>
                </c:pt>
                <c:pt idx="5468">
                  <c:v>40099.666669999999</c:v>
                </c:pt>
                <c:pt idx="5469">
                  <c:v>40099.708330000001</c:v>
                </c:pt>
                <c:pt idx="5470">
                  <c:v>40099.75</c:v>
                </c:pt>
                <c:pt idx="5471">
                  <c:v>40099.791669999991</c:v>
                </c:pt>
                <c:pt idx="5472">
                  <c:v>40099.833330000001</c:v>
                </c:pt>
                <c:pt idx="5473">
                  <c:v>40099.875</c:v>
                </c:pt>
                <c:pt idx="5474">
                  <c:v>40099.916670000006</c:v>
                </c:pt>
                <c:pt idx="5475">
                  <c:v>40099.958330000009</c:v>
                </c:pt>
                <c:pt idx="5476">
                  <c:v>40100</c:v>
                </c:pt>
                <c:pt idx="5477">
                  <c:v>40100.041669999999</c:v>
                </c:pt>
                <c:pt idx="5478">
                  <c:v>40100.083330000001</c:v>
                </c:pt>
                <c:pt idx="5479">
                  <c:v>40100.124999999993</c:v>
                </c:pt>
                <c:pt idx="5480">
                  <c:v>40100.166669999999</c:v>
                </c:pt>
                <c:pt idx="5481">
                  <c:v>40100.208330000001</c:v>
                </c:pt>
                <c:pt idx="5482">
                  <c:v>40100.25</c:v>
                </c:pt>
                <c:pt idx="5483">
                  <c:v>40100.291669999991</c:v>
                </c:pt>
                <c:pt idx="5484">
                  <c:v>40100.333330000001</c:v>
                </c:pt>
                <c:pt idx="5485">
                  <c:v>40100.375</c:v>
                </c:pt>
                <c:pt idx="5486">
                  <c:v>40100.416670000006</c:v>
                </c:pt>
                <c:pt idx="5487">
                  <c:v>40100.458330000009</c:v>
                </c:pt>
                <c:pt idx="5488">
                  <c:v>40100.5</c:v>
                </c:pt>
                <c:pt idx="5489">
                  <c:v>40100.541669999999</c:v>
                </c:pt>
                <c:pt idx="5490">
                  <c:v>40100.583330000001</c:v>
                </c:pt>
                <c:pt idx="5491">
                  <c:v>40100.624999999993</c:v>
                </c:pt>
                <c:pt idx="5492">
                  <c:v>40100.666669999999</c:v>
                </c:pt>
                <c:pt idx="5493">
                  <c:v>40100.708330000001</c:v>
                </c:pt>
                <c:pt idx="5494">
                  <c:v>40100.75</c:v>
                </c:pt>
                <c:pt idx="5495">
                  <c:v>40100.791669999991</c:v>
                </c:pt>
                <c:pt idx="5496">
                  <c:v>40100.833330000001</c:v>
                </c:pt>
                <c:pt idx="5497">
                  <c:v>40100.875</c:v>
                </c:pt>
                <c:pt idx="5498">
                  <c:v>40100.916670000006</c:v>
                </c:pt>
                <c:pt idx="5499">
                  <c:v>40100.958330000009</c:v>
                </c:pt>
                <c:pt idx="5500">
                  <c:v>40101</c:v>
                </c:pt>
                <c:pt idx="5501">
                  <c:v>40101.041669999999</c:v>
                </c:pt>
                <c:pt idx="5502">
                  <c:v>40101.083330000001</c:v>
                </c:pt>
                <c:pt idx="5503">
                  <c:v>40101.124999999993</c:v>
                </c:pt>
                <c:pt idx="5504">
                  <c:v>40101.166669999999</c:v>
                </c:pt>
                <c:pt idx="5505">
                  <c:v>40101.208330000001</c:v>
                </c:pt>
                <c:pt idx="5506">
                  <c:v>40101.25</c:v>
                </c:pt>
                <c:pt idx="5507">
                  <c:v>40101.291669999991</c:v>
                </c:pt>
                <c:pt idx="5508">
                  <c:v>40101.333330000001</c:v>
                </c:pt>
                <c:pt idx="5509">
                  <c:v>40101.375</c:v>
                </c:pt>
                <c:pt idx="5510">
                  <c:v>40101.416670000006</c:v>
                </c:pt>
                <c:pt idx="5511">
                  <c:v>40101.458330000009</c:v>
                </c:pt>
                <c:pt idx="5512">
                  <c:v>40101.5</c:v>
                </c:pt>
                <c:pt idx="5513">
                  <c:v>40101.541669999999</c:v>
                </c:pt>
                <c:pt idx="5514">
                  <c:v>40101.583330000001</c:v>
                </c:pt>
                <c:pt idx="5515">
                  <c:v>40101.624999999993</c:v>
                </c:pt>
                <c:pt idx="5516">
                  <c:v>40101.666669999999</c:v>
                </c:pt>
                <c:pt idx="5517">
                  <c:v>40101.708330000001</c:v>
                </c:pt>
                <c:pt idx="5518">
                  <c:v>40101.75</c:v>
                </c:pt>
                <c:pt idx="5519">
                  <c:v>40101.791669999991</c:v>
                </c:pt>
                <c:pt idx="5520">
                  <c:v>40101.833330000001</c:v>
                </c:pt>
                <c:pt idx="5521">
                  <c:v>40101.875</c:v>
                </c:pt>
                <c:pt idx="5522">
                  <c:v>40101.916670000006</c:v>
                </c:pt>
                <c:pt idx="5523">
                  <c:v>40101.958330000009</c:v>
                </c:pt>
                <c:pt idx="5524">
                  <c:v>40102</c:v>
                </c:pt>
                <c:pt idx="5525">
                  <c:v>40102.041669999999</c:v>
                </c:pt>
                <c:pt idx="5526">
                  <c:v>40102.083330000001</c:v>
                </c:pt>
                <c:pt idx="5527">
                  <c:v>40102.124999999993</c:v>
                </c:pt>
                <c:pt idx="5528">
                  <c:v>40102.166669999999</c:v>
                </c:pt>
                <c:pt idx="5529">
                  <c:v>40102.208330000001</c:v>
                </c:pt>
                <c:pt idx="5530">
                  <c:v>40102.25</c:v>
                </c:pt>
                <c:pt idx="5531">
                  <c:v>40102.291669999991</c:v>
                </c:pt>
                <c:pt idx="5532">
                  <c:v>40102.333330000001</c:v>
                </c:pt>
                <c:pt idx="5533">
                  <c:v>40102.375</c:v>
                </c:pt>
                <c:pt idx="5534">
                  <c:v>40102.416670000006</c:v>
                </c:pt>
                <c:pt idx="5535">
                  <c:v>40102.458330000009</c:v>
                </c:pt>
                <c:pt idx="5536">
                  <c:v>40102.5</c:v>
                </c:pt>
                <c:pt idx="5537">
                  <c:v>40102.541669999999</c:v>
                </c:pt>
                <c:pt idx="5538">
                  <c:v>40102.583330000001</c:v>
                </c:pt>
                <c:pt idx="5539">
                  <c:v>40102.624999999993</c:v>
                </c:pt>
                <c:pt idx="5540">
                  <c:v>40102.666669999999</c:v>
                </c:pt>
                <c:pt idx="5541">
                  <c:v>40102.708330000001</c:v>
                </c:pt>
                <c:pt idx="5542">
                  <c:v>40102.75</c:v>
                </c:pt>
                <c:pt idx="5543">
                  <c:v>40102.791669999991</c:v>
                </c:pt>
                <c:pt idx="5544">
                  <c:v>40102.833330000001</c:v>
                </c:pt>
                <c:pt idx="5545">
                  <c:v>40102.875</c:v>
                </c:pt>
                <c:pt idx="5546">
                  <c:v>40102.916670000006</c:v>
                </c:pt>
                <c:pt idx="5547">
                  <c:v>40102.958330000009</c:v>
                </c:pt>
                <c:pt idx="5548">
                  <c:v>40103</c:v>
                </c:pt>
                <c:pt idx="5549">
                  <c:v>40103.041669999999</c:v>
                </c:pt>
                <c:pt idx="5550">
                  <c:v>40103.083330000001</c:v>
                </c:pt>
                <c:pt idx="5551">
                  <c:v>40103.124999999993</c:v>
                </c:pt>
                <c:pt idx="5552">
                  <c:v>40103.166669999999</c:v>
                </c:pt>
                <c:pt idx="5553">
                  <c:v>40103.208330000001</c:v>
                </c:pt>
                <c:pt idx="5554">
                  <c:v>40103.25</c:v>
                </c:pt>
                <c:pt idx="5555">
                  <c:v>40103.291669999991</c:v>
                </c:pt>
                <c:pt idx="5556">
                  <c:v>40103.333330000001</c:v>
                </c:pt>
                <c:pt idx="5557">
                  <c:v>40103.375</c:v>
                </c:pt>
                <c:pt idx="5558">
                  <c:v>40103.416670000006</c:v>
                </c:pt>
                <c:pt idx="5559">
                  <c:v>40103.458330000009</c:v>
                </c:pt>
                <c:pt idx="5560">
                  <c:v>40103.5</c:v>
                </c:pt>
                <c:pt idx="5561">
                  <c:v>40103.541669999999</c:v>
                </c:pt>
                <c:pt idx="5562">
                  <c:v>40103.583330000001</c:v>
                </c:pt>
                <c:pt idx="5563">
                  <c:v>40103.624999999993</c:v>
                </c:pt>
                <c:pt idx="5564">
                  <c:v>40103.666669999999</c:v>
                </c:pt>
                <c:pt idx="5565">
                  <c:v>40103.708330000001</c:v>
                </c:pt>
                <c:pt idx="5566">
                  <c:v>40103.75</c:v>
                </c:pt>
                <c:pt idx="5567">
                  <c:v>40103.791669999991</c:v>
                </c:pt>
                <c:pt idx="5568">
                  <c:v>40103.833330000001</c:v>
                </c:pt>
                <c:pt idx="5569">
                  <c:v>40103.875</c:v>
                </c:pt>
                <c:pt idx="5570">
                  <c:v>40103.916670000006</c:v>
                </c:pt>
                <c:pt idx="5571">
                  <c:v>40103.958330000009</c:v>
                </c:pt>
                <c:pt idx="5572">
                  <c:v>40104</c:v>
                </c:pt>
                <c:pt idx="5573">
                  <c:v>40104.041669999999</c:v>
                </c:pt>
                <c:pt idx="5574">
                  <c:v>40104.083330000001</c:v>
                </c:pt>
                <c:pt idx="5575">
                  <c:v>40104.124999999993</c:v>
                </c:pt>
                <c:pt idx="5576">
                  <c:v>40104.166669999999</c:v>
                </c:pt>
                <c:pt idx="5577">
                  <c:v>40104.208330000001</c:v>
                </c:pt>
                <c:pt idx="5578">
                  <c:v>40104.25</c:v>
                </c:pt>
                <c:pt idx="5579">
                  <c:v>40104.291669999991</c:v>
                </c:pt>
                <c:pt idx="5580">
                  <c:v>40104.333330000001</c:v>
                </c:pt>
                <c:pt idx="5581">
                  <c:v>40104.375</c:v>
                </c:pt>
                <c:pt idx="5582">
                  <c:v>40104.416670000006</c:v>
                </c:pt>
                <c:pt idx="5583">
                  <c:v>40104.458330000009</c:v>
                </c:pt>
                <c:pt idx="5584">
                  <c:v>40104.5</c:v>
                </c:pt>
                <c:pt idx="5585">
                  <c:v>40104.541669999999</c:v>
                </c:pt>
                <c:pt idx="5586">
                  <c:v>40104.583330000001</c:v>
                </c:pt>
                <c:pt idx="5587">
                  <c:v>40104.624999999993</c:v>
                </c:pt>
                <c:pt idx="5588">
                  <c:v>40104.666669999999</c:v>
                </c:pt>
                <c:pt idx="5589">
                  <c:v>40104.708330000001</c:v>
                </c:pt>
                <c:pt idx="5590">
                  <c:v>40104.75</c:v>
                </c:pt>
                <c:pt idx="5591">
                  <c:v>40104.791669999991</c:v>
                </c:pt>
                <c:pt idx="5592">
                  <c:v>40104.833330000001</c:v>
                </c:pt>
                <c:pt idx="5593">
                  <c:v>40104.875</c:v>
                </c:pt>
                <c:pt idx="5594">
                  <c:v>40104.916670000006</c:v>
                </c:pt>
                <c:pt idx="5595">
                  <c:v>40104.958330000009</c:v>
                </c:pt>
                <c:pt idx="5596">
                  <c:v>40105</c:v>
                </c:pt>
                <c:pt idx="5597">
                  <c:v>40105.041669999999</c:v>
                </c:pt>
                <c:pt idx="5598">
                  <c:v>40105.083330000001</c:v>
                </c:pt>
                <c:pt idx="5599">
                  <c:v>40105.124999999993</c:v>
                </c:pt>
                <c:pt idx="5600">
                  <c:v>40105.166669999999</c:v>
                </c:pt>
                <c:pt idx="5601">
                  <c:v>40105.208330000001</c:v>
                </c:pt>
                <c:pt idx="5602">
                  <c:v>40105.25</c:v>
                </c:pt>
                <c:pt idx="5603">
                  <c:v>40105.291669999991</c:v>
                </c:pt>
                <c:pt idx="5604">
                  <c:v>40105.333330000001</c:v>
                </c:pt>
                <c:pt idx="5605">
                  <c:v>40105.375</c:v>
                </c:pt>
                <c:pt idx="5606">
                  <c:v>40105.416670000006</c:v>
                </c:pt>
                <c:pt idx="5607">
                  <c:v>40105.458330000009</c:v>
                </c:pt>
                <c:pt idx="5608">
                  <c:v>40105.5</c:v>
                </c:pt>
                <c:pt idx="5609">
                  <c:v>40105.541669999999</c:v>
                </c:pt>
                <c:pt idx="5610">
                  <c:v>40105.583330000001</c:v>
                </c:pt>
                <c:pt idx="5611">
                  <c:v>40105.624999999993</c:v>
                </c:pt>
                <c:pt idx="5612">
                  <c:v>40105.666669999999</c:v>
                </c:pt>
                <c:pt idx="5613">
                  <c:v>40105.708330000001</c:v>
                </c:pt>
                <c:pt idx="5614">
                  <c:v>40105.75</c:v>
                </c:pt>
                <c:pt idx="5615">
                  <c:v>40105.791669999991</c:v>
                </c:pt>
                <c:pt idx="5616">
                  <c:v>40105.833330000001</c:v>
                </c:pt>
                <c:pt idx="5617">
                  <c:v>40105.875</c:v>
                </c:pt>
                <c:pt idx="5618">
                  <c:v>40105.916670000006</c:v>
                </c:pt>
                <c:pt idx="5619">
                  <c:v>40105.958330000009</c:v>
                </c:pt>
                <c:pt idx="5620">
                  <c:v>40106</c:v>
                </c:pt>
                <c:pt idx="5621">
                  <c:v>40106.041669999999</c:v>
                </c:pt>
                <c:pt idx="5622">
                  <c:v>40106.083330000001</c:v>
                </c:pt>
                <c:pt idx="5623">
                  <c:v>40106.124999999993</c:v>
                </c:pt>
                <c:pt idx="5624">
                  <c:v>40106.166669999999</c:v>
                </c:pt>
                <c:pt idx="5625">
                  <c:v>40106.208330000001</c:v>
                </c:pt>
                <c:pt idx="5626">
                  <c:v>40106.25</c:v>
                </c:pt>
                <c:pt idx="5627">
                  <c:v>40106.291669999991</c:v>
                </c:pt>
                <c:pt idx="5628">
                  <c:v>40106.333330000001</c:v>
                </c:pt>
                <c:pt idx="5629">
                  <c:v>40106.375</c:v>
                </c:pt>
                <c:pt idx="5630">
                  <c:v>40106.416670000006</c:v>
                </c:pt>
                <c:pt idx="5631">
                  <c:v>40106.458330000009</c:v>
                </c:pt>
                <c:pt idx="5632">
                  <c:v>40106.5</c:v>
                </c:pt>
                <c:pt idx="5633">
                  <c:v>40106.541669999999</c:v>
                </c:pt>
                <c:pt idx="5634">
                  <c:v>40106.583330000001</c:v>
                </c:pt>
                <c:pt idx="5635">
                  <c:v>40106.624999999993</c:v>
                </c:pt>
                <c:pt idx="5636">
                  <c:v>40106.666669999999</c:v>
                </c:pt>
                <c:pt idx="5637">
                  <c:v>40106.708330000001</c:v>
                </c:pt>
                <c:pt idx="5638">
                  <c:v>40106.75</c:v>
                </c:pt>
                <c:pt idx="5639">
                  <c:v>40106.791669999991</c:v>
                </c:pt>
                <c:pt idx="5640">
                  <c:v>40106.833330000001</c:v>
                </c:pt>
                <c:pt idx="5641">
                  <c:v>40106.875</c:v>
                </c:pt>
                <c:pt idx="5642">
                  <c:v>40106.916670000006</c:v>
                </c:pt>
                <c:pt idx="5643">
                  <c:v>40106.958330000009</c:v>
                </c:pt>
                <c:pt idx="5644">
                  <c:v>40107</c:v>
                </c:pt>
                <c:pt idx="5645">
                  <c:v>40107.041669999999</c:v>
                </c:pt>
                <c:pt idx="5646">
                  <c:v>40107.083330000001</c:v>
                </c:pt>
                <c:pt idx="5647">
                  <c:v>40107.124999999993</c:v>
                </c:pt>
                <c:pt idx="5648">
                  <c:v>40107.166669999999</c:v>
                </c:pt>
                <c:pt idx="5649">
                  <c:v>40107.208330000001</c:v>
                </c:pt>
                <c:pt idx="5650">
                  <c:v>40107.25</c:v>
                </c:pt>
                <c:pt idx="5651">
                  <c:v>40107.291669999991</c:v>
                </c:pt>
                <c:pt idx="5652">
                  <c:v>40107.333330000001</c:v>
                </c:pt>
                <c:pt idx="5653">
                  <c:v>40107.375</c:v>
                </c:pt>
                <c:pt idx="5654">
                  <c:v>40107.416670000006</c:v>
                </c:pt>
                <c:pt idx="5655">
                  <c:v>40107.458330000009</c:v>
                </c:pt>
                <c:pt idx="5656">
                  <c:v>40107.5</c:v>
                </c:pt>
                <c:pt idx="5657">
                  <c:v>40107.541669999999</c:v>
                </c:pt>
                <c:pt idx="5658">
                  <c:v>40107.583330000001</c:v>
                </c:pt>
                <c:pt idx="5659">
                  <c:v>40107.624999999993</c:v>
                </c:pt>
                <c:pt idx="5660">
                  <c:v>40107.666669999999</c:v>
                </c:pt>
                <c:pt idx="5661">
                  <c:v>40107.708330000001</c:v>
                </c:pt>
                <c:pt idx="5662">
                  <c:v>40107.75</c:v>
                </c:pt>
                <c:pt idx="5663">
                  <c:v>40107.791669999991</c:v>
                </c:pt>
                <c:pt idx="5664">
                  <c:v>40107.833330000001</c:v>
                </c:pt>
                <c:pt idx="5665">
                  <c:v>40107.875</c:v>
                </c:pt>
                <c:pt idx="5666">
                  <c:v>40107.916670000006</c:v>
                </c:pt>
                <c:pt idx="5667">
                  <c:v>40107.958330000009</c:v>
                </c:pt>
                <c:pt idx="5668">
                  <c:v>40108</c:v>
                </c:pt>
                <c:pt idx="5669">
                  <c:v>40108.041669999999</c:v>
                </c:pt>
                <c:pt idx="5670">
                  <c:v>40108.083330000001</c:v>
                </c:pt>
                <c:pt idx="5671">
                  <c:v>40108.124999999993</c:v>
                </c:pt>
                <c:pt idx="5672">
                  <c:v>40108.166669999999</c:v>
                </c:pt>
                <c:pt idx="5673">
                  <c:v>40108.208330000001</c:v>
                </c:pt>
                <c:pt idx="5674">
                  <c:v>40108.25</c:v>
                </c:pt>
                <c:pt idx="5675">
                  <c:v>40108.291669999991</c:v>
                </c:pt>
                <c:pt idx="5676">
                  <c:v>40108.333330000001</c:v>
                </c:pt>
                <c:pt idx="5677">
                  <c:v>40108.375</c:v>
                </c:pt>
                <c:pt idx="5678">
                  <c:v>40108.416670000006</c:v>
                </c:pt>
                <c:pt idx="5679">
                  <c:v>40108.458330000009</c:v>
                </c:pt>
                <c:pt idx="5680">
                  <c:v>40108.5</c:v>
                </c:pt>
                <c:pt idx="5681">
                  <c:v>40108.541669999999</c:v>
                </c:pt>
                <c:pt idx="5682">
                  <c:v>40108.583330000001</c:v>
                </c:pt>
                <c:pt idx="5683">
                  <c:v>40108.624999999993</c:v>
                </c:pt>
                <c:pt idx="5684">
                  <c:v>40108.666669999999</c:v>
                </c:pt>
                <c:pt idx="5685">
                  <c:v>40108.708330000001</c:v>
                </c:pt>
                <c:pt idx="5686">
                  <c:v>40108.75</c:v>
                </c:pt>
                <c:pt idx="5687">
                  <c:v>40108.791669999991</c:v>
                </c:pt>
                <c:pt idx="5688">
                  <c:v>40108.833330000001</c:v>
                </c:pt>
                <c:pt idx="5689">
                  <c:v>40108.875</c:v>
                </c:pt>
                <c:pt idx="5690">
                  <c:v>40108.916670000006</c:v>
                </c:pt>
                <c:pt idx="5691">
                  <c:v>40108.958330000009</c:v>
                </c:pt>
                <c:pt idx="5692">
                  <c:v>40109</c:v>
                </c:pt>
                <c:pt idx="5693">
                  <c:v>40109.041669999999</c:v>
                </c:pt>
                <c:pt idx="5694">
                  <c:v>40109.083330000001</c:v>
                </c:pt>
                <c:pt idx="5695">
                  <c:v>40109.124999999993</c:v>
                </c:pt>
                <c:pt idx="5696">
                  <c:v>40109.166669999999</c:v>
                </c:pt>
                <c:pt idx="5697">
                  <c:v>40109.208330000001</c:v>
                </c:pt>
                <c:pt idx="5698">
                  <c:v>40109.25</c:v>
                </c:pt>
                <c:pt idx="5699">
                  <c:v>40109.291669999991</c:v>
                </c:pt>
                <c:pt idx="5700">
                  <c:v>40109.333330000001</c:v>
                </c:pt>
                <c:pt idx="5701">
                  <c:v>40109.375</c:v>
                </c:pt>
                <c:pt idx="5702">
                  <c:v>40109.416670000006</c:v>
                </c:pt>
                <c:pt idx="5703">
                  <c:v>40109.458330000009</c:v>
                </c:pt>
                <c:pt idx="5704">
                  <c:v>40109.5</c:v>
                </c:pt>
                <c:pt idx="5705">
                  <c:v>40109.541669999999</c:v>
                </c:pt>
                <c:pt idx="5706">
                  <c:v>40109.583330000001</c:v>
                </c:pt>
                <c:pt idx="5707">
                  <c:v>40109.624999999993</c:v>
                </c:pt>
                <c:pt idx="5708">
                  <c:v>40109.666669999999</c:v>
                </c:pt>
                <c:pt idx="5709">
                  <c:v>40109.708330000001</c:v>
                </c:pt>
                <c:pt idx="5710">
                  <c:v>40109.75</c:v>
                </c:pt>
                <c:pt idx="5711">
                  <c:v>40109.791669999991</c:v>
                </c:pt>
                <c:pt idx="5712">
                  <c:v>40109.833330000001</c:v>
                </c:pt>
                <c:pt idx="5713">
                  <c:v>40109.875</c:v>
                </c:pt>
                <c:pt idx="5714">
                  <c:v>40109.916670000006</c:v>
                </c:pt>
                <c:pt idx="5715">
                  <c:v>40109.958330000009</c:v>
                </c:pt>
                <c:pt idx="5716">
                  <c:v>40110</c:v>
                </c:pt>
                <c:pt idx="5717">
                  <c:v>40110.041669999999</c:v>
                </c:pt>
                <c:pt idx="5718">
                  <c:v>40110.083330000001</c:v>
                </c:pt>
                <c:pt idx="5719">
                  <c:v>40110.124999999993</c:v>
                </c:pt>
                <c:pt idx="5720">
                  <c:v>40110.166669999999</c:v>
                </c:pt>
                <c:pt idx="5721">
                  <c:v>40110.208330000001</c:v>
                </c:pt>
                <c:pt idx="5722">
                  <c:v>40110.25</c:v>
                </c:pt>
                <c:pt idx="5723">
                  <c:v>40110.291669999991</c:v>
                </c:pt>
                <c:pt idx="5724">
                  <c:v>40110.333330000001</c:v>
                </c:pt>
                <c:pt idx="5725">
                  <c:v>40110.375</c:v>
                </c:pt>
                <c:pt idx="5726">
                  <c:v>40110.416670000006</c:v>
                </c:pt>
                <c:pt idx="5727">
                  <c:v>40110.458330000009</c:v>
                </c:pt>
                <c:pt idx="5728">
                  <c:v>40110.5</c:v>
                </c:pt>
                <c:pt idx="5729">
                  <c:v>40110.541669999999</c:v>
                </c:pt>
                <c:pt idx="5730">
                  <c:v>40110.583330000001</c:v>
                </c:pt>
                <c:pt idx="5731">
                  <c:v>40110.624999999993</c:v>
                </c:pt>
                <c:pt idx="5732">
                  <c:v>40110.666669999999</c:v>
                </c:pt>
                <c:pt idx="5733">
                  <c:v>40110.708330000001</c:v>
                </c:pt>
                <c:pt idx="5734">
                  <c:v>40110.75</c:v>
                </c:pt>
                <c:pt idx="5735">
                  <c:v>40110.791669999991</c:v>
                </c:pt>
                <c:pt idx="5736">
                  <c:v>40110.833330000001</c:v>
                </c:pt>
                <c:pt idx="5737">
                  <c:v>40110.875</c:v>
                </c:pt>
                <c:pt idx="5738">
                  <c:v>40110.916670000006</c:v>
                </c:pt>
                <c:pt idx="5739">
                  <c:v>40110.958330000009</c:v>
                </c:pt>
                <c:pt idx="5740">
                  <c:v>40111</c:v>
                </c:pt>
                <c:pt idx="5741">
                  <c:v>40111.041669999999</c:v>
                </c:pt>
                <c:pt idx="5742">
                  <c:v>40111.083330000001</c:v>
                </c:pt>
                <c:pt idx="5743">
                  <c:v>40111.124999999993</c:v>
                </c:pt>
                <c:pt idx="5744">
                  <c:v>40111.166669999999</c:v>
                </c:pt>
                <c:pt idx="5745">
                  <c:v>40111.208330000001</c:v>
                </c:pt>
                <c:pt idx="5746">
                  <c:v>40111.25</c:v>
                </c:pt>
                <c:pt idx="5747">
                  <c:v>40111.291669999991</c:v>
                </c:pt>
                <c:pt idx="5748">
                  <c:v>40111.333330000001</c:v>
                </c:pt>
                <c:pt idx="5749">
                  <c:v>40111.375</c:v>
                </c:pt>
                <c:pt idx="5750">
                  <c:v>40111.416670000006</c:v>
                </c:pt>
                <c:pt idx="5751">
                  <c:v>40111.458330000009</c:v>
                </c:pt>
                <c:pt idx="5752">
                  <c:v>40111.5</c:v>
                </c:pt>
                <c:pt idx="5753">
                  <c:v>40111.541669999999</c:v>
                </c:pt>
                <c:pt idx="5754">
                  <c:v>40111.583330000001</c:v>
                </c:pt>
                <c:pt idx="5755">
                  <c:v>40111.624999999993</c:v>
                </c:pt>
                <c:pt idx="5756">
                  <c:v>40111.666669999999</c:v>
                </c:pt>
                <c:pt idx="5757">
                  <c:v>40111.708330000001</c:v>
                </c:pt>
                <c:pt idx="5758">
                  <c:v>40111.75</c:v>
                </c:pt>
                <c:pt idx="5759">
                  <c:v>40111.791669999991</c:v>
                </c:pt>
                <c:pt idx="5760">
                  <c:v>40111.833330000001</c:v>
                </c:pt>
                <c:pt idx="5761">
                  <c:v>40111.875</c:v>
                </c:pt>
                <c:pt idx="5762">
                  <c:v>40111.916670000006</c:v>
                </c:pt>
                <c:pt idx="5763">
                  <c:v>40111.958330000009</c:v>
                </c:pt>
                <c:pt idx="5764">
                  <c:v>40112</c:v>
                </c:pt>
                <c:pt idx="5765">
                  <c:v>40112.041669999999</c:v>
                </c:pt>
                <c:pt idx="5766">
                  <c:v>40112.083330000001</c:v>
                </c:pt>
                <c:pt idx="5767">
                  <c:v>40112.124999999993</c:v>
                </c:pt>
                <c:pt idx="5768">
                  <c:v>40112.166669999999</c:v>
                </c:pt>
                <c:pt idx="5769">
                  <c:v>40112.208330000001</c:v>
                </c:pt>
                <c:pt idx="5770">
                  <c:v>40112.25</c:v>
                </c:pt>
                <c:pt idx="5771">
                  <c:v>40112.291669999991</c:v>
                </c:pt>
                <c:pt idx="5772">
                  <c:v>40112.333330000001</c:v>
                </c:pt>
                <c:pt idx="5773">
                  <c:v>40112.375</c:v>
                </c:pt>
                <c:pt idx="5774">
                  <c:v>40112.416670000006</c:v>
                </c:pt>
                <c:pt idx="5775">
                  <c:v>40112.458330000009</c:v>
                </c:pt>
                <c:pt idx="5776">
                  <c:v>40112.5</c:v>
                </c:pt>
                <c:pt idx="5777">
                  <c:v>40112.541669999999</c:v>
                </c:pt>
                <c:pt idx="5778">
                  <c:v>40112.583330000001</c:v>
                </c:pt>
                <c:pt idx="5779">
                  <c:v>40112.624999999993</c:v>
                </c:pt>
                <c:pt idx="5780">
                  <c:v>40112.666669999999</c:v>
                </c:pt>
                <c:pt idx="5781">
                  <c:v>40112.708330000001</c:v>
                </c:pt>
                <c:pt idx="5782">
                  <c:v>40112.75</c:v>
                </c:pt>
                <c:pt idx="5783">
                  <c:v>40112.791669999991</c:v>
                </c:pt>
                <c:pt idx="5784">
                  <c:v>40112.833330000001</c:v>
                </c:pt>
                <c:pt idx="5785">
                  <c:v>40112.875</c:v>
                </c:pt>
                <c:pt idx="5786">
                  <c:v>40112.916670000006</c:v>
                </c:pt>
                <c:pt idx="5787">
                  <c:v>40112.958330000009</c:v>
                </c:pt>
                <c:pt idx="5788">
                  <c:v>40113</c:v>
                </c:pt>
                <c:pt idx="5789">
                  <c:v>40113.041669999999</c:v>
                </c:pt>
                <c:pt idx="5790">
                  <c:v>40113.083330000001</c:v>
                </c:pt>
                <c:pt idx="5791">
                  <c:v>40113.124999999993</c:v>
                </c:pt>
                <c:pt idx="5792">
                  <c:v>40113.166669999999</c:v>
                </c:pt>
                <c:pt idx="5793">
                  <c:v>40113.208330000001</c:v>
                </c:pt>
                <c:pt idx="5794">
                  <c:v>40113.25</c:v>
                </c:pt>
                <c:pt idx="5795">
                  <c:v>40113.291669999991</c:v>
                </c:pt>
                <c:pt idx="5796">
                  <c:v>40113.333330000001</c:v>
                </c:pt>
                <c:pt idx="5797">
                  <c:v>40113.375</c:v>
                </c:pt>
                <c:pt idx="5798">
                  <c:v>40113.416670000006</c:v>
                </c:pt>
                <c:pt idx="5799">
                  <c:v>40113.458330000009</c:v>
                </c:pt>
                <c:pt idx="5800">
                  <c:v>40113.5</c:v>
                </c:pt>
                <c:pt idx="5801">
                  <c:v>40113.541669999999</c:v>
                </c:pt>
                <c:pt idx="5802">
                  <c:v>40113.583330000001</c:v>
                </c:pt>
                <c:pt idx="5803">
                  <c:v>40113.624999999993</c:v>
                </c:pt>
                <c:pt idx="5804">
                  <c:v>40113.666669999999</c:v>
                </c:pt>
                <c:pt idx="5805">
                  <c:v>40113.708330000001</c:v>
                </c:pt>
                <c:pt idx="5806">
                  <c:v>40113.75</c:v>
                </c:pt>
                <c:pt idx="5807">
                  <c:v>40113.791669999991</c:v>
                </c:pt>
                <c:pt idx="5808">
                  <c:v>40113.833330000001</c:v>
                </c:pt>
                <c:pt idx="5809">
                  <c:v>40113.875</c:v>
                </c:pt>
                <c:pt idx="5810">
                  <c:v>40113.916670000006</c:v>
                </c:pt>
                <c:pt idx="5811">
                  <c:v>40113.958330000009</c:v>
                </c:pt>
                <c:pt idx="5812">
                  <c:v>40114</c:v>
                </c:pt>
                <c:pt idx="5813">
                  <c:v>40114.041669999999</c:v>
                </c:pt>
                <c:pt idx="5814">
                  <c:v>40114.083330000001</c:v>
                </c:pt>
                <c:pt idx="5815">
                  <c:v>40114.124999999993</c:v>
                </c:pt>
                <c:pt idx="5816">
                  <c:v>40114.166669999999</c:v>
                </c:pt>
                <c:pt idx="5817">
                  <c:v>40114.208330000001</c:v>
                </c:pt>
                <c:pt idx="5818">
                  <c:v>40114.25</c:v>
                </c:pt>
                <c:pt idx="5819">
                  <c:v>40114.291669999991</c:v>
                </c:pt>
                <c:pt idx="5820">
                  <c:v>40114.333330000001</c:v>
                </c:pt>
                <c:pt idx="5821">
                  <c:v>40114.375</c:v>
                </c:pt>
                <c:pt idx="5822">
                  <c:v>40114.416670000006</c:v>
                </c:pt>
                <c:pt idx="5823">
                  <c:v>40114.458330000009</c:v>
                </c:pt>
                <c:pt idx="5824">
                  <c:v>40114.5</c:v>
                </c:pt>
                <c:pt idx="5825">
                  <c:v>40114.541669999999</c:v>
                </c:pt>
                <c:pt idx="5826">
                  <c:v>40114.583330000001</c:v>
                </c:pt>
                <c:pt idx="5827">
                  <c:v>40114.624999999993</c:v>
                </c:pt>
                <c:pt idx="5828">
                  <c:v>40114.666669999999</c:v>
                </c:pt>
                <c:pt idx="5829">
                  <c:v>40114.708330000001</c:v>
                </c:pt>
                <c:pt idx="5830">
                  <c:v>40114.75</c:v>
                </c:pt>
                <c:pt idx="5831">
                  <c:v>40114.791669999991</c:v>
                </c:pt>
                <c:pt idx="5832">
                  <c:v>40114.833330000001</c:v>
                </c:pt>
                <c:pt idx="5833">
                  <c:v>40114.875</c:v>
                </c:pt>
                <c:pt idx="5834">
                  <c:v>40114.916670000006</c:v>
                </c:pt>
                <c:pt idx="5835">
                  <c:v>40114.958330000009</c:v>
                </c:pt>
                <c:pt idx="5836">
                  <c:v>40115</c:v>
                </c:pt>
                <c:pt idx="5837">
                  <c:v>40115.041669999999</c:v>
                </c:pt>
                <c:pt idx="5838">
                  <c:v>40115.083330000001</c:v>
                </c:pt>
                <c:pt idx="5839">
                  <c:v>40115.124999999993</c:v>
                </c:pt>
                <c:pt idx="5840">
                  <c:v>40115.166669999999</c:v>
                </c:pt>
                <c:pt idx="5841">
                  <c:v>40115.208330000001</c:v>
                </c:pt>
                <c:pt idx="5842">
                  <c:v>40115.25</c:v>
                </c:pt>
                <c:pt idx="5843">
                  <c:v>40115.291669999991</c:v>
                </c:pt>
                <c:pt idx="5844">
                  <c:v>40115.333330000001</c:v>
                </c:pt>
                <c:pt idx="5845">
                  <c:v>40115.375</c:v>
                </c:pt>
                <c:pt idx="5846">
                  <c:v>40115.416670000006</c:v>
                </c:pt>
                <c:pt idx="5847">
                  <c:v>40115.458330000009</c:v>
                </c:pt>
                <c:pt idx="5848">
                  <c:v>40115.5</c:v>
                </c:pt>
                <c:pt idx="5849">
                  <c:v>40115.541669999999</c:v>
                </c:pt>
                <c:pt idx="5850">
                  <c:v>40115.583330000001</c:v>
                </c:pt>
                <c:pt idx="5851">
                  <c:v>40115.624999999993</c:v>
                </c:pt>
                <c:pt idx="5852">
                  <c:v>40115.666669999999</c:v>
                </c:pt>
                <c:pt idx="5853">
                  <c:v>40115.708330000001</c:v>
                </c:pt>
                <c:pt idx="5854">
                  <c:v>40115.75</c:v>
                </c:pt>
                <c:pt idx="5855">
                  <c:v>40115.791669999991</c:v>
                </c:pt>
                <c:pt idx="5856">
                  <c:v>40115.833330000001</c:v>
                </c:pt>
                <c:pt idx="5857">
                  <c:v>40115.875</c:v>
                </c:pt>
                <c:pt idx="5858">
                  <c:v>40115.916670000006</c:v>
                </c:pt>
                <c:pt idx="5859">
                  <c:v>40115.958330000009</c:v>
                </c:pt>
                <c:pt idx="5860">
                  <c:v>40116</c:v>
                </c:pt>
                <c:pt idx="5861">
                  <c:v>40116.041669999999</c:v>
                </c:pt>
                <c:pt idx="5862">
                  <c:v>40116.083330000001</c:v>
                </c:pt>
                <c:pt idx="5863">
                  <c:v>40116.124999999993</c:v>
                </c:pt>
                <c:pt idx="5864">
                  <c:v>40116.166669999999</c:v>
                </c:pt>
                <c:pt idx="5865">
                  <c:v>40116.208330000001</c:v>
                </c:pt>
                <c:pt idx="5866">
                  <c:v>40116.25</c:v>
                </c:pt>
                <c:pt idx="5867">
                  <c:v>40116.291669999991</c:v>
                </c:pt>
                <c:pt idx="5868">
                  <c:v>40116.333330000001</c:v>
                </c:pt>
                <c:pt idx="5869">
                  <c:v>40116.375</c:v>
                </c:pt>
                <c:pt idx="5870">
                  <c:v>40116.416670000006</c:v>
                </c:pt>
                <c:pt idx="5871">
                  <c:v>40116.458330000009</c:v>
                </c:pt>
                <c:pt idx="5872">
                  <c:v>40116.5</c:v>
                </c:pt>
                <c:pt idx="5873">
                  <c:v>40116.541669999999</c:v>
                </c:pt>
                <c:pt idx="5874">
                  <c:v>40116.583330000001</c:v>
                </c:pt>
                <c:pt idx="5875">
                  <c:v>40116.624999999993</c:v>
                </c:pt>
                <c:pt idx="5876">
                  <c:v>40116.666669999999</c:v>
                </c:pt>
                <c:pt idx="5877">
                  <c:v>40116.708330000001</c:v>
                </c:pt>
                <c:pt idx="5878">
                  <c:v>40116.75</c:v>
                </c:pt>
                <c:pt idx="5879">
                  <c:v>40116.791669999991</c:v>
                </c:pt>
                <c:pt idx="5880">
                  <c:v>40116.833330000001</c:v>
                </c:pt>
                <c:pt idx="5881">
                  <c:v>40116.875</c:v>
                </c:pt>
                <c:pt idx="5882">
                  <c:v>40116.916670000006</c:v>
                </c:pt>
                <c:pt idx="5883">
                  <c:v>40116.958330000009</c:v>
                </c:pt>
                <c:pt idx="5884">
                  <c:v>40117</c:v>
                </c:pt>
                <c:pt idx="5885">
                  <c:v>40117.041669999999</c:v>
                </c:pt>
                <c:pt idx="5886">
                  <c:v>40117.083330000001</c:v>
                </c:pt>
                <c:pt idx="5887">
                  <c:v>40117.124999999993</c:v>
                </c:pt>
                <c:pt idx="5888">
                  <c:v>40117.166669999999</c:v>
                </c:pt>
                <c:pt idx="5889">
                  <c:v>40117.208330000001</c:v>
                </c:pt>
                <c:pt idx="5890">
                  <c:v>40117.25</c:v>
                </c:pt>
                <c:pt idx="5891">
                  <c:v>40117.291669999991</c:v>
                </c:pt>
                <c:pt idx="5892">
                  <c:v>40117.333330000001</c:v>
                </c:pt>
                <c:pt idx="5893">
                  <c:v>40117.375</c:v>
                </c:pt>
                <c:pt idx="5894">
                  <c:v>40117.416670000006</c:v>
                </c:pt>
                <c:pt idx="5895">
                  <c:v>40117.458330000009</c:v>
                </c:pt>
                <c:pt idx="5896">
                  <c:v>40117.5</c:v>
                </c:pt>
                <c:pt idx="5897">
                  <c:v>40117.541669999999</c:v>
                </c:pt>
                <c:pt idx="5898">
                  <c:v>40117.583330000001</c:v>
                </c:pt>
                <c:pt idx="5899">
                  <c:v>40117.624999999993</c:v>
                </c:pt>
                <c:pt idx="5900">
                  <c:v>40117.666669999999</c:v>
                </c:pt>
                <c:pt idx="5901">
                  <c:v>40117.708330000001</c:v>
                </c:pt>
                <c:pt idx="5902">
                  <c:v>40117.75</c:v>
                </c:pt>
                <c:pt idx="5903">
                  <c:v>40117.791669999991</c:v>
                </c:pt>
                <c:pt idx="5904">
                  <c:v>40117.833330000001</c:v>
                </c:pt>
                <c:pt idx="5905">
                  <c:v>40117.875</c:v>
                </c:pt>
                <c:pt idx="5906">
                  <c:v>40117.916670000006</c:v>
                </c:pt>
                <c:pt idx="5907">
                  <c:v>40117.958330000009</c:v>
                </c:pt>
                <c:pt idx="5908">
                  <c:v>40118</c:v>
                </c:pt>
                <c:pt idx="5909">
                  <c:v>40118.041669999999</c:v>
                </c:pt>
                <c:pt idx="5910">
                  <c:v>40118.083330000001</c:v>
                </c:pt>
                <c:pt idx="5911">
                  <c:v>40118.124999999993</c:v>
                </c:pt>
                <c:pt idx="5912">
                  <c:v>40118.166669999999</c:v>
                </c:pt>
                <c:pt idx="5913">
                  <c:v>40118.208330000001</c:v>
                </c:pt>
                <c:pt idx="5914">
                  <c:v>40118.25</c:v>
                </c:pt>
                <c:pt idx="5915">
                  <c:v>40118.291669999991</c:v>
                </c:pt>
                <c:pt idx="5916">
                  <c:v>40118.333330000001</c:v>
                </c:pt>
                <c:pt idx="5917">
                  <c:v>40118.375</c:v>
                </c:pt>
                <c:pt idx="5918">
                  <c:v>40118.416670000006</c:v>
                </c:pt>
                <c:pt idx="5919">
                  <c:v>40118.458330000009</c:v>
                </c:pt>
                <c:pt idx="5920">
                  <c:v>40118.5</c:v>
                </c:pt>
                <c:pt idx="5921">
                  <c:v>40118.541669999999</c:v>
                </c:pt>
                <c:pt idx="5922">
                  <c:v>40118.583330000001</c:v>
                </c:pt>
                <c:pt idx="5923">
                  <c:v>40118.624999999993</c:v>
                </c:pt>
                <c:pt idx="5924">
                  <c:v>40118.666669999999</c:v>
                </c:pt>
                <c:pt idx="5925">
                  <c:v>40118.708330000001</c:v>
                </c:pt>
                <c:pt idx="5926">
                  <c:v>40118.75</c:v>
                </c:pt>
                <c:pt idx="5927">
                  <c:v>40118.791669999991</c:v>
                </c:pt>
                <c:pt idx="5928">
                  <c:v>40118.833330000001</c:v>
                </c:pt>
                <c:pt idx="5929">
                  <c:v>40118.875</c:v>
                </c:pt>
                <c:pt idx="5930">
                  <c:v>40118.916670000006</c:v>
                </c:pt>
                <c:pt idx="5931">
                  <c:v>40118.958330000009</c:v>
                </c:pt>
                <c:pt idx="5932">
                  <c:v>40119</c:v>
                </c:pt>
                <c:pt idx="5933">
                  <c:v>40119.041669999999</c:v>
                </c:pt>
                <c:pt idx="5934">
                  <c:v>40119.083330000001</c:v>
                </c:pt>
                <c:pt idx="5935">
                  <c:v>40119.124999999993</c:v>
                </c:pt>
                <c:pt idx="5936">
                  <c:v>40119.166669999999</c:v>
                </c:pt>
                <c:pt idx="5937">
                  <c:v>40119.208330000001</c:v>
                </c:pt>
                <c:pt idx="5938">
                  <c:v>40119.25</c:v>
                </c:pt>
                <c:pt idx="5939">
                  <c:v>40119.291669999991</c:v>
                </c:pt>
                <c:pt idx="5940">
                  <c:v>40119.333330000001</c:v>
                </c:pt>
                <c:pt idx="5941">
                  <c:v>40119.375</c:v>
                </c:pt>
                <c:pt idx="5942">
                  <c:v>40119.416670000006</c:v>
                </c:pt>
                <c:pt idx="5943">
                  <c:v>40119.458330000009</c:v>
                </c:pt>
                <c:pt idx="5944">
                  <c:v>40119.5</c:v>
                </c:pt>
                <c:pt idx="5945">
                  <c:v>40119.541669999999</c:v>
                </c:pt>
                <c:pt idx="5946">
                  <c:v>40119.583330000001</c:v>
                </c:pt>
                <c:pt idx="5947">
                  <c:v>40119.624999999993</c:v>
                </c:pt>
                <c:pt idx="5948">
                  <c:v>40119.666669999999</c:v>
                </c:pt>
                <c:pt idx="5949">
                  <c:v>40119.708330000001</c:v>
                </c:pt>
                <c:pt idx="5950">
                  <c:v>40119.75</c:v>
                </c:pt>
                <c:pt idx="5951">
                  <c:v>40119.791669999991</c:v>
                </c:pt>
                <c:pt idx="5952">
                  <c:v>40119.833330000001</c:v>
                </c:pt>
                <c:pt idx="5953">
                  <c:v>40119.875</c:v>
                </c:pt>
                <c:pt idx="5954">
                  <c:v>40119.916670000006</c:v>
                </c:pt>
                <c:pt idx="5955">
                  <c:v>40119.958330000009</c:v>
                </c:pt>
                <c:pt idx="5956">
                  <c:v>40120</c:v>
                </c:pt>
                <c:pt idx="5957">
                  <c:v>40120.041669999999</c:v>
                </c:pt>
                <c:pt idx="5958">
                  <c:v>40120.083330000001</c:v>
                </c:pt>
                <c:pt idx="5959">
                  <c:v>40120.124999999993</c:v>
                </c:pt>
                <c:pt idx="5960">
                  <c:v>40120.166669999999</c:v>
                </c:pt>
                <c:pt idx="5961">
                  <c:v>40120.208330000001</c:v>
                </c:pt>
                <c:pt idx="5962">
                  <c:v>40120.25</c:v>
                </c:pt>
                <c:pt idx="5963">
                  <c:v>40120.291669999991</c:v>
                </c:pt>
                <c:pt idx="5964">
                  <c:v>40120.333330000001</c:v>
                </c:pt>
                <c:pt idx="5965">
                  <c:v>40120.375</c:v>
                </c:pt>
                <c:pt idx="5966">
                  <c:v>40120.416670000006</c:v>
                </c:pt>
                <c:pt idx="5967">
                  <c:v>40120.458330000009</c:v>
                </c:pt>
                <c:pt idx="5968">
                  <c:v>40120.5</c:v>
                </c:pt>
                <c:pt idx="5969">
                  <c:v>40120.541669999999</c:v>
                </c:pt>
                <c:pt idx="5970">
                  <c:v>40120.583330000001</c:v>
                </c:pt>
                <c:pt idx="5971">
                  <c:v>40120.624999999993</c:v>
                </c:pt>
                <c:pt idx="5972">
                  <c:v>40120.666669999999</c:v>
                </c:pt>
                <c:pt idx="5973">
                  <c:v>40120.708330000001</c:v>
                </c:pt>
                <c:pt idx="5974">
                  <c:v>40120.75</c:v>
                </c:pt>
                <c:pt idx="5975">
                  <c:v>40120.791669999991</c:v>
                </c:pt>
                <c:pt idx="5976">
                  <c:v>40120.833330000001</c:v>
                </c:pt>
                <c:pt idx="5977">
                  <c:v>40120.875</c:v>
                </c:pt>
                <c:pt idx="5978">
                  <c:v>40120.916670000006</c:v>
                </c:pt>
                <c:pt idx="5979">
                  <c:v>40120.958330000009</c:v>
                </c:pt>
                <c:pt idx="5980">
                  <c:v>40121</c:v>
                </c:pt>
                <c:pt idx="5981">
                  <c:v>40121.041669999999</c:v>
                </c:pt>
                <c:pt idx="5982">
                  <c:v>40121.083330000001</c:v>
                </c:pt>
                <c:pt idx="5983">
                  <c:v>40121.124999999993</c:v>
                </c:pt>
                <c:pt idx="5984">
                  <c:v>40121.166669999999</c:v>
                </c:pt>
                <c:pt idx="5985">
                  <c:v>40121.208330000001</c:v>
                </c:pt>
                <c:pt idx="5986">
                  <c:v>40121.25</c:v>
                </c:pt>
                <c:pt idx="5987">
                  <c:v>40121.291669999991</c:v>
                </c:pt>
                <c:pt idx="5988">
                  <c:v>40121.333330000001</c:v>
                </c:pt>
                <c:pt idx="5989">
                  <c:v>40121.375</c:v>
                </c:pt>
                <c:pt idx="5990">
                  <c:v>40121.416670000006</c:v>
                </c:pt>
                <c:pt idx="5991">
                  <c:v>40121.458330000009</c:v>
                </c:pt>
                <c:pt idx="5992">
                  <c:v>40121.5</c:v>
                </c:pt>
                <c:pt idx="5993">
                  <c:v>40121.541669999999</c:v>
                </c:pt>
                <c:pt idx="5994">
                  <c:v>40121.583330000001</c:v>
                </c:pt>
                <c:pt idx="5995">
                  <c:v>40121.624999999993</c:v>
                </c:pt>
                <c:pt idx="5996">
                  <c:v>40121.666669999999</c:v>
                </c:pt>
                <c:pt idx="5997">
                  <c:v>40121.708330000001</c:v>
                </c:pt>
                <c:pt idx="5998">
                  <c:v>40121.75</c:v>
                </c:pt>
                <c:pt idx="5999">
                  <c:v>40121.791669999991</c:v>
                </c:pt>
                <c:pt idx="6000">
                  <c:v>40121.833330000001</c:v>
                </c:pt>
                <c:pt idx="6001">
                  <c:v>40121.875</c:v>
                </c:pt>
                <c:pt idx="6002">
                  <c:v>40121.916670000006</c:v>
                </c:pt>
                <c:pt idx="6003">
                  <c:v>40121.958330000009</c:v>
                </c:pt>
                <c:pt idx="6004">
                  <c:v>40122</c:v>
                </c:pt>
                <c:pt idx="6005">
                  <c:v>40122.041669999999</c:v>
                </c:pt>
                <c:pt idx="6006">
                  <c:v>40122.083330000001</c:v>
                </c:pt>
                <c:pt idx="6007">
                  <c:v>40122.124999999993</c:v>
                </c:pt>
                <c:pt idx="6008">
                  <c:v>40122.166669999999</c:v>
                </c:pt>
                <c:pt idx="6009">
                  <c:v>40122.208330000001</c:v>
                </c:pt>
                <c:pt idx="6010">
                  <c:v>40122.25</c:v>
                </c:pt>
                <c:pt idx="6011">
                  <c:v>40122.291669999991</c:v>
                </c:pt>
                <c:pt idx="6012">
                  <c:v>40122.333330000001</c:v>
                </c:pt>
                <c:pt idx="6013">
                  <c:v>40122.375</c:v>
                </c:pt>
                <c:pt idx="6014">
                  <c:v>40122.416670000006</c:v>
                </c:pt>
                <c:pt idx="6015">
                  <c:v>40122.458330000009</c:v>
                </c:pt>
                <c:pt idx="6016">
                  <c:v>40122.5</c:v>
                </c:pt>
                <c:pt idx="6017">
                  <c:v>40122.541669999999</c:v>
                </c:pt>
                <c:pt idx="6018">
                  <c:v>40122.583330000001</c:v>
                </c:pt>
                <c:pt idx="6019">
                  <c:v>40122.624999999993</c:v>
                </c:pt>
                <c:pt idx="6020">
                  <c:v>40122.666669999999</c:v>
                </c:pt>
                <c:pt idx="6021">
                  <c:v>40122.708330000001</c:v>
                </c:pt>
                <c:pt idx="6022">
                  <c:v>40122.75</c:v>
                </c:pt>
                <c:pt idx="6023">
                  <c:v>40122.791669999991</c:v>
                </c:pt>
                <c:pt idx="6024">
                  <c:v>40122.833330000001</c:v>
                </c:pt>
                <c:pt idx="6025">
                  <c:v>40122.875</c:v>
                </c:pt>
                <c:pt idx="6026">
                  <c:v>40122.916670000006</c:v>
                </c:pt>
                <c:pt idx="6027">
                  <c:v>40122.958330000009</c:v>
                </c:pt>
                <c:pt idx="6028">
                  <c:v>40123</c:v>
                </c:pt>
                <c:pt idx="6029">
                  <c:v>40123.041669999999</c:v>
                </c:pt>
                <c:pt idx="6030">
                  <c:v>40123.083330000001</c:v>
                </c:pt>
                <c:pt idx="6031">
                  <c:v>40123.124999999993</c:v>
                </c:pt>
                <c:pt idx="6032">
                  <c:v>40123.166669999999</c:v>
                </c:pt>
                <c:pt idx="6033">
                  <c:v>40123.208330000001</c:v>
                </c:pt>
                <c:pt idx="6034">
                  <c:v>40123.25</c:v>
                </c:pt>
                <c:pt idx="6035">
                  <c:v>40123.291669999991</c:v>
                </c:pt>
                <c:pt idx="6036">
                  <c:v>40123.333330000001</c:v>
                </c:pt>
                <c:pt idx="6037">
                  <c:v>40123.375</c:v>
                </c:pt>
                <c:pt idx="6038">
                  <c:v>40123.416670000006</c:v>
                </c:pt>
                <c:pt idx="6039">
                  <c:v>40123.458330000009</c:v>
                </c:pt>
                <c:pt idx="6040">
                  <c:v>40123.5</c:v>
                </c:pt>
                <c:pt idx="6041">
                  <c:v>40123.541669999999</c:v>
                </c:pt>
                <c:pt idx="6042">
                  <c:v>40123.583330000001</c:v>
                </c:pt>
                <c:pt idx="6043">
                  <c:v>40123.624999999993</c:v>
                </c:pt>
                <c:pt idx="6044">
                  <c:v>40123.666669999999</c:v>
                </c:pt>
                <c:pt idx="6045">
                  <c:v>40123.708330000001</c:v>
                </c:pt>
                <c:pt idx="6046">
                  <c:v>40123.75</c:v>
                </c:pt>
                <c:pt idx="6047">
                  <c:v>40123.791669999991</c:v>
                </c:pt>
                <c:pt idx="6048">
                  <c:v>40123.833330000001</c:v>
                </c:pt>
                <c:pt idx="6049">
                  <c:v>40123.875</c:v>
                </c:pt>
                <c:pt idx="6050">
                  <c:v>40123.916670000006</c:v>
                </c:pt>
                <c:pt idx="6051">
                  <c:v>40123.958330000009</c:v>
                </c:pt>
                <c:pt idx="6052">
                  <c:v>40124</c:v>
                </c:pt>
                <c:pt idx="6053">
                  <c:v>40124.041669999999</c:v>
                </c:pt>
                <c:pt idx="6054">
                  <c:v>40124.083330000001</c:v>
                </c:pt>
                <c:pt idx="6055">
                  <c:v>40124.124999999993</c:v>
                </c:pt>
                <c:pt idx="6056">
                  <c:v>40124.166669999999</c:v>
                </c:pt>
                <c:pt idx="6057">
                  <c:v>40124.208330000001</c:v>
                </c:pt>
                <c:pt idx="6058">
                  <c:v>40124.25</c:v>
                </c:pt>
                <c:pt idx="6059">
                  <c:v>40124.291669999991</c:v>
                </c:pt>
                <c:pt idx="6060">
                  <c:v>40124.333330000001</c:v>
                </c:pt>
                <c:pt idx="6061">
                  <c:v>40124.375</c:v>
                </c:pt>
                <c:pt idx="6062">
                  <c:v>40124.416670000006</c:v>
                </c:pt>
                <c:pt idx="6063">
                  <c:v>40124.458330000009</c:v>
                </c:pt>
                <c:pt idx="6064">
                  <c:v>40124.5</c:v>
                </c:pt>
                <c:pt idx="6065">
                  <c:v>40124.541669999999</c:v>
                </c:pt>
                <c:pt idx="6066">
                  <c:v>40124.583330000001</c:v>
                </c:pt>
                <c:pt idx="6067">
                  <c:v>40124.624999999993</c:v>
                </c:pt>
                <c:pt idx="6068">
                  <c:v>40124.666669999999</c:v>
                </c:pt>
                <c:pt idx="6069">
                  <c:v>40124.708330000001</c:v>
                </c:pt>
                <c:pt idx="6070">
                  <c:v>40124.75</c:v>
                </c:pt>
                <c:pt idx="6071">
                  <c:v>40124.791669999991</c:v>
                </c:pt>
                <c:pt idx="6072">
                  <c:v>40124.833330000001</c:v>
                </c:pt>
                <c:pt idx="6073">
                  <c:v>40124.875</c:v>
                </c:pt>
                <c:pt idx="6074">
                  <c:v>40124.916670000006</c:v>
                </c:pt>
                <c:pt idx="6075">
                  <c:v>40124.958330000009</c:v>
                </c:pt>
                <c:pt idx="6076">
                  <c:v>40125</c:v>
                </c:pt>
                <c:pt idx="6077">
                  <c:v>40125.041669999999</c:v>
                </c:pt>
                <c:pt idx="6078">
                  <c:v>40125.083330000001</c:v>
                </c:pt>
                <c:pt idx="6079">
                  <c:v>40125.124999999993</c:v>
                </c:pt>
                <c:pt idx="6080">
                  <c:v>40125.166669999999</c:v>
                </c:pt>
                <c:pt idx="6081">
                  <c:v>40125.208330000001</c:v>
                </c:pt>
                <c:pt idx="6082">
                  <c:v>40125.25</c:v>
                </c:pt>
                <c:pt idx="6083">
                  <c:v>40125.291669999991</c:v>
                </c:pt>
                <c:pt idx="6084">
                  <c:v>40125.333330000001</c:v>
                </c:pt>
                <c:pt idx="6085">
                  <c:v>40125.375</c:v>
                </c:pt>
                <c:pt idx="6086">
                  <c:v>40125.416670000006</c:v>
                </c:pt>
                <c:pt idx="6087">
                  <c:v>40125.458330000009</c:v>
                </c:pt>
                <c:pt idx="6088">
                  <c:v>40125.5</c:v>
                </c:pt>
                <c:pt idx="6089">
                  <c:v>40125.541669999999</c:v>
                </c:pt>
                <c:pt idx="6090">
                  <c:v>40125.583330000001</c:v>
                </c:pt>
                <c:pt idx="6091">
                  <c:v>40125.624999999993</c:v>
                </c:pt>
                <c:pt idx="6092">
                  <c:v>40125.666669999999</c:v>
                </c:pt>
                <c:pt idx="6093">
                  <c:v>40125.708330000001</c:v>
                </c:pt>
                <c:pt idx="6094">
                  <c:v>40125.75</c:v>
                </c:pt>
                <c:pt idx="6095">
                  <c:v>40125.791669999991</c:v>
                </c:pt>
                <c:pt idx="6096">
                  <c:v>40125.833330000001</c:v>
                </c:pt>
                <c:pt idx="6097">
                  <c:v>40125.875</c:v>
                </c:pt>
                <c:pt idx="6098">
                  <c:v>40125.916670000006</c:v>
                </c:pt>
                <c:pt idx="6099">
                  <c:v>40125.958330000009</c:v>
                </c:pt>
                <c:pt idx="6100">
                  <c:v>40126</c:v>
                </c:pt>
                <c:pt idx="6101">
                  <c:v>40126.041669999999</c:v>
                </c:pt>
                <c:pt idx="6102">
                  <c:v>40126.083330000001</c:v>
                </c:pt>
                <c:pt idx="6103">
                  <c:v>40126.124999999993</c:v>
                </c:pt>
                <c:pt idx="6104">
                  <c:v>40126.166669999999</c:v>
                </c:pt>
                <c:pt idx="6105">
                  <c:v>40126.208330000001</c:v>
                </c:pt>
                <c:pt idx="6106">
                  <c:v>40126.25</c:v>
                </c:pt>
                <c:pt idx="6107">
                  <c:v>40126.291669999991</c:v>
                </c:pt>
                <c:pt idx="6108">
                  <c:v>40126.333330000001</c:v>
                </c:pt>
                <c:pt idx="6109">
                  <c:v>40126.375</c:v>
                </c:pt>
                <c:pt idx="6110">
                  <c:v>40126.416670000006</c:v>
                </c:pt>
                <c:pt idx="6111">
                  <c:v>40126.458330000009</c:v>
                </c:pt>
                <c:pt idx="6112">
                  <c:v>40126.5</c:v>
                </c:pt>
                <c:pt idx="6113">
                  <c:v>40126.541669999999</c:v>
                </c:pt>
                <c:pt idx="6114">
                  <c:v>40126.583330000001</c:v>
                </c:pt>
                <c:pt idx="6115">
                  <c:v>40126.624999999993</c:v>
                </c:pt>
                <c:pt idx="6116">
                  <c:v>40126.666669999999</c:v>
                </c:pt>
                <c:pt idx="6117">
                  <c:v>40126.708330000001</c:v>
                </c:pt>
                <c:pt idx="6118">
                  <c:v>40126.75</c:v>
                </c:pt>
                <c:pt idx="6119">
                  <c:v>40126.791669999991</c:v>
                </c:pt>
                <c:pt idx="6120">
                  <c:v>40126.833330000001</c:v>
                </c:pt>
                <c:pt idx="6121">
                  <c:v>40126.875</c:v>
                </c:pt>
                <c:pt idx="6122">
                  <c:v>40126.916670000006</c:v>
                </c:pt>
                <c:pt idx="6123">
                  <c:v>40126.958330000009</c:v>
                </c:pt>
                <c:pt idx="6124">
                  <c:v>40127</c:v>
                </c:pt>
                <c:pt idx="6125">
                  <c:v>40127.041669999999</c:v>
                </c:pt>
                <c:pt idx="6126">
                  <c:v>40127.083330000001</c:v>
                </c:pt>
                <c:pt idx="6127">
                  <c:v>40127.124999999993</c:v>
                </c:pt>
                <c:pt idx="6128">
                  <c:v>40127.166669999999</c:v>
                </c:pt>
                <c:pt idx="6129">
                  <c:v>40127.208330000001</c:v>
                </c:pt>
                <c:pt idx="6130">
                  <c:v>40127.25</c:v>
                </c:pt>
                <c:pt idx="6131">
                  <c:v>40127.291669999991</c:v>
                </c:pt>
                <c:pt idx="6132">
                  <c:v>40127.333330000001</c:v>
                </c:pt>
                <c:pt idx="6133">
                  <c:v>40127.375</c:v>
                </c:pt>
                <c:pt idx="6134">
                  <c:v>40127.416670000006</c:v>
                </c:pt>
                <c:pt idx="6135">
                  <c:v>40127.458330000009</c:v>
                </c:pt>
                <c:pt idx="6136">
                  <c:v>40127.5</c:v>
                </c:pt>
                <c:pt idx="6137">
                  <c:v>40127.541669999999</c:v>
                </c:pt>
                <c:pt idx="6138">
                  <c:v>40127.583330000001</c:v>
                </c:pt>
                <c:pt idx="6139">
                  <c:v>40127.624999999993</c:v>
                </c:pt>
                <c:pt idx="6140">
                  <c:v>40127.666669999999</c:v>
                </c:pt>
                <c:pt idx="6141">
                  <c:v>40127.708330000001</c:v>
                </c:pt>
                <c:pt idx="6142">
                  <c:v>40127.75</c:v>
                </c:pt>
                <c:pt idx="6143">
                  <c:v>40127.791669999991</c:v>
                </c:pt>
                <c:pt idx="6144">
                  <c:v>40127.833330000001</c:v>
                </c:pt>
                <c:pt idx="6145">
                  <c:v>40127.875</c:v>
                </c:pt>
                <c:pt idx="6146">
                  <c:v>40127.916670000006</c:v>
                </c:pt>
                <c:pt idx="6147">
                  <c:v>40127.958330000009</c:v>
                </c:pt>
                <c:pt idx="6148">
                  <c:v>40128</c:v>
                </c:pt>
                <c:pt idx="6149">
                  <c:v>40128.041669999999</c:v>
                </c:pt>
                <c:pt idx="6150">
                  <c:v>40128.083330000001</c:v>
                </c:pt>
                <c:pt idx="6151">
                  <c:v>40128.124999999993</c:v>
                </c:pt>
                <c:pt idx="6152">
                  <c:v>40128.166669999999</c:v>
                </c:pt>
                <c:pt idx="6153">
                  <c:v>40128.208330000001</c:v>
                </c:pt>
                <c:pt idx="6154">
                  <c:v>40128.25</c:v>
                </c:pt>
                <c:pt idx="6155">
                  <c:v>40128.291669999991</c:v>
                </c:pt>
                <c:pt idx="6156">
                  <c:v>40128.333330000001</c:v>
                </c:pt>
                <c:pt idx="6157">
                  <c:v>40128.375</c:v>
                </c:pt>
                <c:pt idx="6158">
                  <c:v>40128.416670000006</c:v>
                </c:pt>
                <c:pt idx="6159">
                  <c:v>40128.458330000009</c:v>
                </c:pt>
                <c:pt idx="6160">
                  <c:v>40128.5</c:v>
                </c:pt>
                <c:pt idx="6161">
                  <c:v>40128.541669999999</c:v>
                </c:pt>
                <c:pt idx="6162">
                  <c:v>40128.583330000001</c:v>
                </c:pt>
                <c:pt idx="6163">
                  <c:v>40128.624999999993</c:v>
                </c:pt>
                <c:pt idx="6164">
                  <c:v>40128.666669999999</c:v>
                </c:pt>
                <c:pt idx="6165">
                  <c:v>40128.708330000001</c:v>
                </c:pt>
                <c:pt idx="6166">
                  <c:v>40128.75</c:v>
                </c:pt>
                <c:pt idx="6167">
                  <c:v>40128.791669999991</c:v>
                </c:pt>
                <c:pt idx="6168">
                  <c:v>40128.833330000001</c:v>
                </c:pt>
                <c:pt idx="6169">
                  <c:v>40128.875</c:v>
                </c:pt>
                <c:pt idx="6170">
                  <c:v>40128.916670000006</c:v>
                </c:pt>
                <c:pt idx="6171">
                  <c:v>40128.958330000009</c:v>
                </c:pt>
                <c:pt idx="6172">
                  <c:v>40129</c:v>
                </c:pt>
                <c:pt idx="6173">
                  <c:v>40129.041669999999</c:v>
                </c:pt>
                <c:pt idx="6174">
                  <c:v>40129.083330000001</c:v>
                </c:pt>
                <c:pt idx="6175">
                  <c:v>40129.124999999993</c:v>
                </c:pt>
                <c:pt idx="6176">
                  <c:v>40129.166669999999</c:v>
                </c:pt>
                <c:pt idx="6177">
                  <c:v>40129.208330000001</c:v>
                </c:pt>
                <c:pt idx="6178">
                  <c:v>40129.25</c:v>
                </c:pt>
                <c:pt idx="6179">
                  <c:v>40129.291669999991</c:v>
                </c:pt>
                <c:pt idx="6180">
                  <c:v>40129.333330000001</c:v>
                </c:pt>
                <c:pt idx="6181">
                  <c:v>40129.375</c:v>
                </c:pt>
                <c:pt idx="6182">
                  <c:v>40129.416670000006</c:v>
                </c:pt>
                <c:pt idx="6183">
                  <c:v>40129.458330000009</c:v>
                </c:pt>
                <c:pt idx="6184">
                  <c:v>40129.5</c:v>
                </c:pt>
                <c:pt idx="6185">
                  <c:v>40129.541669999999</c:v>
                </c:pt>
                <c:pt idx="6186">
                  <c:v>40129.583330000001</c:v>
                </c:pt>
                <c:pt idx="6187">
                  <c:v>40129.624999999993</c:v>
                </c:pt>
                <c:pt idx="6188">
                  <c:v>40129.666669999999</c:v>
                </c:pt>
                <c:pt idx="6189">
                  <c:v>40129.708330000001</c:v>
                </c:pt>
                <c:pt idx="6190">
                  <c:v>40129.75</c:v>
                </c:pt>
                <c:pt idx="6191">
                  <c:v>40129.791669999991</c:v>
                </c:pt>
                <c:pt idx="6192">
                  <c:v>40129.833330000001</c:v>
                </c:pt>
                <c:pt idx="6193">
                  <c:v>40129.875</c:v>
                </c:pt>
                <c:pt idx="6194">
                  <c:v>40129.916670000006</c:v>
                </c:pt>
                <c:pt idx="6195">
                  <c:v>40129.958330000009</c:v>
                </c:pt>
                <c:pt idx="6196">
                  <c:v>40130</c:v>
                </c:pt>
                <c:pt idx="6197">
                  <c:v>40130.041669999999</c:v>
                </c:pt>
                <c:pt idx="6198">
                  <c:v>40130.083330000001</c:v>
                </c:pt>
                <c:pt idx="6199">
                  <c:v>40130.124999999993</c:v>
                </c:pt>
                <c:pt idx="6200">
                  <c:v>40130.166669999999</c:v>
                </c:pt>
                <c:pt idx="6201">
                  <c:v>40130.208330000001</c:v>
                </c:pt>
                <c:pt idx="6202">
                  <c:v>40130.25</c:v>
                </c:pt>
                <c:pt idx="6203">
                  <c:v>40130.291669999991</c:v>
                </c:pt>
                <c:pt idx="6204">
                  <c:v>40130.333330000001</c:v>
                </c:pt>
                <c:pt idx="6205">
                  <c:v>40130.375</c:v>
                </c:pt>
                <c:pt idx="6206">
                  <c:v>40130.416670000006</c:v>
                </c:pt>
                <c:pt idx="6207">
                  <c:v>40130.458330000009</c:v>
                </c:pt>
                <c:pt idx="6208">
                  <c:v>40130.5</c:v>
                </c:pt>
                <c:pt idx="6209">
                  <c:v>40130.541669999999</c:v>
                </c:pt>
                <c:pt idx="6210">
                  <c:v>40130.583330000001</c:v>
                </c:pt>
                <c:pt idx="6211">
                  <c:v>40130.624999999993</c:v>
                </c:pt>
                <c:pt idx="6212">
                  <c:v>40130.666669999999</c:v>
                </c:pt>
                <c:pt idx="6213">
                  <c:v>40130.708330000001</c:v>
                </c:pt>
                <c:pt idx="6214">
                  <c:v>40130.75</c:v>
                </c:pt>
                <c:pt idx="6215">
                  <c:v>40130.791669999991</c:v>
                </c:pt>
                <c:pt idx="6216">
                  <c:v>40130.833330000001</c:v>
                </c:pt>
                <c:pt idx="6217">
                  <c:v>40130.875</c:v>
                </c:pt>
                <c:pt idx="6218">
                  <c:v>40130.916670000006</c:v>
                </c:pt>
                <c:pt idx="6219">
                  <c:v>40130.958330000009</c:v>
                </c:pt>
                <c:pt idx="6220">
                  <c:v>40131</c:v>
                </c:pt>
                <c:pt idx="6221">
                  <c:v>40131.041669999999</c:v>
                </c:pt>
                <c:pt idx="6222">
                  <c:v>40131.083330000001</c:v>
                </c:pt>
                <c:pt idx="6223">
                  <c:v>40131.124999999993</c:v>
                </c:pt>
                <c:pt idx="6224">
                  <c:v>40131.166669999999</c:v>
                </c:pt>
                <c:pt idx="6225">
                  <c:v>40131.208330000001</c:v>
                </c:pt>
                <c:pt idx="6226">
                  <c:v>40131.25</c:v>
                </c:pt>
                <c:pt idx="6227">
                  <c:v>40131.291669999991</c:v>
                </c:pt>
                <c:pt idx="6228">
                  <c:v>40131.333330000001</c:v>
                </c:pt>
                <c:pt idx="6229">
                  <c:v>40131.375</c:v>
                </c:pt>
                <c:pt idx="6230">
                  <c:v>40131.416670000006</c:v>
                </c:pt>
                <c:pt idx="6231">
                  <c:v>40131.458330000009</c:v>
                </c:pt>
                <c:pt idx="6232">
                  <c:v>40131.5</c:v>
                </c:pt>
                <c:pt idx="6233">
                  <c:v>40131.541669999999</c:v>
                </c:pt>
                <c:pt idx="6234">
                  <c:v>40131.583330000001</c:v>
                </c:pt>
                <c:pt idx="6235">
                  <c:v>40131.624999999993</c:v>
                </c:pt>
                <c:pt idx="6236">
                  <c:v>40131.666669999999</c:v>
                </c:pt>
                <c:pt idx="6237">
                  <c:v>40131.708330000001</c:v>
                </c:pt>
                <c:pt idx="6238">
                  <c:v>40131.75</c:v>
                </c:pt>
                <c:pt idx="6239">
                  <c:v>40131.791669999991</c:v>
                </c:pt>
                <c:pt idx="6240">
                  <c:v>40131.833330000001</c:v>
                </c:pt>
                <c:pt idx="6241">
                  <c:v>40131.875</c:v>
                </c:pt>
                <c:pt idx="6242">
                  <c:v>40131.916670000006</c:v>
                </c:pt>
                <c:pt idx="6243">
                  <c:v>40131.958330000009</c:v>
                </c:pt>
                <c:pt idx="6244">
                  <c:v>40132</c:v>
                </c:pt>
                <c:pt idx="6245">
                  <c:v>40132.041669999999</c:v>
                </c:pt>
                <c:pt idx="6246">
                  <c:v>40132.083330000001</c:v>
                </c:pt>
                <c:pt idx="6247">
                  <c:v>40132.124999999993</c:v>
                </c:pt>
                <c:pt idx="6248">
                  <c:v>40132.166669999999</c:v>
                </c:pt>
                <c:pt idx="6249">
                  <c:v>40132.208330000001</c:v>
                </c:pt>
                <c:pt idx="6250">
                  <c:v>40132.25</c:v>
                </c:pt>
                <c:pt idx="6251">
                  <c:v>40132.291669999991</c:v>
                </c:pt>
                <c:pt idx="6252">
                  <c:v>40132.333330000001</c:v>
                </c:pt>
                <c:pt idx="6253">
                  <c:v>40132.375</c:v>
                </c:pt>
                <c:pt idx="6254">
                  <c:v>40132.416670000006</c:v>
                </c:pt>
                <c:pt idx="6255">
                  <c:v>40132.458330000009</c:v>
                </c:pt>
                <c:pt idx="6256">
                  <c:v>40132.5</c:v>
                </c:pt>
                <c:pt idx="6257">
                  <c:v>40132.541669999999</c:v>
                </c:pt>
                <c:pt idx="6258">
                  <c:v>40132.583330000001</c:v>
                </c:pt>
                <c:pt idx="6259">
                  <c:v>40132.624999999993</c:v>
                </c:pt>
                <c:pt idx="6260">
                  <c:v>40132.666669999999</c:v>
                </c:pt>
                <c:pt idx="6261">
                  <c:v>40132.708330000001</c:v>
                </c:pt>
                <c:pt idx="6262">
                  <c:v>40132.75</c:v>
                </c:pt>
                <c:pt idx="6263">
                  <c:v>40132.791669999991</c:v>
                </c:pt>
                <c:pt idx="6264">
                  <c:v>40132.833330000001</c:v>
                </c:pt>
                <c:pt idx="6265">
                  <c:v>40132.875</c:v>
                </c:pt>
                <c:pt idx="6266">
                  <c:v>40132.916670000006</c:v>
                </c:pt>
                <c:pt idx="6267">
                  <c:v>40132.958330000009</c:v>
                </c:pt>
                <c:pt idx="6268">
                  <c:v>40133</c:v>
                </c:pt>
                <c:pt idx="6269">
                  <c:v>40133.041669999999</c:v>
                </c:pt>
                <c:pt idx="6270">
                  <c:v>40133.083330000001</c:v>
                </c:pt>
                <c:pt idx="6271">
                  <c:v>40133.124999999993</c:v>
                </c:pt>
                <c:pt idx="6272">
                  <c:v>40133.166669999999</c:v>
                </c:pt>
                <c:pt idx="6273">
                  <c:v>40133.208330000001</c:v>
                </c:pt>
                <c:pt idx="6274">
                  <c:v>40133.25</c:v>
                </c:pt>
                <c:pt idx="6275">
                  <c:v>40133.291669999991</c:v>
                </c:pt>
                <c:pt idx="6276">
                  <c:v>40133.333330000001</c:v>
                </c:pt>
                <c:pt idx="6277">
                  <c:v>40133.375</c:v>
                </c:pt>
                <c:pt idx="6278">
                  <c:v>40133.416670000006</c:v>
                </c:pt>
                <c:pt idx="6279">
                  <c:v>40133.458330000009</c:v>
                </c:pt>
                <c:pt idx="6280">
                  <c:v>40133.5</c:v>
                </c:pt>
                <c:pt idx="6281">
                  <c:v>40133.541669999999</c:v>
                </c:pt>
                <c:pt idx="6282">
                  <c:v>40133.583330000001</c:v>
                </c:pt>
                <c:pt idx="6283">
                  <c:v>40133.624999999993</c:v>
                </c:pt>
                <c:pt idx="6284">
                  <c:v>40133.666669999999</c:v>
                </c:pt>
                <c:pt idx="6285">
                  <c:v>40133.708330000001</c:v>
                </c:pt>
                <c:pt idx="6286">
                  <c:v>40133.75</c:v>
                </c:pt>
                <c:pt idx="6287">
                  <c:v>40133.791669999991</c:v>
                </c:pt>
                <c:pt idx="6288">
                  <c:v>40133.833330000001</c:v>
                </c:pt>
                <c:pt idx="6289">
                  <c:v>40133.875</c:v>
                </c:pt>
                <c:pt idx="6290">
                  <c:v>40133.916670000006</c:v>
                </c:pt>
                <c:pt idx="6291">
                  <c:v>40133.958330000009</c:v>
                </c:pt>
                <c:pt idx="6292">
                  <c:v>40134</c:v>
                </c:pt>
                <c:pt idx="6293">
                  <c:v>40134.041669999999</c:v>
                </c:pt>
                <c:pt idx="6294">
                  <c:v>40134.083330000001</c:v>
                </c:pt>
                <c:pt idx="6295">
                  <c:v>40134.124999999993</c:v>
                </c:pt>
                <c:pt idx="6296">
                  <c:v>40134.166669999999</c:v>
                </c:pt>
                <c:pt idx="6297">
                  <c:v>40134.208330000001</c:v>
                </c:pt>
                <c:pt idx="6298">
                  <c:v>40134.25</c:v>
                </c:pt>
                <c:pt idx="6299">
                  <c:v>40134.291669999991</c:v>
                </c:pt>
                <c:pt idx="6300">
                  <c:v>40134.333330000001</c:v>
                </c:pt>
                <c:pt idx="6301">
                  <c:v>40134.375</c:v>
                </c:pt>
                <c:pt idx="6302">
                  <c:v>40134.416670000006</c:v>
                </c:pt>
                <c:pt idx="6303">
                  <c:v>40134.458330000009</c:v>
                </c:pt>
                <c:pt idx="6304">
                  <c:v>40134.5</c:v>
                </c:pt>
                <c:pt idx="6305">
                  <c:v>40134.541669999999</c:v>
                </c:pt>
                <c:pt idx="6306">
                  <c:v>40134.583330000001</c:v>
                </c:pt>
                <c:pt idx="6307">
                  <c:v>40134.624999999993</c:v>
                </c:pt>
                <c:pt idx="6308">
                  <c:v>40134.666669999999</c:v>
                </c:pt>
                <c:pt idx="6309">
                  <c:v>40134.708330000001</c:v>
                </c:pt>
                <c:pt idx="6310">
                  <c:v>40134.75</c:v>
                </c:pt>
                <c:pt idx="6311">
                  <c:v>40134.791669999991</c:v>
                </c:pt>
                <c:pt idx="6312">
                  <c:v>40134.833330000001</c:v>
                </c:pt>
                <c:pt idx="6313">
                  <c:v>40134.875</c:v>
                </c:pt>
                <c:pt idx="6314">
                  <c:v>40134.916670000006</c:v>
                </c:pt>
                <c:pt idx="6315">
                  <c:v>40134.958330000009</c:v>
                </c:pt>
                <c:pt idx="6316">
                  <c:v>40135</c:v>
                </c:pt>
                <c:pt idx="6317">
                  <c:v>40135.041669999999</c:v>
                </c:pt>
                <c:pt idx="6318">
                  <c:v>40135.083330000001</c:v>
                </c:pt>
                <c:pt idx="6319">
                  <c:v>40135.124999999993</c:v>
                </c:pt>
                <c:pt idx="6320">
                  <c:v>40135.166669999999</c:v>
                </c:pt>
                <c:pt idx="6321">
                  <c:v>40135.208330000001</c:v>
                </c:pt>
                <c:pt idx="6322">
                  <c:v>40135.25</c:v>
                </c:pt>
                <c:pt idx="6323">
                  <c:v>40135.291669999991</c:v>
                </c:pt>
                <c:pt idx="6324">
                  <c:v>40135.333330000001</c:v>
                </c:pt>
                <c:pt idx="6325">
                  <c:v>40135.375</c:v>
                </c:pt>
                <c:pt idx="6326">
                  <c:v>40135.416670000006</c:v>
                </c:pt>
                <c:pt idx="6327">
                  <c:v>40135.458330000009</c:v>
                </c:pt>
                <c:pt idx="6328">
                  <c:v>40135.5</c:v>
                </c:pt>
                <c:pt idx="6329">
                  <c:v>40135.541669999999</c:v>
                </c:pt>
                <c:pt idx="6330">
                  <c:v>40135.583330000001</c:v>
                </c:pt>
                <c:pt idx="6331">
                  <c:v>40135.624999999993</c:v>
                </c:pt>
                <c:pt idx="6332">
                  <c:v>40135.666669999999</c:v>
                </c:pt>
                <c:pt idx="6333">
                  <c:v>40135.708330000001</c:v>
                </c:pt>
                <c:pt idx="6334">
                  <c:v>40135.75</c:v>
                </c:pt>
                <c:pt idx="6335">
                  <c:v>40135.791669999991</c:v>
                </c:pt>
                <c:pt idx="6336">
                  <c:v>40135.833330000001</c:v>
                </c:pt>
                <c:pt idx="6337">
                  <c:v>40135.875</c:v>
                </c:pt>
                <c:pt idx="6338">
                  <c:v>40135.916670000006</c:v>
                </c:pt>
                <c:pt idx="6339">
                  <c:v>40135.958330000009</c:v>
                </c:pt>
                <c:pt idx="6340">
                  <c:v>40136</c:v>
                </c:pt>
                <c:pt idx="6341">
                  <c:v>40136.041669999999</c:v>
                </c:pt>
                <c:pt idx="6342">
                  <c:v>40136.083330000001</c:v>
                </c:pt>
                <c:pt idx="6343">
                  <c:v>40136.124999999993</c:v>
                </c:pt>
                <c:pt idx="6344">
                  <c:v>40136.166669999999</c:v>
                </c:pt>
                <c:pt idx="6345">
                  <c:v>40136.208330000001</c:v>
                </c:pt>
                <c:pt idx="6346">
                  <c:v>40136.25</c:v>
                </c:pt>
                <c:pt idx="6347">
                  <c:v>40136.291669999991</c:v>
                </c:pt>
                <c:pt idx="6348">
                  <c:v>40136.333330000001</c:v>
                </c:pt>
                <c:pt idx="6349">
                  <c:v>40136.375</c:v>
                </c:pt>
                <c:pt idx="6350">
                  <c:v>40136.416670000006</c:v>
                </c:pt>
                <c:pt idx="6351">
                  <c:v>40136.458330000009</c:v>
                </c:pt>
                <c:pt idx="6352">
                  <c:v>40136.5</c:v>
                </c:pt>
                <c:pt idx="6353">
                  <c:v>40136.541669999999</c:v>
                </c:pt>
                <c:pt idx="6354">
                  <c:v>40136.583330000001</c:v>
                </c:pt>
                <c:pt idx="6355">
                  <c:v>40136.624999999993</c:v>
                </c:pt>
                <c:pt idx="6356">
                  <c:v>40136.666669999999</c:v>
                </c:pt>
                <c:pt idx="6357">
                  <c:v>40136.708330000001</c:v>
                </c:pt>
                <c:pt idx="6358">
                  <c:v>40136.75</c:v>
                </c:pt>
                <c:pt idx="6359">
                  <c:v>40136.791669999991</c:v>
                </c:pt>
                <c:pt idx="6360">
                  <c:v>40136.833330000001</c:v>
                </c:pt>
                <c:pt idx="6361">
                  <c:v>40136.875</c:v>
                </c:pt>
                <c:pt idx="6362">
                  <c:v>40136.916670000006</c:v>
                </c:pt>
                <c:pt idx="6363">
                  <c:v>40136.958330000009</c:v>
                </c:pt>
                <c:pt idx="6364">
                  <c:v>40137</c:v>
                </c:pt>
                <c:pt idx="6365">
                  <c:v>40137.041669999999</c:v>
                </c:pt>
                <c:pt idx="6366">
                  <c:v>40137.083330000001</c:v>
                </c:pt>
                <c:pt idx="6367">
                  <c:v>40137.124999999993</c:v>
                </c:pt>
                <c:pt idx="6368">
                  <c:v>40137.166669999999</c:v>
                </c:pt>
                <c:pt idx="6369">
                  <c:v>40137.208330000001</c:v>
                </c:pt>
                <c:pt idx="6370">
                  <c:v>40137.25</c:v>
                </c:pt>
                <c:pt idx="6371">
                  <c:v>40137.291669999991</c:v>
                </c:pt>
                <c:pt idx="6372">
                  <c:v>40137.333330000001</c:v>
                </c:pt>
                <c:pt idx="6373">
                  <c:v>40137.375</c:v>
                </c:pt>
                <c:pt idx="6374">
                  <c:v>40137.416670000006</c:v>
                </c:pt>
                <c:pt idx="6375">
                  <c:v>40137.458330000009</c:v>
                </c:pt>
                <c:pt idx="6376">
                  <c:v>40137.5</c:v>
                </c:pt>
                <c:pt idx="6377">
                  <c:v>40137.541669999999</c:v>
                </c:pt>
                <c:pt idx="6378">
                  <c:v>40137.583330000001</c:v>
                </c:pt>
                <c:pt idx="6379">
                  <c:v>40137.624999999993</c:v>
                </c:pt>
                <c:pt idx="6380">
                  <c:v>40137.666669999999</c:v>
                </c:pt>
                <c:pt idx="6381">
                  <c:v>40137.708330000001</c:v>
                </c:pt>
                <c:pt idx="6382">
                  <c:v>40137.75</c:v>
                </c:pt>
                <c:pt idx="6383">
                  <c:v>40137.791669999991</c:v>
                </c:pt>
                <c:pt idx="6384">
                  <c:v>40137.833330000001</c:v>
                </c:pt>
                <c:pt idx="6385">
                  <c:v>40137.875</c:v>
                </c:pt>
                <c:pt idx="6386">
                  <c:v>40137.916670000006</c:v>
                </c:pt>
                <c:pt idx="6387">
                  <c:v>40137.958330000009</c:v>
                </c:pt>
                <c:pt idx="6388">
                  <c:v>40138</c:v>
                </c:pt>
                <c:pt idx="6389">
                  <c:v>40138.041669999999</c:v>
                </c:pt>
                <c:pt idx="6390">
                  <c:v>40138.083330000001</c:v>
                </c:pt>
                <c:pt idx="6391">
                  <c:v>40138.124999999993</c:v>
                </c:pt>
                <c:pt idx="6392">
                  <c:v>40138.166669999999</c:v>
                </c:pt>
                <c:pt idx="6393">
                  <c:v>40138.208330000001</c:v>
                </c:pt>
                <c:pt idx="6394">
                  <c:v>40138.25</c:v>
                </c:pt>
                <c:pt idx="6395">
                  <c:v>40138.291669999991</c:v>
                </c:pt>
                <c:pt idx="6396">
                  <c:v>40138.333330000001</c:v>
                </c:pt>
                <c:pt idx="6397">
                  <c:v>40138.375</c:v>
                </c:pt>
                <c:pt idx="6398">
                  <c:v>40138.416670000006</c:v>
                </c:pt>
                <c:pt idx="6399">
                  <c:v>40138.458330000009</c:v>
                </c:pt>
                <c:pt idx="6400">
                  <c:v>40138.5</c:v>
                </c:pt>
                <c:pt idx="6401">
                  <c:v>40138.541669999999</c:v>
                </c:pt>
                <c:pt idx="6402">
                  <c:v>40138.583330000001</c:v>
                </c:pt>
                <c:pt idx="6403">
                  <c:v>40138.624999999993</c:v>
                </c:pt>
                <c:pt idx="6404">
                  <c:v>40138.666669999999</c:v>
                </c:pt>
                <c:pt idx="6405">
                  <c:v>40138.708330000001</c:v>
                </c:pt>
                <c:pt idx="6406">
                  <c:v>40138.75</c:v>
                </c:pt>
                <c:pt idx="6407">
                  <c:v>40138.791669999991</c:v>
                </c:pt>
                <c:pt idx="6408">
                  <c:v>40138.833330000001</c:v>
                </c:pt>
                <c:pt idx="6409">
                  <c:v>40138.875</c:v>
                </c:pt>
                <c:pt idx="6410">
                  <c:v>40138.916670000006</c:v>
                </c:pt>
                <c:pt idx="6411">
                  <c:v>40138.958330000009</c:v>
                </c:pt>
                <c:pt idx="6412">
                  <c:v>40139</c:v>
                </c:pt>
                <c:pt idx="6413">
                  <c:v>40139.041669999999</c:v>
                </c:pt>
                <c:pt idx="6414">
                  <c:v>40139.083330000001</c:v>
                </c:pt>
                <c:pt idx="6415">
                  <c:v>40139.124999999993</c:v>
                </c:pt>
                <c:pt idx="6416">
                  <c:v>40139.166669999999</c:v>
                </c:pt>
                <c:pt idx="6417">
                  <c:v>40139.208330000001</c:v>
                </c:pt>
                <c:pt idx="6418">
                  <c:v>40139.25</c:v>
                </c:pt>
                <c:pt idx="6419">
                  <c:v>40139.291669999991</c:v>
                </c:pt>
                <c:pt idx="6420">
                  <c:v>40139.333330000001</c:v>
                </c:pt>
                <c:pt idx="6421">
                  <c:v>40139.375</c:v>
                </c:pt>
                <c:pt idx="6422">
                  <c:v>40139.416670000006</c:v>
                </c:pt>
                <c:pt idx="6423">
                  <c:v>40139.458330000009</c:v>
                </c:pt>
                <c:pt idx="6424">
                  <c:v>40139.5</c:v>
                </c:pt>
                <c:pt idx="6425">
                  <c:v>40139.541669999999</c:v>
                </c:pt>
                <c:pt idx="6426">
                  <c:v>40139.583330000001</c:v>
                </c:pt>
                <c:pt idx="6427">
                  <c:v>40139.624999999993</c:v>
                </c:pt>
                <c:pt idx="6428">
                  <c:v>40139.666669999999</c:v>
                </c:pt>
                <c:pt idx="6429">
                  <c:v>40139.708330000001</c:v>
                </c:pt>
                <c:pt idx="6430">
                  <c:v>40139.75</c:v>
                </c:pt>
                <c:pt idx="6431">
                  <c:v>40139.791669999991</c:v>
                </c:pt>
                <c:pt idx="6432">
                  <c:v>40139.833330000001</c:v>
                </c:pt>
                <c:pt idx="6433">
                  <c:v>40139.875</c:v>
                </c:pt>
                <c:pt idx="6434">
                  <c:v>40139.916670000006</c:v>
                </c:pt>
                <c:pt idx="6435">
                  <c:v>40139.958330000009</c:v>
                </c:pt>
                <c:pt idx="6436">
                  <c:v>40140</c:v>
                </c:pt>
                <c:pt idx="6437">
                  <c:v>40140.041669999999</c:v>
                </c:pt>
                <c:pt idx="6438">
                  <c:v>40140.083330000001</c:v>
                </c:pt>
                <c:pt idx="6439">
                  <c:v>40140.124999999993</c:v>
                </c:pt>
                <c:pt idx="6440">
                  <c:v>40140.166669999999</c:v>
                </c:pt>
                <c:pt idx="6441">
                  <c:v>40140.208330000001</c:v>
                </c:pt>
                <c:pt idx="6442">
                  <c:v>40140.25</c:v>
                </c:pt>
                <c:pt idx="6443">
                  <c:v>40140.291669999991</c:v>
                </c:pt>
                <c:pt idx="6444">
                  <c:v>40140.333330000001</c:v>
                </c:pt>
                <c:pt idx="6445">
                  <c:v>40140.375</c:v>
                </c:pt>
                <c:pt idx="6446">
                  <c:v>40140.416670000006</c:v>
                </c:pt>
                <c:pt idx="6447">
                  <c:v>40140.458330000009</c:v>
                </c:pt>
                <c:pt idx="6448">
                  <c:v>40140.5</c:v>
                </c:pt>
                <c:pt idx="6449">
                  <c:v>40140.541669999999</c:v>
                </c:pt>
                <c:pt idx="6450">
                  <c:v>40140.583330000001</c:v>
                </c:pt>
                <c:pt idx="6451">
                  <c:v>40140.624999999993</c:v>
                </c:pt>
                <c:pt idx="6452">
                  <c:v>40140.666669999999</c:v>
                </c:pt>
                <c:pt idx="6453">
                  <c:v>40140.708330000001</c:v>
                </c:pt>
                <c:pt idx="6454">
                  <c:v>40140.75</c:v>
                </c:pt>
                <c:pt idx="6455">
                  <c:v>40140.791669999991</c:v>
                </c:pt>
                <c:pt idx="6456">
                  <c:v>40140.833330000001</c:v>
                </c:pt>
                <c:pt idx="6457">
                  <c:v>40140.875</c:v>
                </c:pt>
                <c:pt idx="6458">
                  <c:v>40140.916670000006</c:v>
                </c:pt>
                <c:pt idx="6459">
                  <c:v>40140.958330000009</c:v>
                </c:pt>
                <c:pt idx="6460">
                  <c:v>40141</c:v>
                </c:pt>
                <c:pt idx="6461">
                  <c:v>40141.041669999999</c:v>
                </c:pt>
                <c:pt idx="6462">
                  <c:v>40141.083330000001</c:v>
                </c:pt>
                <c:pt idx="6463">
                  <c:v>40141.124999999993</c:v>
                </c:pt>
                <c:pt idx="6464">
                  <c:v>40141.166669999999</c:v>
                </c:pt>
                <c:pt idx="6465">
                  <c:v>40141.208330000001</c:v>
                </c:pt>
                <c:pt idx="6466">
                  <c:v>40141.25</c:v>
                </c:pt>
                <c:pt idx="6467">
                  <c:v>40141.291669999991</c:v>
                </c:pt>
                <c:pt idx="6468">
                  <c:v>40141.333330000001</c:v>
                </c:pt>
                <c:pt idx="6469">
                  <c:v>40141.375</c:v>
                </c:pt>
                <c:pt idx="6470">
                  <c:v>40141.416670000006</c:v>
                </c:pt>
                <c:pt idx="6471">
                  <c:v>40141.458330000009</c:v>
                </c:pt>
                <c:pt idx="6472">
                  <c:v>40141.5</c:v>
                </c:pt>
                <c:pt idx="6473">
                  <c:v>40141.541669999999</c:v>
                </c:pt>
                <c:pt idx="6474">
                  <c:v>40141.583330000001</c:v>
                </c:pt>
                <c:pt idx="6475">
                  <c:v>40141.624999999993</c:v>
                </c:pt>
                <c:pt idx="6476">
                  <c:v>40141.666669999999</c:v>
                </c:pt>
                <c:pt idx="6477">
                  <c:v>40141.708330000001</c:v>
                </c:pt>
                <c:pt idx="6478">
                  <c:v>40141.75</c:v>
                </c:pt>
                <c:pt idx="6479">
                  <c:v>40141.791669999991</c:v>
                </c:pt>
                <c:pt idx="6480">
                  <c:v>40141.833330000001</c:v>
                </c:pt>
                <c:pt idx="6481">
                  <c:v>40141.875</c:v>
                </c:pt>
                <c:pt idx="6482">
                  <c:v>40141.916670000006</c:v>
                </c:pt>
                <c:pt idx="6483">
                  <c:v>40141.958330000009</c:v>
                </c:pt>
                <c:pt idx="6484">
                  <c:v>40142</c:v>
                </c:pt>
                <c:pt idx="6485">
                  <c:v>40142.041669999999</c:v>
                </c:pt>
                <c:pt idx="6486">
                  <c:v>40142.083330000001</c:v>
                </c:pt>
                <c:pt idx="6487">
                  <c:v>40142.124999999993</c:v>
                </c:pt>
                <c:pt idx="6488">
                  <c:v>40142.166669999999</c:v>
                </c:pt>
                <c:pt idx="6489">
                  <c:v>40142.208330000001</c:v>
                </c:pt>
                <c:pt idx="6490">
                  <c:v>40142.25</c:v>
                </c:pt>
                <c:pt idx="6491">
                  <c:v>40142.291669999991</c:v>
                </c:pt>
                <c:pt idx="6492">
                  <c:v>40142.333330000001</c:v>
                </c:pt>
                <c:pt idx="6493">
                  <c:v>40142.375</c:v>
                </c:pt>
                <c:pt idx="6494">
                  <c:v>40142.416670000006</c:v>
                </c:pt>
                <c:pt idx="6495">
                  <c:v>40142.458330000009</c:v>
                </c:pt>
                <c:pt idx="6496">
                  <c:v>40142.5</c:v>
                </c:pt>
                <c:pt idx="6497">
                  <c:v>40142.541669999999</c:v>
                </c:pt>
                <c:pt idx="6498">
                  <c:v>40142.583330000001</c:v>
                </c:pt>
                <c:pt idx="6499">
                  <c:v>40142.624999999993</c:v>
                </c:pt>
                <c:pt idx="6500">
                  <c:v>40142.666669999999</c:v>
                </c:pt>
                <c:pt idx="6501">
                  <c:v>40142.708330000001</c:v>
                </c:pt>
                <c:pt idx="6502">
                  <c:v>40142.75</c:v>
                </c:pt>
                <c:pt idx="6503">
                  <c:v>40142.791669999991</c:v>
                </c:pt>
                <c:pt idx="6504">
                  <c:v>40142.833330000001</c:v>
                </c:pt>
                <c:pt idx="6505">
                  <c:v>40142.875</c:v>
                </c:pt>
                <c:pt idx="6506">
                  <c:v>40142.916670000006</c:v>
                </c:pt>
                <c:pt idx="6507">
                  <c:v>40142.958330000009</c:v>
                </c:pt>
                <c:pt idx="6508">
                  <c:v>40143</c:v>
                </c:pt>
                <c:pt idx="6509">
                  <c:v>40143.041669999999</c:v>
                </c:pt>
                <c:pt idx="6510">
                  <c:v>40143.083330000001</c:v>
                </c:pt>
                <c:pt idx="6511">
                  <c:v>40143.124999999993</c:v>
                </c:pt>
                <c:pt idx="6512">
                  <c:v>40143.166669999999</c:v>
                </c:pt>
                <c:pt idx="6513">
                  <c:v>40143.208330000001</c:v>
                </c:pt>
                <c:pt idx="6514">
                  <c:v>40143.25</c:v>
                </c:pt>
                <c:pt idx="6515">
                  <c:v>40143.291669999991</c:v>
                </c:pt>
                <c:pt idx="6516">
                  <c:v>40143.333330000001</c:v>
                </c:pt>
                <c:pt idx="6517">
                  <c:v>40143.375</c:v>
                </c:pt>
                <c:pt idx="6518">
                  <c:v>40143.416670000006</c:v>
                </c:pt>
                <c:pt idx="6519">
                  <c:v>40143.458330000009</c:v>
                </c:pt>
                <c:pt idx="6520">
                  <c:v>40143.5</c:v>
                </c:pt>
                <c:pt idx="6521">
                  <c:v>40143.541669999999</c:v>
                </c:pt>
                <c:pt idx="6522">
                  <c:v>40143.583330000001</c:v>
                </c:pt>
                <c:pt idx="6523">
                  <c:v>40143.624999999993</c:v>
                </c:pt>
                <c:pt idx="6524">
                  <c:v>40143.666669999999</c:v>
                </c:pt>
                <c:pt idx="6525">
                  <c:v>40143.708330000001</c:v>
                </c:pt>
                <c:pt idx="6526">
                  <c:v>40143.75</c:v>
                </c:pt>
                <c:pt idx="6527">
                  <c:v>40143.791669999991</c:v>
                </c:pt>
                <c:pt idx="6528">
                  <c:v>40143.833330000001</c:v>
                </c:pt>
                <c:pt idx="6529">
                  <c:v>40143.875</c:v>
                </c:pt>
                <c:pt idx="6530">
                  <c:v>40143.916670000006</c:v>
                </c:pt>
                <c:pt idx="6531">
                  <c:v>40143.958330000009</c:v>
                </c:pt>
                <c:pt idx="6532">
                  <c:v>40144</c:v>
                </c:pt>
                <c:pt idx="6533">
                  <c:v>40144.041669999999</c:v>
                </c:pt>
                <c:pt idx="6534">
                  <c:v>40144.083330000001</c:v>
                </c:pt>
                <c:pt idx="6535">
                  <c:v>40144.124999999993</c:v>
                </c:pt>
                <c:pt idx="6536">
                  <c:v>40144.166669999999</c:v>
                </c:pt>
                <c:pt idx="6537">
                  <c:v>40144.208330000001</c:v>
                </c:pt>
                <c:pt idx="6538">
                  <c:v>40144.25</c:v>
                </c:pt>
                <c:pt idx="6539">
                  <c:v>40144.291669999991</c:v>
                </c:pt>
                <c:pt idx="6540">
                  <c:v>40144.333330000001</c:v>
                </c:pt>
                <c:pt idx="6541">
                  <c:v>40144.375</c:v>
                </c:pt>
                <c:pt idx="6542">
                  <c:v>40144.416670000006</c:v>
                </c:pt>
                <c:pt idx="6543">
                  <c:v>40144.458330000009</c:v>
                </c:pt>
                <c:pt idx="6544">
                  <c:v>40144.5</c:v>
                </c:pt>
                <c:pt idx="6545">
                  <c:v>40144.541669999999</c:v>
                </c:pt>
                <c:pt idx="6546">
                  <c:v>40144.583330000001</c:v>
                </c:pt>
                <c:pt idx="6547">
                  <c:v>40144.624999999993</c:v>
                </c:pt>
                <c:pt idx="6548">
                  <c:v>40144.666669999999</c:v>
                </c:pt>
                <c:pt idx="6549">
                  <c:v>40144.708330000001</c:v>
                </c:pt>
                <c:pt idx="6550">
                  <c:v>40144.75</c:v>
                </c:pt>
                <c:pt idx="6551">
                  <c:v>40144.791669999991</c:v>
                </c:pt>
                <c:pt idx="6552">
                  <c:v>40144.833330000001</c:v>
                </c:pt>
                <c:pt idx="6553">
                  <c:v>40144.875</c:v>
                </c:pt>
                <c:pt idx="6554">
                  <c:v>40144.916670000006</c:v>
                </c:pt>
                <c:pt idx="6555">
                  <c:v>40144.958330000009</c:v>
                </c:pt>
                <c:pt idx="6556">
                  <c:v>40145</c:v>
                </c:pt>
                <c:pt idx="6557">
                  <c:v>40145.041669999999</c:v>
                </c:pt>
                <c:pt idx="6558">
                  <c:v>40145.083330000001</c:v>
                </c:pt>
                <c:pt idx="6559">
                  <c:v>40145.124999999993</c:v>
                </c:pt>
                <c:pt idx="6560">
                  <c:v>40145.166669999999</c:v>
                </c:pt>
                <c:pt idx="6561">
                  <c:v>40145.208330000001</c:v>
                </c:pt>
                <c:pt idx="6562">
                  <c:v>40145.25</c:v>
                </c:pt>
                <c:pt idx="6563">
                  <c:v>40145.291669999991</c:v>
                </c:pt>
                <c:pt idx="6564">
                  <c:v>40145.333330000001</c:v>
                </c:pt>
                <c:pt idx="6565">
                  <c:v>40145.375</c:v>
                </c:pt>
                <c:pt idx="6566">
                  <c:v>40145.416670000006</c:v>
                </c:pt>
                <c:pt idx="6567">
                  <c:v>40145.458330000009</c:v>
                </c:pt>
                <c:pt idx="6568">
                  <c:v>40145.5</c:v>
                </c:pt>
                <c:pt idx="6569">
                  <c:v>40145.541669999999</c:v>
                </c:pt>
                <c:pt idx="6570">
                  <c:v>40145.583330000001</c:v>
                </c:pt>
                <c:pt idx="6571">
                  <c:v>40145.624999999993</c:v>
                </c:pt>
                <c:pt idx="6572">
                  <c:v>40145.666669999999</c:v>
                </c:pt>
                <c:pt idx="6573">
                  <c:v>40145.708330000001</c:v>
                </c:pt>
                <c:pt idx="6574">
                  <c:v>40145.75</c:v>
                </c:pt>
                <c:pt idx="6575">
                  <c:v>40145.791669999991</c:v>
                </c:pt>
                <c:pt idx="6576">
                  <c:v>40145.833330000001</c:v>
                </c:pt>
                <c:pt idx="6577">
                  <c:v>40145.875</c:v>
                </c:pt>
                <c:pt idx="6578">
                  <c:v>40145.916670000006</c:v>
                </c:pt>
                <c:pt idx="6579">
                  <c:v>40145.958330000009</c:v>
                </c:pt>
                <c:pt idx="6580">
                  <c:v>40146</c:v>
                </c:pt>
                <c:pt idx="6581">
                  <c:v>40146.041669999999</c:v>
                </c:pt>
                <c:pt idx="6582">
                  <c:v>40146.083330000001</c:v>
                </c:pt>
                <c:pt idx="6583">
                  <c:v>40146.124999999993</c:v>
                </c:pt>
                <c:pt idx="6584">
                  <c:v>40146.166669999999</c:v>
                </c:pt>
                <c:pt idx="6585">
                  <c:v>40146.208330000001</c:v>
                </c:pt>
                <c:pt idx="6586">
                  <c:v>40146.25</c:v>
                </c:pt>
                <c:pt idx="6587">
                  <c:v>40146.291669999991</c:v>
                </c:pt>
                <c:pt idx="6588">
                  <c:v>40146.333330000001</c:v>
                </c:pt>
                <c:pt idx="6589">
                  <c:v>40146.375</c:v>
                </c:pt>
                <c:pt idx="6590">
                  <c:v>40146.416670000006</c:v>
                </c:pt>
                <c:pt idx="6591">
                  <c:v>40146.458330000009</c:v>
                </c:pt>
                <c:pt idx="6592">
                  <c:v>40146.5</c:v>
                </c:pt>
                <c:pt idx="6593">
                  <c:v>40146.541669999999</c:v>
                </c:pt>
                <c:pt idx="6594">
                  <c:v>40146.583330000001</c:v>
                </c:pt>
                <c:pt idx="6595">
                  <c:v>40146.624999999993</c:v>
                </c:pt>
                <c:pt idx="6596">
                  <c:v>40146.666669999999</c:v>
                </c:pt>
                <c:pt idx="6597">
                  <c:v>40146.708330000001</c:v>
                </c:pt>
                <c:pt idx="6598">
                  <c:v>40146.75</c:v>
                </c:pt>
                <c:pt idx="6599">
                  <c:v>40146.791669999991</c:v>
                </c:pt>
                <c:pt idx="6600">
                  <c:v>40146.833330000001</c:v>
                </c:pt>
                <c:pt idx="6601">
                  <c:v>40146.875</c:v>
                </c:pt>
                <c:pt idx="6602">
                  <c:v>40146.916670000006</c:v>
                </c:pt>
                <c:pt idx="6603">
                  <c:v>40146.958330000009</c:v>
                </c:pt>
                <c:pt idx="6604">
                  <c:v>40147</c:v>
                </c:pt>
                <c:pt idx="6605">
                  <c:v>40147.041669999999</c:v>
                </c:pt>
                <c:pt idx="6606">
                  <c:v>40147.083330000001</c:v>
                </c:pt>
                <c:pt idx="6607">
                  <c:v>40147.124999999993</c:v>
                </c:pt>
                <c:pt idx="6608">
                  <c:v>40147.166669999999</c:v>
                </c:pt>
                <c:pt idx="6609">
                  <c:v>40147.208330000001</c:v>
                </c:pt>
                <c:pt idx="6610">
                  <c:v>40147.25</c:v>
                </c:pt>
                <c:pt idx="6611">
                  <c:v>40147.291669999991</c:v>
                </c:pt>
                <c:pt idx="6612">
                  <c:v>40147.333330000001</c:v>
                </c:pt>
                <c:pt idx="6613">
                  <c:v>40147.375</c:v>
                </c:pt>
                <c:pt idx="6614">
                  <c:v>40147.416670000006</c:v>
                </c:pt>
                <c:pt idx="6615">
                  <c:v>40147.458330000009</c:v>
                </c:pt>
                <c:pt idx="6616">
                  <c:v>40147.5</c:v>
                </c:pt>
                <c:pt idx="6617">
                  <c:v>40147.541669999999</c:v>
                </c:pt>
                <c:pt idx="6618">
                  <c:v>40147.583330000001</c:v>
                </c:pt>
                <c:pt idx="6619">
                  <c:v>40147.624999999993</c:v>
                </c:pt>
                <c:pt idx="6620">
                  <c:v>40147.666669999999</c:v>
                </c:pt>
                <c:pt idx="6621">
                  <c:v>40147.708330000001</c:v>
                </c:pt>
                <c:pt idx="6622">
                  <c:v>40147.75</c:v>
                </c:pt>
                <c:pt idx="6623">
                  <c:v>40147.791669999991</c:v>
                </c:pt>
                <c:pt idx="6624">
                  <c:v>40147.833330000001</c:v>
                </c:pt>
                <c:pt idx="6625">
                  <c:v>40147.875</c:v>
                </c:pt>
                <c:pt idx="6626">
                  <c:v>40147.916670000006</c:v>
                </c:pt>
                <c:pt idx="6627">
                  <c:v>40147.958330000009</c:v>
                </c:pt>
                <c:pt idx="6628">
                  <c:v>40148</c:v>
                </c:pt>
                <c:pt idx="6629">
                  <c:v>40148.041669999999</c:v>
                </c:pt>
                <c:pt idx="6630">
                  <c:v>40148.083330000001</c:v>
                </c:pt>
                <c:pt idx="6631">
                  <c:v>40148.124999999993</c:v>
                </c:pt>
                <c:pt idx="6632">
                  <c:v>40148.166669999999</c:v>
                </c:pt>
                <c:pt idx="6633">
                  <c:v>40148.208330000001</c:v>
                </c:pt>
                <c:pt idx="6634">
                  <c:v>40148.25</c:v>
                </c:pt>
                <c:pt idx="6635">
                  <c:v>40148.291669999991</c:v>
                </c:pt>
                <c:pt idx="6636">
                  <c:v>40148.333330000001</c:v>
                </c:pt>
                <c:pt idx="6637">
                  <c:v>40148.375</c:v>
                </c:pt>
                <c:pt idx="6638">
                  <c:v>40148.416670000006</c:v>
                </c:pt>
                <c:pt idx="6639">
                  <c:v>40148.458330000009</c:v>
                </c:pt>
                <c:pt idx="6640">
                  <c:v>40148.5</c:v>
                </c:pt>
                <c:pt idx="6641">
                  <c:v>40148.541669999999</c:v>
                </c:pt>
                <c:pt idx="6642">
                  <c:v>40148.583330000001</c:v>
                </c:pt>
                <c:pt idx="6643">
                  <c:v>40148.624999999993</c:v>
                </c:pt>
                <c:pt idx="6644">
                  <c:v>40148.666669999999</c:v>
                </c:pt>
                <c:pt idx="6645">
                  <c:v>40148.708330000001</c:v>
                </c:pt>
                <c:pt idx="6646">
                  <c:v>40148.75</c:v>
                </c:pt>
                <c:pt idx="6647">
                  <c:v>40148.791669999991</c:v>
                </c:pt>
                <c:pt idx="6648">
                  <c:v>40148.833330000001</c:v>
                </c:pt>
                <c:pt idx="6649">
                  <c:v>40148.875</c:v>
                </c:pt>
                <c:pt idx="6650">
                  <c:v>40148.916670000006</c:v>
                </c:pt>
                <c:pt idx="6651">
                  <c:v>40148.958330000009</c:v>
                </c:pt>
                <c:pt idx="6652">
                  <c:v>40149</c:v>
                </c:pt>
                <c:pt idx="6653">
                  <c:v>40149.041669999999</c:v>
                </c:pt>
                <c:pt idx="6654">
                  <c:v>40149.083330000001</c:v>
                </c:pt>
                <c:pt idx="6655">
                  <c:v>40149.124999999993</c:v>
                </c:pt>
                <c:pt idx="6656">
                  <c:v>40149.166669999999</c:v>
                </c:pt>
                <c:pt idx="6657">
                  <c:v>40149.208330000001</c:v>
                </c:pt>
                <c:pt idx="6658">
                  <c:v>40149.25</c:v>
                </c:pt>
                <c:pt idx="6659">
                  <c:v>40149.291669999991</c:v>
                </c:pt>
                <c:pt idx="6660">
                  <c:v>40149.333330000001</c:v>
                </c:pt>
                <c:pt idx="6661">
                  <c:v>40149.375</c:v>
                </c:pt>
                <c:pt idx="6662">
                  <c:v>40149.416670000006</c:v>
                </c:pt>
                <c:pt idx="6663">
                  <c:v>40149.458330000009</c:v>
                </c:pt>
                <c:pt idx="6664">
                  <c:v>40149.5</c:v>
                </c:pt>
                <c:pt idx="6665">
                  <c:v>40149.541669999999</c:v>
                </c:pt>
                <c:pt idx="6666">
                  <c:v>40149.583330000001</c:v>
                </c:pt>
                <c:pt idx="6667">
                  <c:v>40149.624999999993</c:v>
                </c:pt>
                <c:pt idx="6668">
                  <c:v>40149.666669999999</c:v>
                </c:pt>
                <c:pt idx="6669">
                  <c:v>40149.708330000001</c:v>
                </c:pt>
                <c:pt idx="6670">
                  <c:v>40149.75</c:v>
                </c:pt>
                <c:pt idx="6671">
                  <c:v>40149.791669999991</c:v>
                </c:pt>
                <c:pt idx="6672">
                  <c:v>40149.833330000001</c:v>
                </c:pt>
                <c:pt idx="6673">
                  <c:v>40149.875</c:v>
                </c:pt>
                <c:pt idx="6674">
                  <c:v>40149.916670000006</c:v>
                </c:pt>
                <c:pt idx="6675">
                  <c:v>40149.958330000009</c:v>
                </c:pt>
                <c:pt idx="6676">
                  <c:v>40150</c:v>
                </c:pt>
                <c:pt idx="6677">
                  <c:v>40150.041669999999</c:v>
                </c:pt>
                <c:pt idx="6678">
                  <c:v>40150.083330000001</c:v>
                </c:pt>
                <c:pt idx="6679">
                  <c:v>40150.124999999993</c:v>
                </c:pt>
                <c:pt idx="6680">
                  <c:v>40150.166669999999</c:v>
                </c:pt>
                <c:pt idx="6681">
                  <c:v>40150.208330000001</c:v>
                </c:pt>
                <c:pt idx="6682">
                  <c:v>40150.25</c:v>
                </c:pt>
                <c:pt idx="6683">
                  <c:v>40150.291669999991</c:v>
                </c:pt>
                <c:pt idx="6684">
                  <c:v>40150.333330000001</c:v>
                </c:pt>
                <c:pt idx="6685">
                  <c:v>40150.375</c:v>
                </c:pt>
                <c:pt idx="6686">
                  <c:v>40150.416670000006</c:v>
                </c:pt>
                <c:pt idx="6687">
                  <c:v>40150.458330000009</c:v>
                </c:pt>
                <c:pt idx="6688">
                  <c:v>40150.5</c:v>
                </c:pt>
                <c:pt idx="6689">
                  <c:v>40150.541669999999</c:v>
                </c:pt>
                <c:pt idx="6690">
                  <c:v>40150.583330000001</c:v>
                </c:pt>
                <c:pt idx="6691">
                  <c:v>40150.624999999993</c:v>
                </c:pt>
                <c:pt idx="6692">
                  <c:v>40150.666669999999</c:v>
                </c:pt>
                <c:pt idx="6693">
                  <c:v>40150.708330000001</c:v>
                </c:pt>
                <c:pt idx="6694">
                  <c:v>40150.75</c:v>
                </c:pt>
                <c:pt idx="6695">
                  <c:v>40150.791669999991</c:v>
                </c:pt>
                <c:pt idx="6696">
                  <c:v>40150.833330000001</c:v>
                </c:pt>
                <c:pt idx="6697">
                  <c:v>40150.875</c:v>
                </c:pt>
                <c:pt idx="6698">
                  <c:v>40150.916670000006</c:v>
                </c:pt>
                <c:pt idx="6699">
                  <c:v>40150.958330000009</c:v>
                </c:pt>
                <c:pt idx="6700">
                  <c:v>40151</c:v>
                </c:pt>
                <c:pt idx="6701">
                  <c:v>40151.041669999999</c:v>
                </c:pt>
                <c:pt idx="6702">
                  <c:v>40151.083330000001</c:v>
                </c:pt>
                <c:pt idx="6703">
                  <c:v>40151.124999999993</c:v>
                </c:pt>
                <c:pt idx="6704">
                  <c:v>40151.166669999999</c:v>
                </c:pt>
                <c:pt idx="6705">
                  <c:v>40151.208330000001</c:v>
                </c:pt>
                <c:pt idx="6706">
                  <c:v>40151.25</c:v>
                </c:pt>
                <c:pt idx="6707">
                  <c:v>40151.291669999991</c:v>
                </c:pt>
                <c:pt idx="6708">
                  <c:v>40151.333330000001</c:v>
                </c:pt>
                <c:pt idx="6709">
                  <c:v>40151.375</c:v>
                </c:pt>
                <c:pt idx="6710">
                  <c:v>40151.416670000006</c:v>
                </c:pt>
                <c:pt idx="6711">
                  <c:v>40151.458330000009</c:v>
                </c:pt>
                <c:pt idx="6712">
                  <c:v>40151.5</c:v>
                </c:pt>
                <c:pt idx="6713">
                  <c:v>40151.541669999999</c:v>
                </c:pt>
                <c:pt idx="6714">
                  <c:v>40151.583330000001</c:v>
                </c:pt>
                <c:pt idx="6715">
                  <c:v>40151.624999999993</c:v>
                </c:pt>
                <c:pt idx="6716">
                  <c:v>40151.666669999999</c:v>
                </c:pt>
                <c:pt idx="6717">
                  <c:v>40151.708330000001</c:v>
                </c:pt>
                <c:pt idx="6718">
                  <c:v>40151.75</c:v>
                </c:pt>
                <c:pt idx="6719">
                  <c:v>40151.791669999991</c:v>
                </c:pt>
                <c:pt idx="6720">
                  <c:v>40151.833330000001</c:v>
                </c:pt>
                <c:pt idx="6721">
                  <c:v>40151.875</c:v>
                </c:pt>
                <c:pt idx="6722">
                  <c:v>40151.916670000006</c:v>
                </c:pt>
                <c:pt idx="6723">
                  <c:v>40151.958330000009</c:v>
                </c:pt>
                <c:pt idx="6724">
                  <c:v>40152</c:v>
                </c:pt>
                <c:pt idx="6725">
                  <c:v>40152.041669999999</c:v>
                </c:pt>
                <c:pt idx="6726">
                  <c:v>40152.083330000001</c:v>
                </c:pt>
                <c:pt idx="6727">
                  <c:v>40152.124999999993</c:v>
                </c:pt>
                <c:pt idx="6728">
                  <c:v>40152.166669999999</c:v>
                </c:pt>
                <c:pt idx="6729">
                  <c:v>40152.208330000001</c:v>
                </c:pt>
                <c:pt idx="6730">
                  <c:v>40152.25</c:v>
                </c:pt>
                <c:pt idx="6731">
                  <c:v>40152.291669999991</c:v>
                </c:pt>
                <c:pt idx="6732">
                  <c:v>40152.333330000001</c:v>
                </c:pt>
                <c:pt idx="6733">
                  <c:v>40152.375</c:v>
                </c:pt>
                <c:pt idx="6734">
                  <c:v>40152.416670000006</c:v>
                </c:pt>
                <c:pt idx="6735">
                  <c:v>40152.458330000009</c:v>
                </c:pt>
                <c:pt idx="6736">
                  <c:v>40152.5</c:v>
                </c:pt>
                <c:pt idx="6737">
                  <c:v>40152.541669999999</c:v>
                </c:pt>
                <c:pt idx="6738">
                  <c:v>40152.583330000001</c:v>
                </c:pt>
                <c:pt idx="6739">
                  <c:v>40152.624999999993</c:v>
                </c:pt>
                <c:pt idx="6740">
                  <c:v>40152.666669999999</c:v>
                </c:pt>
                <c:pt idx="6741">
                  <c:v>40152.708330000001</c:v>
                </c:pt>
                <c:pt idx="6742">
                  <c:v>40152.75</c:v>
                </c:pt>
                <c:pt idx="6743">
                  <c:v>40152.791669999991</c:v>
                </c:pt>
                <c:pt idx="6744">
                  <c:v>40152.833330000001</c:v>
                </c:pt>
                <c:pt idx="6745">
                  <c:v>40152.875</c:v>
                </c:pt>
                <c:pt idx="6746">
                  <c:v>40152.916670000006</c:v>
                </c:pt>
                <c:pt idx="6747">
                  <c:v>40152.958330000009</c:v>
                </c:pt>
                <c:pt idx="6748">
                  <c:v>40153</c:v>
                </c:pt>
                <c:pt idx="6749">
                  <c:v>40153.041669999999</c:v>
                </c:pt>
                <c:pt idx="6750">
                  <c:v>40153.083330000001</c:v>
                </c:pt>
                <c:pt idx="6751">
                  <c:v>40153.124999999993</c:v>
                </c:pt>
                <c:pt idx="6752">
                  <c:v>40153.166669999999</c:v>
                </c:pt>
                <c:pt idx="6753">
                  <c:v>40153.208330000001</c:v>
                </c:pt>
                <c:pt idx="6754">
                  <c:v>40153.25</c:v>
                </c:pt>
                <c:pt idx="6755">
                  <c:v>40153.291669999991</c:v>
                </c:pt>
                <c:pt idx="6756">
                  <c:v>40153.333330000001</c:v>
                </c:pt>
                <c:pt idx="6757">
                  <c:v>40153.375</c:v>
                </c:pt>
                <c:pt idx="6758">
                  <c:v>40153.416670000006</c:v>
                </c:pt>
                <c:pt idx="6759">
                  <c:v>40153.458330000009</c:v>
                </c:pt>
                <c:pt idx="6760">
                  <c:v>40153.5</c:v>
                </c:pt>
                <c:pt idx="6761">
                  <c:v>40153.541669999999</c:v>
                </c:pt>
                <c:pt idx="6762">
                  <c:v>40153.583330000001</c:v>
                </c:pt>
                <c:pt idx="6763">
                  <c:v>40153.624999999993</c:v>
                </c:pt>
                <c:pt idx="6764">
                  <c:v>40153.666669999999</c:v>
                </c:pt>
                <c:pt idx="6765">
                  <c:v>40153.708330000001</c:v>
                </c:pt>
                <c:pt idx="6766">
                  <c:v>40153.75</c:v>
                </c:pt>
                <c:pt idx="6767">
                  <c:v>40153.791669999991</c:v>
                </c:pt>
                <c:pt idx="6768">
                  <c:v>40153.833330000001</c:v>
                </c:pt>
                <c:pt idx="6769">
                  <c:v>40153.875</c:v>
                </c:pt>
                <c:pt idx="6770">
                  <c:v>40153.916670000006</c:v>
                </c:pt>
                <c:pt idx="6771">
                  <c:v>40153.958330000009</c:v>
                </c:pt>
                <c:pt idx="6772">
                  <c:v>40154</c:v>
                </c:pt>
                <c:pt idx="6773">
                  <c:v>40154.041669999999</c:v>
                </c:pt>
                <c:pt idx="6774">
                  <c:v>40154.083330000001</c:v>
                </c:pt>
                <c:pt idx="6775">
                  <c:v>40154.124999999993</c:v>
                </c:pt>
                <c:pt idx="6776">
                  <c:v>40154.166669999999</c:v>
                </c:pt>
                <c:pt idx="6777">
                  <c:v>40154.208330000001</c:v>
                </c:pt>
                <c:pt idx="6778">
                  <c:v>40154.25</c:v>
                </c:pt>
                <c:pt idx="6779">
                  <c:v>40154.291669999991</c:v>
                </c:pt>
                <c:pt idx="6780">
                  <c:v>40154.333330000001</c:v>
                </c:pt>
                <c:pt idx="6781">
                  <c:v>40154.375</c:v>
                </c:pt>
                <c:pt idx="6782">
                  <c:v>40154.416670000006</c:v>
                </c:pt>
                <c:pt idx="6783">
                  <c:v>40154.458330000009</c:v>
                </c:pt>
                <c:pt idx="6784">
                  <c:v>40154.5</c:v>
                </c:pt>
                <c:pt idx="6785">
                  <c:v>40154.541669999999</c:v>
                </c:pt>
                <c:pt idx="6786">
                  <c:v>40154.583330000001</c:v>
                </c:pt>
                <c:pt idx="6787">
                  <c:v>40154.624999999993</c:v>
                </c:pt>
                <c:pt idx="6788">
                  <c:v>40154.666669999999</c:v>
                </c:pt>
                <c:pt idx="6789">
                  <c:v>40154.708330000001</c:v>
                </c:pt>
                <c:pt idx="6790">
                  <c:v>40154.75</c:v>
                </c:pt>
                <c:pt idx="6791">
                  <c:v>40154.791669999991</c:v>
                </c:pt>
                <c:pt idx="6792">
                  <c:v>40154.833330000001</c:v>
                </c:pt>
                <c:pt idx="6793">
                  <c:v>40154.875</c:v>
                </c:pt>
                <c:pt idx="6794">
                  <c:v>40154.916670000006</c:v>
                </c:pt>
                <c:pt idx="6795">
                  <c:v>40154.958330000009</c:v>
                </c:pt>
                <c:pt idx="6796">
                  <c:v>40155</c:v>
                </c:pt>
                <c:pt idx="6797">
                  <c:v>40155.041669999999</c:v>
                </c:pt>
                <c:pt idx="6798">
                  <c:v>40155.083330000001</c:v>
                </c:pt>
                <c:pt idx="6799">
                  <c:v>40155.124999999993</c:v>
                </c:pt>
                <c:pt idx="6800">
                  <c:v>40155.166669999999</c:v>
                </c:pt>
                <c:pt idx="6801">
                  <c:v>40155.208330000001</c:v>
                </c:pt>
                <c:pt idx="6802">
                  <c:v>40155.25</c:v>
                </c:pt>
                <c:pt idx="6803">
                  <c:v>40155.291669999991</c:v>
                </c:pt>
                <c:pt idx="6804">
                  <c:v>40155.333330000001</c:v>
                </c:pt>
                <c:pt idx="6805">
                  <c:v>40155.375</c:v>
                </c:pt>
                <c:pt idx="6806">
                  <c:v>40155.416670000006</c:v>
                </c:pt>
                <c:pt idx="6807">
                  <c:v>40155.458330000009</c:v>
                </c:pt>
                <c:pt idx="6808">
                  <c:v>40155.5</c:v>
                </c:pt>
                <c:pt idx="6809">
                  <c:v>40155.541669999999</c:v>
                </c:pt>
                <c:pt idx="6810">
                  <c:v>40155.583330000001</c:v>
                </c:pt>
                <c:pt idx="6811">
                  <c:v>40155.624999999993</c:v>
                </c:pt>
                <c:pt idx="6812">
                  <c:v>40155.666669999999</c:v>
                </c:pt>
                <c:pt idx="6813">
                  <c:v>40155.708330000001</c:v>
                </c:pt>
                <c:pt idx="6814">
                  <c:v>40155.75</c:v>
                </c:pt>
                <c:pt idx="6815">
                  <c:v>40155.791669999991</c:v>
                </c:pt>
                <c:pt idx="6816">
                  <c:v>40155.833330000001</c:v>
                </c:pt>
                <c:pt idx="6817">
                  <c:v>40155.875</c:v>
                </c:pt>
                <c:pt idx="6818">
                  <c:v>40155.916670000006</c:v>
                </c:pt>
                <c:pt idx="6819">
                  <c:v>40155.958330000009</c:v>
                </c:pt>
                <c:pt idx="6820">
                  <c:v>40156</c:v>
                </c:pt>
                <c:pt idx="6821">
                  <c:v>40156.041669999999</c:v>
                </c:pt>
                <c:pt idx="6822">
                  <c:v>40156.083330000001</c:v>
                </c:pt>
                <c:pt idx="6823">
                  <c:v>40156.124999999993</c:v>
                </c:pt>
                <c:pt idx="6824">
                  <c:v>40156.166669999999</c:v>
                </c:pt>
                <c:pt idx="6825">
                  <c:v>40156.208330000001</c:v>
                </c:pt>
                <c:pt idx="6826">
                  <c:v>40156.25</c:v>
                </c:pt>
                <c:pt idx="6827">
                  <c:v>40156.291669999991</c:v>
                </c:pt>
                <c:pt idx="6828">
                  <c:v>40156.333330000001</c:v>
                </c:pt>
                <c:pt idx="6829">
                  <c:v>40156.375</c:v>
                </c:pt>
                <c:pt idx="6830">
                  <c:v>40156.416670000006</c:v>
                </c:pt>
                <c:pt idx="6831">
                  <c:v>40156.458330000009</c:v>
                </c:pt>
                <c:pt idx="6832">
                  <c:v>40156.5</c:v>
                </c:pt>
                <c:pt idx="6833">
                  <c:v>40156.541669999999</c:v>
                </c:pt>
                <c:pt idx="6834">
                  <c:v>40156.583330000001</c:v>
                </c:pt>
                <c:pt idx="6835">
                  <c:v>40156.624999999993</c:v>
                </c:pt>
                <c:pt idx="6836">
                  <c:v>40156.666669999999</c:v>
                </c:pt>
                <c:pt idx="6837">
                  <c:v>40156.708330000001</c:v>
                </c:pt>
                <c:pt idx="6838">
                  <c:v>40156.75</c:v>
                </c:pt>
                <c:pt idx="6839">
                  <c:v>40156.791669999991</c:v>
                </c:pt>
                <c:pt idx="6840">
                  <c:v>40156.833330000001</c:v>
                </c:pt>
                <c:pt idx="6841">
                  <c:v>40156.875</c:v>
                </c:pt>
                <c:pt idx="6842">
                  <c:v>40156.916670000006</c:v>
                </c:pt>
                <c:pt idx="6843">
                  <c:v>40156.958330000009</c:v>
                </c:pt>
                <c:pt idx="6844">
                  <c:v>40157</c:v>
                </c:pt>
                <c:pt idx="6845">
                  <c:v>40157.041669999999</c:v>
                </c:pt>
                <c:pt idx="6846">
                  <c:v>40157.083330000001</c:v>
                </c:pt>
                <c:pt idx="6847">
                  <c:v>40157.124999999993</c:v>
                </c:pt>
                <c:pt idx="6848">
                  <c:v>40157.166669999999</c:v>
                </c:pt>
                <c:pt idx="6849">
                  <c:v>40157.208330000001</c:v>
                </c:pt>
                <c:pt idx="6850">
                  <c:v>40157.25</c:v>
                </c:pt>
                <c:pt idx="6851">
                  <c:v>40157.291669999991</c:v>
                </c:pt>
                <c:pt idx="6852">
                  <c:v>40157.333330000001</c:v>
                </c:pt>
                <c:pt idx="6853">
                  <c:v>40157.375</c:v>
                </c:pt>
                <c:pt idx="6854">
                  <c:v>40157.416670000006</c:v>
                </c:pt>
                <c:pt idx="6855">
                  <c:v>40157.458330000009</c:v>
                </c:pt>
                <c:pt idx="6856">
                  <c:v>40157.5</c:v>
                </c:pt>
                <c:pt idx="6857">
                  <c:v>40157.541669999999</c:v>
                </c:pt>
                <c:pt idx="6858">
                  <c:v>40157.583330000001</c:v>
                </c:pt>
                <c:pt idx="6859">
                  <c:v>40157.624999999993</c:v>
                </c:pt>
                <c:pt idx="6860">
                  <c:v>40157.666669999999</c:v>
                </c:pt>
                <c:pt idx="6861">
                  <c:v>40157.708330000001</c:v>
                </c:pt>
                <c:pt idx="6862">
                  <c:v>40157.75</c:v>
                </c:pt>
                <c:pt idx="6863">
                  <c:v>40157.791669999991</c:v>
                </c:pt>
                <c:pt idx="6864">
                  <c:v>40157.833330000001</c:v>
                </c:pt>
                <c:pt idx="6865">
                  <c:v>40157.875</c:v>
                </c:pt>
                <c:pt idx="6866">
                  <c:v>40157.916670000006</c:v>
                </c:pt>
                <c:pt idx="6867">
                  <c:v>40157.958330000009</c:v>
                </c:pt>
                <c:pt idx="6868">
                  <c:v>40158</c:v>
                </c:pt>
                <c:pt idx="6869">
                  <c:v>40158.041669999999</c:v>
                </c:pt>
                <c:pt idx="6870">
                  <c:v>40158.083330000001</c:v>
                </c:pt>
                <c:pt idx="6871">
                  <c:v>40158.124999999993</c:v>
                </c:pt>
                <c:pt idx="6872">
                  <c:v>40158.166669999999</c:v>
                </c:pt>
                <c:pt idx="6873">
                  <c:v>40158.208330000001</c:v>
                </c:pt>
                <c:pt idx="6874">
                  <c:v>40158.25</c:v>
                </c:pt>
                <c:pt idx="6875">
                  <c:v>40158.291669999991</c:v>
                </c:pt>
                <c:pt idx="6876">
                  <c:v>40158.333330000001</c:v>
                </c:pt>
                <c:pt idx="6877">
                  <c:v>40158.375</c:v>
                </c:pt>
                <c:pt idx="6878">
                  <c:v>40158.416670000006</c:v>
                </c:pt>
                <c:pt idx="6879">
                  <c:v>40158.458330000009</c:v>
                </c:pt>
                <c:pt idx="6880">
                  <c:v>40158.5</c:v>
                </c:pt>
                <c:pt idx="6881">
                  <c:v>40158.541669999999</c:v>
                </c:pt>
                <c:pt idx="6882">
                  <c:v>40158.583330000001</c:v>
                </c:pt>
                <c:pt idx="6883">
                  <c:v>40158.624999999993</c:v>
                </c:pt>
                <c:pt idx="6884">
                  <c:v>40158.666669999999</c:v>
                </c:pt>
                <c:pt idx="6885">
                  <c:v>40158.708330000001</c:v>
                </c:pt>
                <c:pt idx="6886">
                  <c:v>40158.75</c:v>
                </c:pt>
                <c:pt idx="6887">
                  <c:v>40158.791669999991</c:v>
                </c:pt>
                <c:pt idx="6888">
                  <c:v>40158.833330000001</c:v>
                </c:pt>
                <c:pt idx="6889">
                  <c:v>40158.875</c:v>
                </c:pt>
                <c:pt idx="6890">
                  <c:v>40158.916670000006</c:v>
                </c:pt>
                <c:pt idx="6891">
                  <c:v>40158.958330000009</c:v>
                </c:pt>
                <c:pt idx="6892">
                  <c:v>40159</c:v>
                </c:pt>
                <c:pt idx="6893">
                  <c:v>40159.041669999999</c:v>
                </c:pt>
                <c:pt idx="6894">
                  <c:v>40159.083330000001</c:v>
                </c:pt>
                <c:pt idx="6895">
                  <c:v>40159.124999999993</c:v>
                </c:pt>
                <c:pt idx="6896">
                  <c:v>40159.166669999999</c:v>
                </c:pt>
                <c:pt idx="6897">
                  <c:v>40159.208330000001</c:v>
                </c:pt>
                <c:pt idx="6898">
                  <c:v>40159.25</c:v>
                </c:pt>
                <c:pt idx="6899">
                  <c:v>40159.291669999991</c:v>
                </c:pt>
                <c:pt idx="6900">
                  <c:v>40159.333330000001</c:v>
                </c:pt>
                <c:pt idx="6901">
                  <c:v>40159.375</c:v>
                </c:pt>
                <c:pt idx="6902">
                  <c:v>40159.416670000006</c:v>
                </c:pt>
                <c:pt idx="6903">
                  <c:v>40159.458330000009</c:v>
                </c:pt>
                <c:pt idx="6904">
                  <c:v>40159.5</c:v>
                </c:pt>
                <c:pt idx="6905">
                  <c:v>40159.541669999999</c:v>
                </c:pt>
                <c:pt idx="6906">
                  <c:v>40159.583330000001</c:v>
                </c:pt>
                <c:pt idx="6907">
                  <c:v>40159.624999999993</c:v>
                </c:pt>
                <c:pt idx="6908">
                  <c:v>40159.666669999999</c:v>
                </c:pt>
                <c:pt idx="6909">
                  <c:v>40159.708330000001</c:v>
                </c:pt>
                <c:pt idx="6910">
                  <c:v>40159.75</c:v>
                </c:pt>
                <c:pt idx="6911">
                  <c:v>40159.791669999991</c:v>
                </c:pt>
                <c:pt idx="6912">
                  <c:v>40159.833330000001</c:v>
                </c:pt>
                <c:pt idx="6913">
                  <c:v>40159.875</c:v>
                </c:pt>
                <c:pt idx="6914">
                  <c:v>40159.916670000006</c:v>
                </c:pt>
                <c:pt idx="6915">
                  <c:v>40159.958330000009</c:v>
                </c:pt>
                <c:pt idx="6916">
                  <c:v>40160</c:v>
                </c:pt>
                <c:pt idx="6917">
                  <c:v>40160.041669999999</c:v>
                </c:pt>
                <c:pt idx="6918">
                  <c:v>40160.083330000001</c:v>
                </c:pt>
                <c:pt idx="6919">
                  <c:v>40160.124999999993</c:v>
                </c:pt>
                <c:pt idx="6920">
                  <c:v>40160.166669999999</c:v>
                </c:pt>
                <c:pt idx="6921">
                  <c:v>40160.208330000001</c:v>
                </c:pt>
                <c:pt idx="6922">
                  <c:v>40160.25</c:v>
                </c:pt>
                <c:pt idx="6923">
                  <c:v>40160.291669999991</c:v>
                </c:pt>
                <c:pt idx="6924">
                  <c:v>40160.333330000001</c:v>
                </c:pt>
                <c:pt idx="6925">
                  <c:v>40160.375</c:v>
                </c:pt>
                <c:pt idx="6926">
                  <c:v>40160.416670000006</c:v>
                </c:pt>
                <c:pt idx="6927">
                  <c:v>40160.458330000009</c:v>
                </c:pt>
                <c:pt idx="6928">
                  <c:v>40160.5</c:v>
                </c:pt>
                <c:pt idx="6929">
                  <c:v>40160.541669999999</c:v>
                </c:pt>
                <c:pt idx="6930">
                  <c:v>40160.583330000001</c:v>
                </c:pt>
                <c:pt idx="6931">
                  <c:v>40160.624999999993</c:v>
                </c:pt>
                <c:pt idx="6932">
                  <c:v>40160.666669999999</c:v>
                </c:pt>
                <c:pt idx="6933">
                  <c:v>40160.708330000001</c:v>
                </c:pt>
                <c:pt idx="6934">
                  <c:v>40160.75</c:v>
                </c:pt>
                <c:pt idx="6935">
                  <c:v>40160.791669999991</c:v>
                </c:pt>
                <c:pt idx="6936">
                  <c:v>40160.833330000001</c:v>
                </c:pt>
                <c:pt idx="6937">
                  <c:v>40160.875</c:v>
                </c:pt>
                <c:pt idx="6938">
                  <c:v>40160.916670000006</c:v>
                </c:pt>
                <c:pt idx="6939">
                  <c:v>40160.958330000009</c:v>
                </c:pt>
                <c:pt idx="6940">
                  <c:v>40161</c:v>
                </c:pt>
                <c:pt idx="6941">
                  <c:v>40161.041669999999</c:v>
                </c:pt>
                <c:pt idx="6942">
                  <c:v>40161.083330000001</c:v>
                </c:pt>
                <c:pt idx="6943">
                  <c:v>40161.124999999993</c:v>
                </c:pt>
                <c:pt idx="6944">
                  <c:v>40161.166669999999</c:v>
                </c:pt>
                <c:pt idx="6945">
                  <c:v>40161.208330000001</c:v>
                </c:pt>
                <c:pt idx="6946">
                  <c:v>40161.25</c:v>
                </c:pt>
                <c:pt idx="6947">
                  <c:v>40161.291669999991</c:v>
                </c:pt>
                <c:pt idx="6948">
                  <c:v>40161.333330000001</c:v>
                </c:pt>
                <c:pt idx="6949">
                  <c:v>40161.375</c:v>
                </c:pt>
                <c:pt idx="6950">
                  <c:v>40161.416670000006</c:v>
                </c:pt>
                <c:pt idx="6951">
                  <c:v>40161.458330000009</c:v>
                </c:pt>
                <c:pt idx="6952">
                  <c:v>40161.5</c:v>
                </c:pt>
                <c:pt idx="6953">
                  <c:v>40161.541669999999</c:v>
                </c:pt>
                <c:pt idx="6954">
                  <c:v>40161.583330000001</c:v>
                </c:pt>
                <c:pt idx="6955">
                  <c:v>40161.624999999993</c:v>
                </c:pt>
                <c:pt idx="6956">
                  <c:v>40161.666669999999</c:v>
                </c:pt>
                <c:pt idx="6957">
                  <c:v>40161.708330000001</c:v>
                </c:pt>
                <c:pt idx="6958">
                  <c:v>40161.75</c:v>
                </c:pt>
                <c:pt idx="6959">
                  <c:v>40161.791669999991</c:v>
                </c:pt>
                <c:pt idx="6960">
                  <c:v>40161.833330000001</c:v>
                </c:pt>
                <c:pt idx="6961">
                  <c:v>40161.875</c:v>
                </c:pt>
                <c:pt idx="6962">
                  <c:v>40161.916670000006</c:v>
                </c:pt>
                <c:pt idx="6963">
                  <c:v>40161.958330000009</c:v>
                </c:pt>
                <c:pt idx="6964">
                  <c:v>40162</c:v>
                </c:pt>
                <c:pt idx="6965">
                  <c:v>40162.041669999999</c:v>
                </c:pt>
                <c:pt idx="6966">
                  <c:v>40162.083330000001</c:v>
                </c:pt>
                <c:pt idx="6967">
                  <c:v>40162.124999999993</c:v>
                </c:pt>
                <c:pt idx="6968">
                  <c:v>40162.166669999999</c:v>
                </c:pt>
                <c:pt idx="6969">
                  <c:v>40162.208330000001</c:v>
                </c:pt>
                <c:pt idx="6970">
                  <c:v>40162.25</c:v>
                </c:pt>
                <c:pt idx="6971">
                  <c:v>40162.291669999991</c:v>
                </c:pt>
                <c:pt idx="6972">
                  <c:v>40162.333330000001</c:v>
                </c:pt>
                <c:pt idx="6973">
                  <c:v>40162.375</c:v>
                </c:pt>
                <c:pt idx="6974">
                  <c:v>40162.416670000006</c:v>
                </c:pt>
                <c:pt idx="6975">
                  <c:v>40162.458330000009</c:v>
                </c:pt>
                <c:pt idx="6976">
                  <c:v>40162.5</c:v>
                </c:pt>
                <c:pt idx="6977">
                  <c:v>40162.541669999999</c:v>
                </c:pt>
                <c:pt idx="6978">
                  <c:v>40162.583330000001</c:v>
                </c:pt>
                <c:pt idx="6979">
                  <c:v>40162.624999999993</c:v>
                </c:pt>
                <c:pt idx="6980">
                  <c:v>40162.666669999999</c:v>
                </c:pt>
                <c:pt idx="6981">
                  <c:v>40162.708330000001</c:v>
                </c:pt>
                <c:pt idx="6982">
                  <c:v>40162.75</c:v>
                </c:pt>
                <c:pt idx="6983">
                  <c:v>40162.791669999991</c:v>
                </c:pt>
                <c:pt idx="6984">
                  <c:v>40162.833330000001</c:v>
                </c:pt>
                <c:pt idx="6985">
                  <c:v>40162.875</c:v>
                </c:pt>
                <c:pt idx="6986">
                  <c:v>40162.916670000006</c:v>
                </c:pt>
                <c:pt idx="6987">
                  <c:v>40162.958330000009</c:v>
                </c:pt>
                <c:pt idx="6988">
                  <c:v>40163</c:v>
                </c:pt>
                <c:pt idx="6989">
                  <c:v>40163.041669999999</c:v>
                </c:pt>
                <c:pt idx="6990">
                  <c:v>40163.083330000001</c:v>
                </c:pt>
                <c:pt idx="6991">
                  <c:v>40163.124999999993</c:v>
                </c:pt>
                <c:pt idx="6992">
                  <c:v>40163.166669999999</c:v>
                </c:pt>
                <c:pt idx="6993">
                  <c:v>40163.208330000001</c:v>
                </c:pt>
                <c:pt idx="6994">
                  <c:v>40163.25</c:v>
                </c:pt>
                <c:pt idx="6995">
                  <c:v>40163.291669999991</c:v>
                </c:pt>
                <c:pt idx="6996">
                  <c:v>40163.333330000001</c:v>
                </c:pt>
                <c:pt idx="6997">
                  <c:v>40163.375</c:v>
                </c:pt>
                <c:pt idx="6998">
                  <c:v>40163.416670000006</c:v>
                </c:pt>
                <c:pt idx="6999">
                  <c:v>40163.458330000009</c:v>
                </c:pt>
                <c:pt idx="7000">
                  <c:v>40163.5</c:v>
                </c:pt>
                <c:pt idx="7001">
                  <c:v>40163.541669999999</c:v>
                </c:pt>
                <c:pt idx="7002">
                  <c:v>40163.583330000001</c:v>
                </c:pt>
                <c:pt idx="7003">
                  <c:v>40163.624999999993</c:v>
                </c:pt>
                <c:pt idx="7004">
                  <c:v>40163.666669999999</c:v>
                </c:pt>
                <c:pt idx="7005">
                  <c:v>40163.708330000001</c:v>
                </c:pt>
                <c:pt idx="7006">
                  <c:v>40163.75</c:v>
                </c:pt>
                <c:pt idx="7007">
                  <c:v>40163.791669999991</c:v>
                </c:pt>
                <c:pt idx="7008">
                  <c:v>40163.833330000001</c:v>
                </c:pt>
                <c:pt idx="7009">
                  <c:v>40163.875</c:v>
                </c:pt>
                <c:pt idx="7010">
                  <c:v>40163.916670000006</c:v>
                </c:pt>
                <c:pt idx="7011">
                  <c:v>40163.958330000009</c:v>
                </c:pt>
                <c:pt idx="7012">
                  <c:v>40164</c:v>
                </c:pt>
                <c:pt idx="7013">
                  <c:v>40164.041669999999</c:v>
                </c:pt>
                <c:pt idx="7014">
                  <c:v>40164.083330000001</c:v>
                </c:pt>
                <c:pt idx="7015">
                  <c:v>40164.124999999993</c:v>
                </c:pt>
                <c:pt idx="7016">
                  <c:v>40164.166669999999</c:v>
                </c:pt>
                <c:pt idx="7017">
                  <c:v>40164.208330000001</c:v>
                </c:pt>
                <c:pt idx="7018">
                  <c:v>40164.25</c:v>
                </c:pt>
                <c:pt idx="7019">
                  <c:v>40164.291669999991</c:v>
                </c:pt>
                <c:pt idx="7020">
                  <c:v>40164.333330000001</c:v>
                </c:pt>
                <c:pt idx="7021">
                  <c:v>40164.375</c:v>
                </c:pt>
                <c:pt idx="7022">
                  <c:v>40164.416670000006</c:v>
                </c:pt>
                <c:pt idx="7023">
                  <c:v>40164.458330000009</c:v>
                </c:pt>
                <c:pt idx="7024">
                  <c:v>40164.5</c:v>
                </c:pt>
                <c:pt idx="7025">
                  <c:v>40164.541669999999</c:v>
                </c:pt>
                <c:pt idx="7026">
                  <c:v>40164.583330000001</c:v>
                </c:pt>
                <c:pt idx="7027">
                  <c:v>40164.624999999993</c:v>
                </c:pt>
                <c:pt idx="7028">
                  <c:v>40164.666669999999</c:v>
                </c:pt>
                <c:pt idx="7029">
                  <c:v>40164.708330000001</c:v>
                </c:pt>
                <c:pt idx="7030">
                  <c:v>40164.75</c:v>
                </c:pt>
                <c:pt idx="7031">
                  <c:v>40164.791669999991</c:v>
                </c:pt>
                <c:pt idx="7032">
                  <c:v>40164.833330000001</c:v>
                </c:pt>
                <c:pt idx="7033">
                  <c:v>40164.875</c:v>
                </c:pt>
                <c:pt idx="7034">
                  <c:v>40164.916670000006</c:v>
                </c:pt>
                <c:pt idx="7035">
                  <c:v>40164.958330000009</c:v>
                </c:pt>
                <c:pt idx="7036">
                  <c:v>40165</c:v>
                </c:pt>
                <c:pt idx="7037">
                  <c:v>40165.041669999999</c:v>
                </c:pt>
                <c:pt idx="7038">
                  <c:v>40165.083330000001</c:v>
                </c:pt>
                <c:pt idx="7039">
                  <c:v>40165.124999999993</c:v>
                </c:pt>
                <c:pt idx="7040">
                  <c:v>40165.166669999999</c:v>
                </c:pt>
                <c:pt idx="7041">
                  <c:v>40165.208330000001</c:v>
                </c:pt>
                <c:pt idx="7042">
                  <c:v>40165.25</c:v>
                </c:pt>
                <c:pt idx="7043">
                  <c:v>40165.291669999991</c:v>
                </c:pt>
                <c:pt idx="7044">
                  <c:v>40165.333330000001</c:v>
                </c:pt>
                <c:pt idx="7045">
                  <c:v>40165.375</c:v>
                </c:pt>
                <c:pt idx="7046">
                  <c:v>40165.416670000006</c:v>
                </c:pt>
                <c:pt idx="7047">
                  <c:v>40165.458330000009</c:v>
                </c:pt>
                <c:pt idx="7048">
                  <c:v>40165.5</c:v>
                </c:pt>
                <c:pt idx="7049">
                  <c:v>40165.541669999999</c:v>
                </c:pt>
                <c:pt idx="7050">
                  <c:v>40165.583330000001</c:v>
                </c:pt>
                <c:pt idx="7051">
                  <c:v>40165.624999999993</c:v>
                </c:pt>
                <c:pt idx="7052">
                  <c:v>40165.666669999999</c:v>
                </c:pt>
                <c:pt idx="7053">
                  <c:v>40165.708330000001</c:v>
                </c:pt>
                <c:pt idx="7054">
                  <c:v>40165.75</c:v>
                </c:pt>
                <c:pt idx="7055">
                  <c:v>40165.791669999991</c:v>
                </c:pt>
                <c:pt idx="7056">
                  <c:v>40165.833330000001</c:v>
                </c:pt>
                <c:pt idx="7057">
                  <c:v>40165.875</c:v>
                </c:pt>
                <c:pt idx="7058">
                  <c:v>40165.916670000006</c:v>
                </c:pt>
                <c:pt idx="7059">
                  <c:v>40165.958330000009</c:v>
                </c:pt>
                <c:pt idx="7060">
                  <c:v>40166</c:v>
                </c:pt>
                <c:pt idx="7061">
                  <c:v>40166.041669999999</c:v>
                </c:pt>
                <c:pt idx="7062">
                  <c:v>40166.083330000001</c:v>
                </c:pt>
                <c:pt idx="7063">
                  <c:v>40166.124999999993</c:v>
                </c:pt>
                <c:pt idx="7064">
                  <c:v>40166.166669999999</c:v>
                </c:pt>
                <c:pt idx="7065">
                  <c:v>40166.208330000001</c:v>
                </c:pt>
                <c:pt idx="7066">
                  <c:v>40166.25</c:v>
                </c:pt>
                <c:pt idx="7067">
                  <c:v>40166.291669999991</c:v>
                </c:pt>
                <c:pt idx="7068">
                  <c:v>40166.333330000001</c:v>
                </c:pt>
                <c:pt idx="7069">
                  <c:v>40166.375</c:v>
                </c:pt>
                <c:pt idx="7070">
                  <c:v>40166.416670000006</c:v>
                </c:pt>
                <c:pt idx="7071">
                  <c:v>40166.458330000009</c:v>
                </c:pt>
                <c:pt idx="7072">
                  <c:v>40166.5</c:v>
                </c:pt>
                <c:pt idx="7073">
                  <c:v>40166.541669999999</c:v>
                </c:pt>
                <c:pt idx="7074">
                  <c:v>40166.583330000001</c:v>
                </c:pt>
                <c:pt idx="7075">
                  <c:v>40166.624999999993</c:v>
                </c:pt>
                <c:pt idx="7076">
                  <c:v>40166.666669999999</c:v>
                </c:pt>
                <c:pt idx="7077">
                  <c:v>40166.708330000001</c:v>
                </c:pt>
                <c:pt idx="7078">
                  <c:v>40166.75</c:v>
                </c:pt>
                <c:pt idx="7079">
                  <c:v>40166.791669999991</c:v>
                </c:pt>
                <c:pt idx="7080">
                  <c:v>40166.833330000001</c:v>
                </c:pt>
                <c:pt idx="7081">
                  <c:v>40166.875</c:v>
                </c:pt>
                <c:pt idx="7082">
                  <c:v>40166.916670000006</c:v>
                </c:pt>
                <c:pt idx="7083">
                  <c:v>40166.958330000009</c:v>
                </c:pt>
                <c:pt idx="7084">
                  <c:v>40167</c:v>
                </c:pt>
                <c:pt idx="7085">
                  <c:v>40167.041669999999</c:v>
                </c:pt>
                <c:pt idx="7086">
                  <c:v>40167.083330000001</c:v>
                </c:pt>
                <c:pt idx="7087">
                  <c:v>40167.124999999993</c:v>
                </c:pt>
                <c:pt idx="7088">
                  <c:v>40167.166669999999</c:v>
                </c:pt>
                <c:pt idx="7089">
                  <c:v>40167.208330000001</c:v>
                </c:pt>
                <c:pt idx="7090">
                  <c:v>40167.25</c:v>
                </c:pt>
                <c:pt idx="7091">
                  <c:v>40167.291669999991</c:v>
                </c:pt>
                <c:pt idx="7092">
                  <c:v>40167.333330000001</c:v>
                </c:pt>
                <c:pt idx="7093">
                  <c:v>40167.375</c:v>
                </c:pt>
                <c:pt idx="7094">
                  <c:v>40167.416670000006</c:v>
                </c:pt>
                <c:pt idx="7095">
                  <c:v>40167.458330000009</c:v>
                </c:pt>
                <c:pt idx="7096">
                  <c:v>40167.5</c:v>
                </c:pt>
                <c:pt idx="7097">
                  <c:v>40167.541669999999</c:v>
                </c:pt>
                <c:pt idx="7098">
                  <c:v>40167.583330000001</c:v>
                </c:pt>
                <c:pt idx="7099">
                  <c:v>40167.624999999993</c:v>
                </c:pt>
                <c:pt idx="7100">
                  <c:v>40167.666669999999</c:v>
                </c:pt>
                <c:pt idx="7101">
                  <c:v>40167.708330000001</c:v>
                </c:pt>
                <c:pt idx="7102">
                  <c:v>40167.75</c:v>
                </c:pt>
                <c:pt idx="7103">
                  <c:v>40167.791669999991</c:v>
                </c:pt>
                <c:pt idx="7104">
                  <c:v>40167.833330000001</c:v>
                </c:pt>
                <c:pt idx="7105">
                  <c:v>40167.875</c:v>
                </c:pt>
                <c:pt idx="7106">
                  <c:v>40167.916670000006</c:v>
                </c:pt>
                <c:pt idx="7107">
                  <c:v>40167.958330000009</c:v>
                </c:pt>
                <c:pt idx="7108">
                  <c:v>40168</c:v>
                </c:pt>
                <c:pt idx="7109">
                  <c:v>40168.041669999999</c:v>
                </c:pt>
                <c:pt idx="7110">
                  <c:v>40168.083330000001</c:v>
                </c:pt>
                <c:pt idx="7111">
                  <c:v>40168.124999999993</c:v>
                </c:pt>
                <c:pt idx="7112">
                  <c:v>40168.166669999999</c:v>
                </c:pt>
                <c:pt idx="7113">
                  <c:v>40168.208330000001</c:v>
                </c:pt>
                <c:pt idx="7114">
                  <c:v>40168.25</c:v>
                </c:pt>
                <c:pt idx="7115">
                  <c:v>40168.291669999991</c:v>
                </c:pt>
                <c:pt idx="7116">
                  <c:v>40168.333330000001</c:v>
                </c:pt>
                <c:pt idx="7117">
                  <c:v>40168.375</c:v>
                </c:pt>
                <c:pt idx="7118">
                  <c:v>40168.416670000006</c:v>
                </c:pt>
                <c:pt idx="7119">
                  <c:v>40168.458330000009</c:v>
                </c:pt>
                <c:pt idx="7120">
                  <c:v>40168.5</c:v>
                </c:pt>
                <c:pt idx="7121">
                  <c:v>40168.541669999999</c:v>
                </c:pt>
                <c:pt idx="7122">
                  <c:v>40168.583330000001</c:v>
                </c:pt>
                <c:pt idx="7123">
                  <c:v>40168.624999999993</c:v>
                </c:pt>
                <c:pt idx="7124">
                  <c:v>40168.666669999999</c:v>
                </c:pt>
                <c:pt idx="7125">
                  <c:v>40168.708330000001</c:v>
                </c:pt>
                <c:pt idx="7126">
                  <c:v>40168.75</c:v>
                </c:pt>
                <c:pt idx="7127">
                  <c:v>40168.791669999991</c:v>
                </c:pt>
                <c:pt idx="7128">
                  <c:v>40168.833330000001</c:v>
                </c:pt>
                <c:pt idx="7129">
                  <c:v>40168.875</c:v>
                </c:pt>
                <c:pt idx="7130">
                  <c:v>40168.916670000006</c:v>
                </c:pt>
                <c:pt idx="7131">
                  <c:v>40168.958330000009</c:v>
                </c:pt>
                <c:pt idx="7132">
                  <c:v>40169</c:v>
                </c:pt>
                <c:pt idx="7133">
                  <c:v>40169.041669999999</c:v>
                </c:pt>
                <c:pt idx="7134">
                  <c:v>40169.083330000001</c:v>
                </c:pt>
                <c:pt idx="7135">
                  <c:v>40169.124999999993</c:v>
                </c:pt>
                <c:pt idx="7136">
                  <c:v>40169.166669999999</c:v>
                </c:pt>
                <c:pt idx="7137">
                  <c:v>40169.208330000001</c:v>
                </c:pt>
                <c:pt idx="7138">
                  <c:v>40169.25</c:v>
                </c:pt>
                <c:pt idx="7139">
                  <c:v>40169.291669999991</c:v>
                </c:pt>
                <c:pt idx="7140">
                  <c:v>40169.333330000001</c:v>
                </c:pt>
                <c:pt idx="7141">
                  <c:v>40169.375</c:v>
                </c:pt>
                <c:pt idx="7142">
                  <c:v>40169.416670000006</c:v>
                </c:pt>
                <c:pt idx="7143">
                  <c:v>40169.458330000009</c:v>
                </c:pt>
                <c:pt idx="7144">
                  <c:v>40169.5</c:v>
                </c:pt>
                <c:pt idx="7145">
                  <c:v>40169.541669999999</c:v>
                </c:pt>
                <c:pt idx="7146">
                  <c:v>40169.583330000001</c:v>
                </c:pt>
                <c:pt idx="7147">
                  <c:v>40169.624999999993</c:v>
                </c:pt>
                <c:pt idx="7148">
                  <c:v>40169.666669999999</c:v>
                </c:pt>
                <c:pt idx="7149">
                  <c:v>40169.708330000001</c:v>
                </c:pt>
                <c:pt idx="7150">
                  <c:v>40169.75</c:v>
                </c:pt>
                <c:pt idx="7151">
                  <c:v>40169.791669999991</c:v>
                </c:pt>
                <c:pt idx="7152">
                  <c:v>40169.833330000001</c:v>
                </c:pt>
                <c:pt idx="7153">
                  <c:v>40169.875</c:v>
                </c:pt>
                <c:pt idx="7154">
                  <c:v>40169.916670000006</c:v>
                </c:pt>
                <c:pt idx="7155">
                  <c:v>40169.958330000009</c:v>
                </c:pt>
                <c:pt idx="7156">
                  <c:v>40170</c:v>
                </c:pt>
                <c:pt idx="7157">
                  <c:v>40170.041669999999</c:v>
                </c:pt>
                <c:pt idx="7158">
                  <c:v>40170.083330000001</c:v>
                </c:pt>
                <c:pt idx="7159">
                  <c:v>40170.124999999993</c:v>
                </c:pt>
                <c:pt idx="7160">
                  <c:v>40170.166669999999</c:v>
                </c:pt>
                <c:pt idx="7161">
                  <c:v>40170.208330000001</c:v>
                </c:pt>
                <c:pt idx="7162">
                  <c:v>40170.25</c:v>
                </c:pt>
                <c:pt idx="7163">
                  <c:v>40170.291669999991</c:v>
                </c:pt>
                <c:pt idx="7164">
                  <c:v>40170.333330000001</c:v>
                </c:pt>
                <c:pt idx="7165">
                  <c:v>40170.375</c:v>
                </c:pt>
                <c:pt idx="7166">
                  <c:v>40170.416670000006</c:v>
                </c:pt>
                <c:pt idx="7167">
                  <c:v>40170.458330000009</c:v>
                </c:pt>
                <c:pt idx="7168">
                  <c:v>40170.5</c:v>
                </c:pt>
                <c:pt idx="7169">
                  <c:v>40170.541669999999</c:v>
                </c:pt>
                <c:pt idx="7170">
                  <c:v>40170.583330000001</c:v>
                </c:pt>
                <c:pt idx="7171">
                  <c:v>40170.624999999993</c:v>
                </c:pt>
                <c:pt idx="7172">
                  <c:v>40170.666669999999</c:v>
                </c:pt>
                <c:pt idx="7173">
                  <c:v>40170.708330000001</c:v>
                </c:pt>
                <c:pt idx="7174">
                  <c:v>40170.75</c:v>
                </c:pt>
                <c:pt idx="7175">
                  <c:v>40170.791669999991</c:v>
                </c:pt>
                <c:pt idx="7176">
                  <c:v>40170.833330000001</c:v>
                </c:pt>
                <c:pt idx="7177">
                  <c:v>40170.875</c:v>
                </c:pt>
                <c:pt idx="7178">
                  <c:v>40170.916670000006</c:v>
                </c:pt>
                <c:pt idx="7179">
                  <c:v>40170.958330000009</c:v>
                </c:pt>
                <c:pt idx="7180">
                  <c:v>40171</c:v>
                </c:pt>
                <c:pt idx="7181">
                  <c:v>40171.041669999999</c:v>
                </c:pt>
                <c:pt idx="7182">
                  <c:v>40171.083330000001</c:v>
                </c:pt>
                <c:pt idx="7183">
                  <c:v>40171.124999999993</c:v>
                </c:pt>
                <c:pt idx="7184">
                  <c:v>40171.166669999999</c:v>
                </c:pt>
                <c:pt idx="7185">
                  <c:v>40171.208330000001</c:v>
                </c:pt>
                <c:pt idx="7186">
                  <c:v>40171.25</c:v>
                </c:pt>
                <c:pt idx="7187">
                  <c:v>40171.291669999991</c:v>
                </c:pt>
                <c:pt idx="7188">
                  <c:v>40171.333330000001</c:v>
                </c:pt>
                <c:pt idx="7189">
                  <c:v>40171.375</c:v>
                </c:pt>
                <c:pt idx="7190">
                  <c:v>40171.416670000006</c:v>
                </c:pt>
                <c:pt idx="7191">
                  <c:v>40171.458330000009</c:v>
                </c:pt>
                <c:pt idx="7192">
                  <c:v>40171.5</c:v>
                </c:pt>
                <c:pt idx="7193">
                  <c:v>40171.541669999999</c:v>
                </c:pt>
                <c:pt idx="7194">
                  <c:v>40171.583330000001</c:v>
                </c:pt>
                <c:pt idx="7195">
                  <c:v>40171.624999999993</c:v>
                </c:pt>
                <c:pt idx="7196">
                  <c:v>40171.666669999999</c:v>
                </c:pt>
                <c:pt idx="7197">
                  <c:v>40171.708330000001</c:v>
                </c:pt>
                <c:pt idx="7198">
                  <c:v>40171.75</c:v>
                </c:pt>
                <c:pt idx="7199">
                  <c:v>40171.791669999991</c:v>
                </c:pt>
                <c:pt idx="7200">
                  <c:v>40171.833330000001</c:v>
                </c:pt>
                <c:pt idx="7201">
                  <c:v>40171.875</c:v>
                </c:pt>
                <c:pt idx="7202">
                  <c:v>40171.916670000006</c:v>
                </c:pt>
                <c:pt idx="7203">
                  <c:v>40171.958330000009</c:v>
                </c:pt>
                <c:pt idx="7204">
                  <c:v>40172</c:v>
                </c:pt>
                <c:pt idx="7205">
                  <c:v>40172.041669999999</c:v>
                </c:pt>
                <c:pt idx="7206">
                  <c:v>40172.083330000001</c:v>
                </c:pt>
                <c:pt idx="7207">
                  <c:v>40172.124999999993</c:v>
                </c:pt>
                <c:pt idx="7208">
                  <c:v>40172.166669999999</c:v>
                </c:pt>
                <c:pt idx="7209">
                  <c:v>40172.208330000001</c:v>
                </c:pt>
                <c:pt idx="7210">
                  <c:v>40172.25</c:v>
                </c:pt>
                <c:pt idx="7211">
                  <c:v>40172.291669999991</c:v>
                </c:pt>
                <c:pt idx="7212">
                  <c:v>40172.333330000001</c:v>
                </c:pt>
                <c:pt idx="7213">
                  <c:v>40172.375</c:v>
                </c:pt>
                <c:pt idx="7214">
                  <c:v>40172.416670000006</c:v>
                </c:pt>
                <c:pt idx="7215">
                  <c:v>40172.458330000009</c:v>
                </c:pt>
                <c:pt idx="7216">
                  <c:v>40172.5</c:v>
                </c:pt>
                <c:pt idx="7217">
                  <c:v>40172.541669999999</c:v>
                </c:pt>
                <c:pt idx="7218">
                  <c:v>40172.583330000001</c:v>
                </c:pt>
                <c:pt idx="7219">
                  <c:v>40172.624999999993</c:v>
                </c:pt>
                <c:pt idx="7220">
                  <c:v>40172.666669999999</c:v>
                </c:pt>
                <c:pt idx="7221">
                  <c:v>40172.708330000001</c:v>
                </c:pt>
                <c:pt idx="7222">
                  <c:v>40172.75</c:v>
                </c:pt>
                <c:pt idx="7223">
                  <c:v>40172.791669999991</c:v>
                </c:pt>
                <c:pt idx="7224">
                  <c:v>40172.833330000001</c:v>
                </c:pt>
                <c:pt idx="7225">
                  <c:v>40172.875</c:v>
                </c:pt>
                <c:pt idx="7226">
                  <c:v>40172.916670000006</c:v>
                </c:pt>
                <c:pt idx="7227">
                  <c:v>40172.958330000009</c:v>
                </c:pt>
                <c:pt idx="7228">
                  <c:v>40173</c:v>
                </c:pt>
                <c:pt idx="7229">
                  <c:v>40173.041669999999</c:v>
                </c:pt>
                <c:pt idx="7230">
                  <c:v>40173.083330000001</c:v>
                </c:pt>
                <c:pt idx="7231">
                  <c:v>40173.124999999993</c:v>
                </c:pt>
                <c:pt idx="7232">
                  <c:v>40173.166669999999</c:v>
                </c:pt>
                <c:pt idx="7233">
                  <c:v>40173.208330000001</c:v>
                </c:pt>
                <c:pt idx="7234">
                  <c:v>40173.25</c:v>
                </c:pt>
                <c:pt idx="7235">
                  <c:v>40173.291669999991</c:v>
                </c:pt>
                <c:pt idx="7236">
                  <c:v>40173.333330000001</c:v>
                </c:pt>
                <c:pt idx="7237">
                  <c:v>40173.375</c:v>
                </c:pt>
                <c:pt idx="7238">
                  <c:v>40173.416670000006</c:v>
                </c:pt>
                <c:pt idx="7239">
                  <c:v>40173.458330000009</c:v>
                </c:pt>
                <c:pt idx="7240">
                  <c:v>40173.5</c:v>
                </c:pt>
                <c:pt idx="7241">
                  <c:v>40173.541669999999</c:v>
                </c:pt>
                <c:pt idx="7242">
                  <c:v>40173.583330000001</c:v>
                </c:pt>
                <c:pt idx="7243">
                  <c:v>40173.624999999993</c:v>
                </c:pt>
                <c:pt idx="7244">
                  <c:v>40173.666669999999</c:v>
                </c:pt>
                <c:pt idx="7245">
                  <c:v>40173.708330000001</c:v>
                </c:pt>
                <c:pt idx="7246">
                  <c:v>40173.75</c:v>
                </c:pt>
                <c:pt idx="7247">
                  <c:v>40173.791669999991</c:v>
                </c:pt>
                <c:pt idx="7248">
                  <c:v>40173.833330000001</c:v>
                </c:pt>
                <c:pt idx="7249">
                  <c:v>40173.875</c:v>
                </c:pt>
                <c:pt idx="7250">
                  <c:v>40173.916670000006</c:v>
                </c:pt>
                <c:pt idx="7251">
                  <c:v>40173.958330000009</c:v>
                </c:pt>
                <c:pt idx="7252">
                  <c:v>40174</c:v>
                </c:pt>
                <c:pt idx="7253">
                  <c:v>40174.041669999999</c:v>
                </c:pt>
                <c:pt idx="7254">
                  <c:v>40174.083330000001</c:v>
                </c:pt>
                <c:pt idx="7255">
                  <c:v>40174.124999999993</c:v>
                </c:pt>
                <c:pt idx="7256">
                  <c:v>40174.166669999999</c:v>
                </c:pt>
                <c:pt idx="7257">
                  <c:v>40174.208330000001</c:v>
                </c:pt>
                <c:pt idx="7258">
                  <c:v>40174.25</c:v>
                </c:pt>
                <c:pt idx="7259">
                  <c:v>40174.291669999991</c:v>
                </c:pt>
                <c:pt idx="7260">
                  <c:v>40174.333330000001</c:v>
                </c:pt>
                <c:pt idx="7261">
                  <c:v>40174.375</c:v>
                </c:pt>
                <c:pt idx="7262">
                  <c:v>40174.416670000006</c:v>
                </c:pt>
                <c:pt idx="7263">
                  <c:v>40174.458330000009</c:v>
                </c:pt>
                <c:pt idx="7264">
                  <c:v>40174.5</c:v>
                </c:pt>
                <c:pt idx="7265">
                  <c:v>40174.541669999999</c:v>
                </c:pt>
                <c:pt idx="7266">
                  <c:v>40174.583330000001</c:v>
                </c:pt>
                <c:pt idx="7267">
                  <c:v>40174.624999999993</c:v>
                </c:pt>
                <c:pt idx="7268">
                  <c:v>40174.666669999999</c:v>
                </c:pt>
                <c:pt idx="7269">
                  <c:v>40174.708330000001</c:v>
                </c:pt>
                <c:pt idx="7270">
                  <c:v>40174.75</c:v>
                </c:pt>
                <c:pt idx="7271">
                  <c:v>40174.791669999991</c:v>
                </c:pt>
                <c:pt idx="7272">
                  <c:v>40174.833330000001</c:v>
                </c:pt>
                <c:pt idx="7273">
                  <c:v>40174.875</c:v>
                </c:pt>
                <c:pt idx="7274">
                  <c:v>40174.916670000006</c:v>
                </c:pt>
                <c:pt idx="7275">
                  <c:v>40174.958330000009</c:v>
                </c:pt>
                <c:pt idx="7276">
                  <c:v>40175</c:v>
                </c:pt>
                <c:pt idx="7277">
                  <c:v>40175.041669999999</c:v>
                </c:pt>
                <c:pt idx="7278">
                  <c:v>40175.083330000001</c:v>
                </c:pt>
                <c:pt idx="7279">
                  <c:v>40175.124999999993</c:v>
                </c:pt>
                <c:pt idx="7280">
                  <c:v>40175.166669999999</c:v>
                </c:pt>
                <c:pt idx="7281">
                  <c:v>40175.208330000001</c:v>
                </c:pt>
                <c:pt idx="7282">
                  <c:v>40175.25</c:v>
                </c:pt>
                <c:pt idx="7283">
                  <c:v>40175.291669999991</c:v>
                </c:pt>
                <c:pt idx="7284">
                  <c:v>40175.333330000001</c:v>
                </c:pt>
                <c:pt idx="7285">
                  <c:v>40175.375</c:v>
                </c:pt>
                <c:pt idx="7286">
                  <c:v>40175.416670000006</c:v>
                </c:pt>
                <c:pt idx="7287">
                  <c:v>40175.458330000009</c:v>
                </c:pt>
                <c:pt idx="7288">
                  <c:v>40175.5</c:v>
                </c:pt>
                <c:pt idx="7289">
                  <c:v>40175.541669999999</c:v>
                </c:pt>
                <c:pt idx="7290">
                  <c:v>40175.583330000001</c:v>
                </c:pt>
                <c:pt idx="7291">
                  <c:v>40175.624999999993</c:v>
                </c:pt>
                <c:pt idx="7292">
                  <c:v>40175.666669999999</c:v>
                </c:pt>
                <c:pt idx="7293">
                  <c:v>40175.708330000001</c:v>
                </c:pt>
                <c:pt idx="7294">
                  <c:v>40175.75</c:v>
                </c:pt>
                <c:pt idx="7295">
                  <c:v>40175.791669999991</c:v>
                </c:pt>
                <c:pt idx="7296">
                  <c:v>40175.833330000001</c:v>
                </c:pt>
                <c:pt idx="7297">
                  <c:v>40175.875</c:v>
                </c:pt>
                <c:pt idx="7298">
                  <c:v>40175.916670000006</c:v>
                </c:pt>
                <c:pt idx="7299">
                  <c:v>40175.958330000009</c:v>
                </c:pt>
                <c:pt idx="7300">
                  <c:v>40176</c:v>
                </c:pt>
                <c:pt idx="7301">
                  <c:v>40176.041669999999</c:v>
                </c:pt>
                <c:pt idx="7302">
                  <c:v>40176.083330000001</c:v>
                </c:pt>
                <c:pt idx="7303">
                  <c:v>40176.124999999993</c:v>
                </c:pt>
                <c:pt idx="7304">
                  <c:v>40176.166669999999</c:v>
                </c:pt>
                <c:pt idx="7305">
                  <c:v>40176.208330000001</c:v>
                </c:pt>
                <c:pt idx="7306">
                  <c:v>40176.25</c:v>
                </c:pt>
                <c:pt idx="7307">
                  <c:v>40176.291669999991</c:v>
                </c:pt>
                <c:pt idx="7308">
                  <c:v>40176.333330000001</c:v>
                </c:pt>
                <c:pt idx="7309">
                  <c:v>40176.375</c:v>
                </c:pt>
                <c:pt idx="7310">
                  <c:v>40176.416670000006</c:v>
                </c:pt>
                <c:pt idx="7311">
                  <c:v>40176.458330000009</c:v>
                </c:pt>
                <c:pt idx="7312">
                  <c:v>40176.5</c:v>
                </c:pt>
                <c:pt idx="7313">
                  <c:v>40176.541669999999</c:v>
                </c:pt>
                <c:pt idx="7314">
                  <c:v>40176.583330000001</c:v>
                </c:pt>
                <c:pt idx="7315">
                  <c:v>40176.624999999993</c:v>
                </c:pt>
                <c:pt idx="7316">
                  <c:v>40176.666669999999</c:v>
                </c:pt>
                <c:pt idx="7317">
                  <c:v>40176.708330000001</c:v>
                </c:pt>
                <c:pt idx="7318">
                  <c:v>40176.75</c:v>
                </c:pt>
                <c:pt idx="7319">
                  <c:v>40176.791669999991</c:v>
                </c:pt>
                <c:pt idx="7320">
                  <c:v>40176.833330000001</c:v>
                </c:pt>
                <c:pt idx="7321">
                  <c:v>40176.875</c:v>
                </c:pt>
                <c:pt idx="7322">
                  <c:v>40176.916670000006</c:v>
                </c:pt>
                <c:pt idx="7323">
                  <c:v>40176.958330000009</c:v>
                </c:pt>
                <c:pt idx="7324">
                  <c:v>40177</c:v>
                </c:pt>
                <c:pt idx="7325">
                  <c:v>40177.041669999999</c:v>
                </c:pt>
                <c:pt idx="7326">
                  <c:v>40177.083330000001</c:v>
                </c:pt>
                <c:pt idx="7327">
                  <c:v>40177.124999999993</c:v>
                </c:pt>
                <c:pt idx="7328">
                  <c:v>40177.166669999999</c:v>
                </c:pt>
                <c:pt idx="7329">
                  <c:v>40177.208330000001</c:v>
                </c:pt>
                <c:pt idx="7330">
                  <c:v>40177.25</c:v>
                </c:pt>
                <c:pt idx="7331">
                  <c:v>40177.291669999991</c:v>
                </c:pt>
                <c:pt idx="7332">
                  <c:v>40177.333330000001</c:v>
                </c:pt>
                <c:pt idx="7333">
                  <c:v>40177.375</c:v>
                </c:pt>
                <c:pt idx="7334">
                  <c:v>40177.416670000006</c:v>
                </c:pt>
                <c:pt idx="7335">
                  <c:v>40177.458330000009</c:v>
                </c:pt>
                <c:pt idx="7336">
                  <c:v>40177.5</c:v>
                </c:pt>
                <c:pt idx="7337">
                  <c:v>40177.541669999999</c:v>
                </c:pt>
                <c:pt idx="7338">
                  <c:v>40177.583330000001</c:v>
                </c:pt>
                <c:pt idx="7339">
                  <c:v>40177.624999999993</c:v>
                </c:pt>
                <c:pt idx="7340">
                  <c:v>40177.666669999999</c:v>
                </c:pt>
                <c:pt idx="7341">
                  <c:v>40177.708330000001</c:v>
                </c:pt>
                <c:pt idx="7342">
                  <c:v>40177.75</c:v>
                </c:pt>
                <c:pt idx="7343">
                  <c:v>40177.791669999991</c:v>
                </c:pt>
                <c:pt idx="7344">
                  <c:v>40177.833330000001</c:v>
                </c:pt>
                <c:pt idx="7345">
                  <c:v>40177.875</c:v>
                </c:pt>
                <c:pt idx="7346">
                  <c:v>40177.916670000006</c:v>
                </c:pt>
                <c:pt idx="7347">
                  <c:v>40177.958330000009</c:v>
                </c:pt>
                <c:pt idx="7348">
                  <c:v>40178</c:v>
                </c:pt>
                <c:pt idx="7349">
                  <c:v>40178.041669999999</c:v>
                </c:pt>
                <c:pt idx="7350">
                  <c:v>40178.083330000001</c:v>
                </c:pt>
                <c:pt idx="7351">
                  <c:v>40178.124999999993</c:v>
                </c:pt>
                <c:pt idx="7352">
                  <c:v>40178.166669999999</c:v>
                </c:pt>
                <c:pt idx="7353">
                  <c:v>40178.208330000001</c:v>
                </c:pt>
                <c:pt idx="7354">
                  <c:v>40178.25</c:v>
                </c:pt>
                <c:pt idx="7355">
                  <c:v>40178.291669999991</c:v>
                </c:pt>
                <c:pt idx="7356">
                  <c:v>40178.333330000001</c:v>
                </c:pt>
                <c:pt idx="7357">
                  <c:v>40178.375</c:v>
                </c:pt>
                <c:pt idx="7358">
                  <c:v>40178.416670000006</c:v>
                </c:pt>
                <c:pt idx="7359">
                  <c:v>40178.458330000009</c:v>
                </c:pt>
                <c:pt idx="7360">
                  <c:v>40178.5</c:v>
                </c:pt>
                <c:pt idx="7361">
                  <c:v>40178.541669999999</c:v>
                </c:pt>
                <c:pt idx="7362">
                  <c:v>40178.583330000001</c:v>
                </c:pt>
                <c:pt idx="7363">
                  <c:v>40178.624999999993</c:v>
                </c:pt>
                <c:pt idx="7364">
                  <c:v>40178.666669999999</c:v>
                </c:pt>
                <c:pt idx="7365">
                  <c:v>40178.708330000001</c:v>
                </c:pt>
                <c:pt idx="7366">
                  <c:v>40178.75</c:v>
                </c:pt>
                <c:pt idx="7367">
                  <c:v>40178.791669999991</c:v>
                </c:pt>
                <c:pt idx="7368">
                  <c:v>40178.833330000001</c:v>
                </c:pt>
                <c:pt idx="7369">
                  <c:v>40178.875</c:v>
                </c:pt>
                <c:pt idx="7370">
                  <c:v>40178.916670000006</c:v>
                </c:pt>
                <c:pt idx="7371">
                  <c:v>40178.958330000009</c:v>
                </c:pt>
                <c:pt idx="7372">
                  <c:v>40179</c:v>
                </c:pt>
                <c:pt idx="7373">
                  <c:v>40179.041666699995</c:v>
                </c:pt>
                <c:pt idx="7374">
                  <c:v>40179.083333300005</c:v>
                </c:pt>
                <c:pt idx="7375">
                  <c:v>40179.124999999993</c:v>
                </c:pt>
                <c:pt idx="7376">
                  <c:v>40179.166666699995</c:v>
                </c:pt>
                <c:pt idx="7377">
                  <c:v>40179.208333300005</c:v>
                </c:pt>
                <c:pt idx="7378">
                  <c:v>40179.25</c:v>
                </c:pt>
                <c:pt idx="7379">
                  <c:v>40179.291666699988</c:v>
                </c:pt>
                <c:pt idx="7380">
                  <c:v>40179.333333300005</c:v>
                </c:pt>
                <c:pt idx="7381">
                  <c:v>40179.375</c:v>
                </c:pt>
                <c:pt idx="7382">
                  <c:v>40179.416666700003</c:v>
                </c:pt>
                <c:pt idx="7383">
                  <c:v>40179.458333300012</c:v>
                </c:pt>
                <c:pt idx="7384">
                  <c:v>40179.5</c:v>
                </c:pt>
                <c:pt idx="7385">
                  <c:v>40179.541666699995</c:v>
                </c:pt>
                <c:pt idx="7386">
                  <c:v>40179.583333300005</c:v>
                </c:pt>
                <c:pt idx="7387">
                  <c:v>40179.624999999993</c:v>
                </c:pt>
                <c:pt idx="7388">
                  <c:v>40179.666666699995</c:v>
                </c:pt>
                <c:pt idx="7389">
                  <c:v>40179.708333300005</c:v>
                </c:pt>
                <c:pt idx="7390">
                  <c:v>40179.75</c:v>
                </c:pt>
                <c:pt idx="7391">
                  <c:v>40179.791666699988</c:v>
                </c:pt>
                <c:pt idx="7392">
                  <c:v>40179.833333300005</c:v>
                </c:pt>
                <c:pt idx="7393">
                  <c:v>40179.875</c:v>
                </c:pt>
                <c:pt idx="7394">
                  <c:v>40179.916666700003</c:v>
                </c:pt>
                <c:pt idx="7395">
                  <c:v>40179.958333300012</c:v>
                </c:pt>
                <c:pt idx="7396">
                  <c:v>40180</c:v>
                </c:pt>
                <c:pt idx="7397">
                  <c:v>40180.041666699995</c:v>
                </c:pt>
                <c:pt idx="7398">
                  <c:v>40180.083333300005</c:v>
                </c:pt>
                <c:pt idx="7399">
                  <c:v>40180.124999999993</c:v>
                </c:pt>
                <c:pt idx="7400">
                  <c:v>40180.166666699995</c:v>
                </c:pt>
                <c:pt idx="7401">
                  <c:v>40180.208333300005</c:v>
                </c:pt>
                <c:pt idx="7402">
                  <c:v>40180.25</c:v>
                </c:pt>
                <c:pt idx="7403">
                  <c:v>40180.291666699988</c:v>
                </c:pt>
                <c:pt idx="7404">
                  <c:v>40180.333333300005</c:v>
                </c:pt>
                <c:pt idx="7405">
                  <c:v>40180.375</c:v>
                </c:pt>
                <c:pt idx="7406">
                  <c:v>40180.416666700003</c:v>
                </c:pt>
                <c:pt idx="7407">
                  <c:v>40180.458333300012</c:v>
                </c:pt>
                <c:pt idx="7408">
                  <c:v>40180.5</c:v>
                </c:pt>
                <c:pt idx="7409">
                  <c:v>40180.541666699995</c:v>
                </c:pt>
                <c:pt idx="7410">
                  <c:v>40180.583333300005</c:v>
                </c:pt>
                <c:pt idx="7411">
                  <c:v>40180.624999999993</c:v>
                </c:pt>
                <c:pt idx="7412">
                  <c:v>40180.666666699995</c:v>
                </c:pt>
                <c:pt idx="7413">
                  <c:v>40180.708333300005</c:v>
                </c:pt>
                <c:pt idx="7414">
                  <c:v>40180.75</c:v>
                </c:pt>
                <c:pt idx="7415">
                  <c:v>40180.791666699988</c:v>
                </c:pt>
                <c:pt idx="7416">
                  <c:v>40180.833333300005</c:v>
                </c:pt>
                <c:pt idx="7417">
                  <c:v>40180.875</c:v>
                </c:pt>
                <c:pt idx="7418">
                  <c:v>40180.916666700003</c:v>
                </c:pt>
                <c:pt idx="7419">
                  <c:v>40180.958333300012</c:v>
                </c:pt>
                <c:pt idx="7420">
                  <c:v>40181</c:v>
                </c:pt>
                <c:pt idx="7421">
                  <c:v>40181.041666699995</c:v>
                </c:pt>
                <c:pt idx="7422">
                  <c:v>40181.083333300005</c:v>
                </c:pt>
                <c:pt idx="7423">
                  <c:v>40181.124999999993</c:v>
                </c:pt>
                <c:pt idx="7424">
                  <c:v>40181.166666699995</c:v>
                </c:pt>
                <c:pt idx="7425">
                  <c:v>40181.208333300005</c:v>
                </c:pt>
                <c:pt idx="7426">
                  <c:v>40181.25</c:v>
                </c:pt>
                <c:pt idx="7427">
                  <c:v>40181.291666699988</c:v>
                </c:pt>
                <c:pt idx="7428">
                  <c:v>40181.333333300005</c:v>
                </c:pt>
                <c:pt idx="7429">
                  <c:v>40181.375</c:v>
                </c:pt>
                <c:pt idx="7430">
                  <c:v>40181.416666700003</c:v>
                </c:pt>
                <c:pt idx="7431">
                  <c:v>40181.458333300012</c:v>
                </c:pt>
                <c:pt idx="7432">
                  <c:v>40181.5</c:v>
                </c:pt>
                <c:pt idx="7433">
                  <c:v>40181.541666699995</c:v>
                </c:pt>
                <c:pt idx="7434">
                  <c:v>40181.583333300005</c:v>
                </c:pt>
                <c:pt idx="7435">
                  <c:v>40181.624999999993</c:v>
                </c:pt>
                <c:pt idx="7436">
                  <c:v>40181.666666699995</c:v>
                </c:pt>
                <c:pt idx="7437">
                  <c:v>40181.708333300005</c:v>
                </c:pt>
                <c:pt idx="7438">
                  <c:v>40181.75</c:v>
                </c:pt>
                <c:pt idx="7439">
                  <c:v>40181.791666699988</c:v>
                </c:pt>
                <c:pt idx="7440">
                  <c:v>40181.833333300005</c:v>
                </c:pt>
                <c:pt idx="7441">
                  <c:v>40181.875</c:v>
                </c:pt>
                <c:pt idx="7442">
                  <c:v>40181.916666700003</c:v>
                </c:pt>
                <c:pt idx="7443">
                  <c:v>40181.958333300012</c:v>
                </c:pt>
                <c:pt idx="7444">
                  <c:v>40182</c:v>
                </c:pt>
                <c:pt idx="7445">
                  <c:v>40182.041666699995</c:v>
                </c:pt>
                <c:pt idx="7446">
                  <c:v>40182.083333300005</c:v>
                </c:pt>
                <c:pt idx="7447">
                  <c:v>40182.124999999993</c:v>
                </c:pt>
                <c:pt idx="7448">
                  <c:v>40182.166666699995</c:v>
                </c:pt>
                <c:pt idx="7449">
                  <c:v>40182.208333300005</c:v>
                </c:pt>
                <c:pt idx="7450">
                  <c:v>40182.25</c:v>
                </c:pt>
                <c:pt idx="7451">
                  <c:v>40182.291666699988</c:v>
                </c:pt>
                <c:pt idx="7452">
                  <c:v>40182.333333300005</c:v>
                </c:pt>
                <c:pt idx="7453">
                  <c:v>40182.375</c:v>
                </c:pt>
                <c:pt idx="7454">
                  <c:v>40182.416666700003</c:v>
                </c:pt>
                <c:pt idx="7455">
                  <c:v>40182.458333300012</c:v>
                </c:pt>
                <c:pt idx="7456">
                  <c:v>40182.5</c:v>
                </c:pt>
                <c:pt idx="7457">
                  <c:v>40182.541666699995</c:v>
                </c:pt>
                <c:pt idx="7458">
                  <c:v>40182.583333300005</c:v>
                </c:pt>
                <c:pt idx="7459">
                  <c:v>40182.624999999993</c:v>
                </c:pt>
                <c:pt idx="7460">
                  <c:v>40182.666666699995</c:v>
                </c:pt>
                <c:pt idx="7461">
                  <c:v>40182.708333300005</c:v>
                </c:pt>
                <c:pt idx="7462">
                  <c:v>40182.75</c:v>
                </c:pt>
                <c:pt idx="7463">
                  <c:v>40182.791666699988</c:v>
                </c:pt>
                <c:pt idx="7464">
                  <c:v>40182.833333300005</c:v>
                </c:pt>
                <c:pt idx="7465">
                  <c:v>40182.875</c:v>
                </c:pt>
                <c:pt idx="7466">
                  <c:v>40182.916666700003</c:v>
                </c:pt>
                <c:pt idx="7467">
                  <c:v>40182.958333300012</c:v>
                </c:pt>
                <c:pt idx="7468">
                  <c:v>40183</c:v>
                </c:pt>
                <c:pt idx="7469">
                  <c:v>40183.041666699995</c:v>
                </c:pt>
                <c:pt idx="7470">
                  <c:v>40183.083333300005</c:v>
                </c:pt>
                <c:pt idx="7471">
                  <c:v>40183.124999999993</c:v>
                </c:pt>
                <c:pt idx="7472">
                  <c:v>40183.166666699995</c:v>
                </c:pt>
                <c:pt idx="7473">
                  <c:v>40183.208333300005</c:v>
                </c:pt>
                <c:pt idx="7474">
                  <c:v>40183.25</c:v>
                </c:pt>
                <c:pt idx="7475">
                  <c:v>40183.291666699988</c:v>
                </c:pt>
                <c:pt idx="7476">
                  <c:v>40183.333333300005</c:v>
                </c:pt>
                <c:pt idx="7477">
                  <c:v>40183.375</c:v>
                </c:pt>
                <c:pt idx="7478">
                  <c:v>40183.416666700003</c:v>
                </c:pt>
                <c:pt idx="7479">
                  <c:v>40183.458333300012</c:v>
                </c:pt>
                <c:pt idx="7480">
                  <c:v>40183.5</c:v>
                </c:pt>
                <c:pt idx="7481">
                  <c:v>40183.541666699995</c:v>
                </c:pt>
                <c:pt idx="7482">
                  <c:v>40183.583333300005</c:v>
                </c:pt>
                <c:pt idx="7483">
                  <c:v>40183.624999999993</c:v>
                </c:pt>
                <c:pt idx="7484">
                  <c:v>40183.666666699995</c:v>
                </c:pt>
                <c:pt idx="7485">
                  <c:v>40183.708333300005</c:v>
                </c:pt>
                <c:pt idx="7486">
                  <c:v>40183.75</c:v>
                </c:pt>
                <c:pt idx="7487">
                  <c:v>40183.791666699988</c:v>
                </c:pt>
                <c:pt idx="7488">
                  <c:v>40183.833333300005</c:v>
                </c:pt>
                <c:pt idx="7489">
                  <c:v>40183.875</c:v>
                </c:pt>
                <c:pt idx="7490">
                  <c:v>40183.916666700003</c:v>
                </c:pt>
                <c:pt idx="7491">
                  <c:v>40183.958333300012</c:v>
                </c:pt>
                <c:pt idx="7492">
                  <c:v>40184</c:v>
                </c:pt>
                <c:pt idx="7493">
                  <c:v>40184.041666699995</c:v>
                </c:pt>
                <c:pt idx="7494">
                  <c:v>40184.083333300005</c:v>
                </c:pt>
                <c:pt idx="7495">
                  <c:v>40184.124999999993</c:v>
                </c:pt>
                <c:pt idx="7496">
                  <c:v>40184.166666699995</c:v>
                </c:pt>
                <c:pt idx="7497">
                  <c:v>40184.208333300005</c:v>
                </c:pt>
                <c:pt idx="7498">
                  <c:v>40184.25</c:v>
                </c:pt>
                <c:pt idx="7499">
                  <c:v>40184.291666699988</c:v>
                </c:pt>
                <c:pt idx="7500">
                  <c:v>40184.333333300005</c:v>
                </c:pt>
                <c:pt idx="7501">
                  <c:v>40184.375</c:v>
                </c:pt>
                <c:pt idx="7502">
                  <c:v>40184.416666700003</c:v>
                </c:pt>
                <c:pt idx="7503">
                  <c:v>40184.458333300012</c:v>
                </c:pt>
                <c:pt idx="7504">
                  <c:v>40184.5</c:v>
                </c:pt>
                <c:pt idx="7505">
                  <c:v>40184.541666699995</c:v>
                </c:pt>
                <c:pt idx="7506">
                  <c:v>40184.583333300005</c:v>
                </c:pt>
                <c:pt idx="7507">
                  <c:v>40184.624999999993</c:v>
                </c:pt>
                <c:pt idx="7508">
                  <c:v>40184.666666699995</c:v>
                </c:pt>
                <c:pt idx="7509">
                  <c:v>40184.708333300005</c:v>
                </c:pt>
                <c:pt idx="7510">
                  <c:v>40184.75</c:v>
                </c:pt>
                <c:pt idx="7511">
                  <c:v>40184.791666699988</c:v>
                </c:pt>
                <c:pt idx="7512">
                  <c:v>40184.833333300005</c:v>
                </c:pt>
                <c:pt idx="7513">
                  <c:v>40184.875</c:v>
                </c:pt>
                <c:pt idx="7514">
                  <c:v>40184.916666700003</c:v>
                </c:pt>
                <c:pt idx="7515">
                  <c:v>40184.958333300012</c:v>
                </c:pt>
                <c:pt idx="7516">
                  <c:v>40185</c:v>
                </c:pt>
                <c:pt idx="7517">
                  <c:v>40185.041666699995</c:v>
                </c:pt>
                <c:pt idx="7518">
                  <c:v>40185.083333300005</c:v>
                </c:pt>
                <c:pt idx="7519">
                  <c:v>40185.124999999993</c:v>
                </c:pt>
                <c:pt idx="7520">
                  <c:v>40185.166666699995</c:v>
                </c:pt>
                <c:pt idx="7521">
                  <c:v>40185.208333300005</c:v>
                </c:pt>
                <c:pt idx="7522">
                  <c:v>40185.25</c:v>
                </c:pt>
                <c:pt idx="7523">
                  <c:v>40185.291666699988</c:v>
                </c:pt>
                <c:pt idx="7524">
                  <c:v>40185.333333300005</c:v>
                </c:pt>
                <c:pt idx="7525">
                  <c:v>40185.375</c:v>
                </c:pt>
                <c:pt idx="7526">
                  <c:v>40185.416666700003</c:v>
                </c:pt>
                <c:pt idx="7527">
                  <c:v>40185.458333300012</c:v>
                </c:pt>
                <c:pt idx="7528">
                  <c:v>40185.5</c:v>
                </c:pt>
                <c:pt idx="7529">
                  <c:v>40185.541666699995</c:v>
                </c:pt>
                <c:pt idx="7530">
                  <c:v>40185.583333300005</c:v>
                </c:pt>
                <c:pt idx="7531">
                  <c:v>40185.624999999993</c:v>
                </c:pt>
                <c:pt idx="7532">
                  <c:v>40185.666666699995</c:v>
                </c:pt>
                <c:pt idx="7533">
                  <c:v>40185.708333300005</c:v>
                </c:pt>
                <c:pt idx="7534">
                  <c:v>40185.75</c:v>
                </c:pt>
                <c:pt idx="7535">
                  <c:v>40185.791666699988</c:v>
                </c:pt>
                <c:pt idx="7536">
                  <c:v>40185.833333300005</c:v>
                </c:pt>
                <c:pt idx="7537">
                  <c:v>40185.875</c:v>
                </c:pt>
                <c:pt idx="7538">
                  <c:v>40185.916666700003</c:v>
                </c:pt>
                <c:pt idx="7539">
                  <c:v>40185.958333300012</c:v>
                </c:pt>
                <c:pt idx="7540">
                  <c:v>40186</c:v>
                </c:pt>
                <c:pt idx="7541">
                  <c:v>40186.041666699995</c:v>
                </c:pt>
                <c:pt idx="7542">
                  <c:v>40186.083333300005</c:v>
                </c:pt>
                <c:pt idx="7543">
                  <c:v>40186.124999999993</c:v>
                </c:pt>
                <c:pt idx="7544">
                  <c:v>40186.166666699995</c:v>
                </c:pt>
                <c:pt idx="7545">
                  <c:v>40186.208333300005</c:v>
                </c:pt>
                <c:pt idx="7546">
                  <c:v>40186.25</c:v>
                </c:pt>
                <c:pt idx="7547">
                  <c:v>40186.291666699988</c:v>
                </c:pt>
                <c:pt idx="7548">
                  <c:v>40186.333333300005</c:v>
                </c:pt>
                <c:pt idx="7549">
                  <c:v>40186.375</c:v>
                </c:pt>
                <c:pt idx="7550">
                  <c:v>40186.416666700003</c:v>
                </c:pt>
                <c:pt idx="7551">
                  <c:v>40186.458333300012</c:v>
                </c:pt>
                <c:pt idx="7552">
                  <c:v>40186.5</c:v>
                </c:pt>
                <c:pt idx="7553">
                  <c:v>40186.541666699995</c:v>
                </c:pt>
                <c:pt idx="7554">
                  <c:v>40186.583333300005</c:v>
                </c:pt>
                <c:pt idx="7555">
                  <c:v>40186.624999999993</c:v>
                </c:pt>
                <c:pt idx="7556">
                  <c:v>40186.666666699995</c:v>
                </c:pt>
                <c:pt idx="7557">
                  <c:v>40186.708333300005</c:v>
                </c:pt>
                <c:pt idx="7558">
                  <c:v>40186.75</c:v>
                </c:pt>
                <c:pt idx="7559">
                  <c:v>40186.791666699988</c:v>
                </c:pt>
                <c:pt idx="7560">
                  <c:v>40186.833333300005</c:v>
                </c:pt>
                <c:pt idx="7561">
                  <c:v>40186.875</c:v>
                </c:pt>
                <c:pt idx="7562">
                  <c:v>40186.916666700003</c:v>
                </c:pt>
                <c:pt idx="7563">
                  <c:v>40186.958333300012</c:v>
                </c:pt>
                <c:pt idx="7564">
                  <c:v>40187</c:v>
                </c:pt>
                <c:pt idx="7565">
                  <c:v>40187.041666699995</c:v>
                </c:pt>
                <c:pt idx="7566">
                  <c:v>40187.083333300005</c:v>
                </c:pt>
                <c:pt idx="7567">
                  <c:v>40187.124999999993</c:v>
                </c:pt>
                <c:pt idx="7568">
                  <c:v>40187.166666699995</c:v>
                </c:pt>
                <c:pt idx="7569">
                  <c:v>40187.208333300005</c:v>
                </c:pt>
                <c:pt idx="7570">
                  <c:v>40187.25</c:v>
                </c:pt>
                <c:pt idx="7571">
                  <c:v>40187.291666699988</c:v>
                </c:pt>
                <c:pt idx="7572">
                  <c:v>40187.333333300005</c:v>
                </c:pt>
                <c:pt idx="7573">
                  <c:v>40187.375</c:v>
                </c:pt>
                <c:pt idx="7574">
                  <c:v>40187.416666700003</c:v>
                </c:pt>
                <c:pt idx="7575">
                  <c:v>40187.458333300012</c:v>
                </c:pt>
                <c:pt idx="7576">
                  <c:v>40187.5</c:v>
                </c:pt>
                <c:pt idx="7577">
                  <c:v>40187.541666699995</c:v>
                </c:pt>
                <c:pt idx="7578">
                  <c:v>40187.583333300005</c:v>
                </c:pt>
                <c:pt idx="7579">
                  <c:v>40187.624999999993</c:v>
                </c:pt>
                <c:pt idx="7580">
                  <c:v>40187.666666699995</c:v>
                </c:pt>
                <c:pt idx="7581">
                  <c:v>40187.708333300005</c:v>
                </c:pt>
                <c:pt idx="7582">
                  <c:v>40187.75</c:v>
                </c:pt>
                <c:pt idx="7583">
                  <c:v>40187.791666699988</c:v>
                </c:pt>
                <c:pt idx="7584">
                  <c:v>40187.833333300005</c:v>
                </c:pt>
                <c:pt idx="7585">
                  <c:v>40187.875</c:v>
                </c:pt>
                <c:pt idx="7586">
                  <c:v>40187.916666700003</c:v>
                </c:pt>
                <c:pt idx="7587">
                  <c:v>40187.958333300012</c:v>
                </c:pt>
                <c:pt idx="7588">
                  <c:v>40188</c:v>
                </c:pt>
                <c:pt idx="7589">
                  <c:v>40188.041666999998</c:v>
                </c:pt>
                <c:pt idx="7590">
                  <c:v>40188.083333000002</c:v>
                </c:pt>
                <c:pt idx="7591">
                  <c:v>40188.124999999993</c:v>
                </c:pt>
                <c:pt idx="7592">
                  <c:v>40188.166666999998</c:v>
                </c:pt>
                <c:pt idx="7593">
                  <c:v>40188.208333000002</c:v>
                </c:pt>
                <c:pt idx="7594">
                  <c:v>40188.25</c:v>
                </c:pt>
                <c:pt idx="7595">
                  <c:v>40188.29166699999</c:v>
                </c:pt>
                <c:pt idx="7596">
                  <c:v>40188.333333000002</c:v>
                </c:pt>
                <c:pt idx="7597">
                  <c:v>40188.375</c:v>
                </c:pt>
                <c:pt idx="7598">
                  <c:v>40188.416667000005</c:v>
                </c:pt>
                <c:pt idx="7599">
                  <c:v>40188.45833300001</c:v>
                </c:pt>
                <c:pt idx="7600">
                  <c:v>40188.5</c:v>
                </c:pt>
                <c:pt idx="7601">
                  <c:v>40188.541666999998</c:v>
                </c:pt>
                <c:pt idx="7602">
                  <c:v>40188.583333000002</c:v>
                </c:pt>
                <c:pt idx="7603">
                  <c:v>40188.624999999993</c:v>
                </c:pt>
                <c:pt idx="7604">
                  <c:v>40188.666666999998</c:v>
                </c:pt>
                <c:pt idx="7605">
                  <c:v>40188.708333000002</c:v>
                </c:pt>
                <c:pt idx="7606">
                  <c:v>40188.75</c:v>
                </c:pt>
                <c:pt idx="7607">
                  <c:v>40188.79166699999</c:v>
                </c:pt>
                <c:pt idx="7608">
                  <c:v>40188.833333000002</c:v>
                </c:pt>
                <c:pt idx="7609">
                  <c:v>40188.875</c:v>
                </c:pt>
                <c:pt idx="7610">
                  <c:v>40188.916667000005</c:v>
                </c:pt>
                <c:pt idx="7611">
                  <c:v>40188.95833300001</c:v>
                </c:pt>
                <c:pt idx="7612">
                  <c:v>40189</c:v>
                </c:pt>
                <c:pt idx="7613">
                  <c:v>40189.041666999998</c:v>
                </c:pt>
                <c:pt idx="7614">
                  <c:v>40189.083333000002</c:v>
                </c:pt>
                <c:pt idx="7615">
                  <c:v>40189.124999999993</c:v>
                </c:pt>
                <c:pt idx="7616">
                  <c:v>40189.166666999998</c:v>
                </c:pt>
                <c:pt idx="7617">
                  <c:v>40189.208333000002</c:v>
                </c:pt>
                <c:pt idx="7618">
                  <c:v>40189.25</c:v>
                </c:pt>
                <c:pt idx="7619">
                  <c:v>40189.29166699999</c:v>
                </c:pt>
                <c:pt idx="7620">
                  <c:v>40189.333333000002</c:v>
                </c:pt>
                <c:pt idx="7621">
                  <c:v>40189.375</c:v>
                </c:pt>
                <c:pt idx="7622">
                  <c:v>40189.416667000005</c:v>
                </c:pt>
                <c:pt idx="7623">
                  <c:v>40189.45833300001</c:v>
                </c:pt>
                <c:pt idx="7624">
                  <c:v>40189.5</c:v>
                </c:pt>
                <c:pt idx="7625">
                  <c:v>40189.541666999998</c:v>
                </c:pt>
                <c:pt idx="7626">
                  <c:v>40189.583333000002</c:v>
                </c:pt>
                <c:pt idx="7627">
                  <c:v>40189.624999999993</c:v>
                </c:pt>
                <c:pt idx="7628">
                  <c:v>40189.666666999998</c:v>
                </c:pt>
                <c:pt idx="7629">
                  <c:v>40189.708333000002</c:v>
                </c:pt>
                <c:pt idx="7630">
                  <c:v>40189.75</c:v>
                </c:pt>
                <c:pt idx="7631">
                  <c:v>40189.79166699999</c:v>
                </c:pt>
                <c:pt idx="7632">
                  <c:v>40189.833333000002</c:v>
                </c:pt>
                <c:pt idx="7633">
                  <c:v>40189.875</c:v>
                </c:pt>
                <c:pt idx="7634">
                  <c:v>40189.916667000005</c:v>
                </c:pt>
                <c:pt idx="7635">
                  <c:v>40189.95833300001</c:v>
                </c:pt>
                <c:pt idx="7636">
                  <c:v>40190</c:v>
                </c:pt>
                <c:pt idx="7637">
                  <c:v>40190.041666999998</c:v>
                </c:pt>
                <c:pt idx="7638">
                  <c:v>40190.083333000002</c:v>
                </c:pt>
                <c:pt idx="7639">
                  <c:v>40190.124999999993</c:v>
                </c:pt>
                <c:pt idx="7640">
                  <c:v>40190.166666999998</c:v>
                </c:pt>
                <c:pt idx="7641">
                  <c:v>40190.208333000002</c:v>
                </c:pt>
                <c:pt idx="7642">
                  <c:v>40190.25</c:v>
                </c:pt>
                <c:pt idx="7643">
                  <c:v>40190.29166699999</c:v>
                </c:pt>
                <c:pt idx="7644">
                  <c:v>40190.333333000002</c:v>
                </c:pt>
                <c:pt idx="7645">
                  <c:v>40190.375</c:v>
                </c:pt>
                <c:pt idx="7646">
                  <c:v>40190.416667000005</c:v>
                </c:pt>
                <c:pt idx="7647">
                  <c:v>40190.45833300001</c:v>
                </c:pt>
                <c:pt idx="7648">
                  <c:v>40190.5</c:v>
                </c:pt>
                <c:pt idx="7649">
                  <c:v>40190.541666999998</c:v>
                </c:pt>
                <c:pt idx="7650">
                  <c:v>40190.583333000002</c:v>
                </c:pt>
                <c:pt idx="7651">
                  <c:v>40190.624999999993</c:v>
                </c:pt>
                <c:pt idx="7652">
                  <c:v>40190.666666999998</c:v>
                </c:pt>
                <c:pt idx="7653">
                  <c:v>40190.708333000002</c:v>
                </c:pt>
                <c:pt idx="7654">
                  <c:v>40190.75</c:v>
                </c:pt>
                <c:pt idx="7655">
                  <c:v>40190.79166699999</c:v>
                </c:pt>
                <c:pt idx="7656">
                  <c:v>40190.833333000002</c:v>
                </c:pt>
                <c:pt idx="7657">
                  <c:v>40190.875</c:v>
                </c:pt>
                <c:pt idx="7658">
                  <c:v>40190.916667000005</c:v>
                </c:pt>
                <c:pt idx="7659">
                  <c:v>40190.95833300001</c:v>
                </c:pt>
                <c:pt idx="7660">
                  <c:v>40191</c:v>
                </c:pt>
                <c:pt idx="7661">
                  <c:v>40191.041666999998</c:v>
                </c:pt>
                <c:pt idx="7662">
                  <c:v>40191.083333000002</c:v>
                </c:pt>
                <c:pt idx="7663">
                  <c:v>40191.124999999993</c:v>
                </c:pt>
                <c:pt idx="7664">
                  <c:v>40191.166666999998</c:v>
                </c:pt>
                <c:pt idx="7665">
                  <c:v>40191.208333000002</c:v>
                </c:pt>
                <c:pt idx="7666">
                  <c:v>40191.25</c:v>
                </c:pt>
                <c:pt idx="7667">
                  <c:v>40191.29166699999</c:v>
                </c:pt>
                <c:pt idx="7668">
                  <c:v>40191.333333000002</c:v>
                </c:pt>
                <c:pt idx="7669">
                  <c:v>40191.375</c:v>
                </c:pt>
                <c:pt idx="7670">
                  <c:v>40191.416667000005</c:v>
                </c:pt>
                <c:pt idx="7671">
                  <c:v>40191.45833300001</c:v>
                </c:pt>
                <c:pt idx="7672">
                  <c:v>40191.5</c:v>
                </c:pt>
                <c:pt idx="7673">
                  <c:v>40191.541666999998</c:v>
                </c:pt>
                <c:pt idx="7674">
                  <c:v>40191.583333000002</c:v>
                </c:pt>
                <c:pt idx="7675">
                  <c:v>40191.624999999993</c:v>
                </c:pt>
                <c:pt idx="7676">
                  <c:v>40191.666666999998</c:v>
                </c:pt>
                <c:pt idx="7677">
                  <c:v>40191.708333000002</c:v>
                </c:pt>
                <c:pt idx="7678">
                  <c:v>40191.75</c:v>
                </c:pt>
                <c:pt idx="7679">
                  <c:v>40191.79166699999</c:v>
                </c:pt>
                <c:pt idx="7680">
                  <c:v>40191.833333000002</c:v>
                </c:pt>
                <c:pt idx="7681">
                  <c:v>40191.875</c:v>
                </c:pt>
                <c:pt idx="7682">
                  <c:v>40191.916667000005</c:v>
                </c:pt>
                <c:pt idx="7683">
                  <c:v>40191.95833300001</c:v>
                </c:pt>
                <c:pt idx="7684">
                  <c:v>40192</c:v>
                </c:pt>
                <c:pt idx="7685">
                  <c:v>40192.041666999998</c:v>
                </c:pt>
                <c:pt idx="7686">
                  <c:v>40192.083333000002</c:v>
                </c:pt>
                <c:pt idx="7687">
                  <c:v>40192.124999999993</c:v>
                </c:pt>
                <c:pt idx="7688">
                  <c:v>40192.166666999998</c:v>
                </c:pt>
                <c:pt idx="7689">
                  <c:v>40192.208333000002</c:v>
                </c:pt>
                <c:pt idx="7690">
                  <c:v>40192.25</c:v>
                </c:pt>
                <c:pt idx="7691">
                  <c:v>40192.29166699999</c:v>
                </c:pt>
                <c:pt idx="7692">
                  <c:v>40192.333333000002</c:v>
                </c:pt>
                <c:pt idx="7693">
                  <c:v>40192.375</c:v>
                </c:pt>
                <c:pt idx="7694">
                  <c:v>40192.416667000005</c:v>
                </c:pt>
                <c:pt idx="7695">
                  <c:v>40192.45833300001</c:v>
                </c:pt>
                <c:pt idx="7696">
                  <c:v>40192.5</c:v>
                </c:pt>
                <c:pt idx="7697">
                  <c:v>40192.541666999998</c:v>
                </c:pt>
                <c:pt idx="7698">
                  <c:v>40192.583333000002</c:v>
                </c:pt>
                <c:pt idx="7699">
                  <c:v>40192.624999999993</c:v>
                </c:pt>
                <c:pt idx="7700">
                  <c:v>40192.666666999998</c:v>
                </c:pt>
                <c:pt idx="7701">
                  <c:v>40192.708333000002</c:v>
                </c:pt>
                <c:pt idx="7702">
                  <c:v>40192.75</c:v>
                </c:pt>
                <c:pt idx="7703">
                  <c:v>40192.79166699999</c:v>
                </c:pt>
                <c:pt idx="7704">
                  <c:v>40192.833333000002</c:v>
                </c:pt>
                <c:pt idx="7705">
                  <c:v>40192.875</c:v>
                </c:pt>
                <c:pt idx="7706">
                  <c:v>40192.916667000005</c:v>
                </c:pt>
                <c:pt idx="7707">
                  <c:v>40192.95833300001</c:v>
                </c:pt>
                <c:pt idx="7708">
                  <c:v>40193</c:v>
                </c:pt>
                <c:pt idx="7709">
                  <c:v>40193.041666999998</c:v>
                </c:pt>
                <c:pt idx="7710">
                  <c:v>40193.083333000002</c:v>
                </c:pt>
                <c:pt idx="7711">
                  <c:v>40193.124999999993</c:v>
                </c:pt>
                <c:pt idx="7712">
                  <c:v>40193.166666999998</c:v>
                </c:pt>
                <c:pt idx="7713">
                  <c:v>40193.208333000002</c:v>
                </c:pt>
                <c:pt idx="7714">
                  <c:v>40193.25</c:v>
                </c:pt>
                <c:pt idx="7715">
                  <c:v>40193.29166699999</c:v>
                </c:pt>
                <c:pt idx="7716">
                  <c:v>40193.333333000002</c:v>
                </c:pt>
                <c:pt idx="7717">
                  <c:v>40193.375</c:v>
                </c:pt>
                <c:pt idx="7718">
                  <c:v>40193.416667000005</c:v>
                </c:pt>
                <c:pt idx="7719">
                  <c:v>40193.45833300001</c:v>
                </c:pt>
                <c:pt idx="7720">
                  <c:v>40193.5</c:v>
                </c:pt>
                <c:pt idx="7721">
                  <c:v>40193.541666999998</c:v>
                </c:pt>
                <c:pt idx="7722">
                  <c:v>40193.583333000002</c:v>
                </c:pt>
                <c:pt idx="7723">
                  <c:v>40193.624999999993</c:v>
                </c:pt>
                <c:pt idx="7724">
                  <c:v>40193.666666999998</c:v>
                </c:pt>
                <c:pt idx="7725">
                  <c:v>40193.708333000002</c:v>
                </c:pt>
                <c:pt idx="7726">
                  <c:v>40193.75</c:v>
                </c:pt>
                <c:pt idx="7727">
                  <c:v>40193.79166699999</c:v>
                </c:pt>
                <c:pt idx="7728">
                  <c:v>40193.833333000002</c:v>
                </c:pt>
                <c:pt idx="7729">
                  <c:v>40193.875</c:v>
                </c:pt>
                <c:pt idx="7730">
                  <c:v>40193.916667000005</c:v>
                </c:pt>
                <c:pt idx="7731">
                  <c:v>40193.95833300001</c:v>
                </c:pt>
                <c:pt idx="7732">
                  <c:v>40194</c:v>
                </c:pt>
                <c:pt idx="7733">
                  <c:v>40194.041666999998</c:v>
                </c:pt>
                <c:pt idx="7734">
                  <c:v>40194.083333000002</c:v>
                </c:pt>
                <c:pt idx="7735">
                  <c:v>40194.124999999993</c:v>
                </c:pt>
                <c:pt idx="7736">
                  <c:v>40194.166666999998</c:v>
                </c:pt>
                <c:pt idx="7737">
                  <c:v>40194.208333000002</c:v>
                </c:pt>
                <c:pt idx="7738">
                  <c:v>40194.25</c:v>
                </c:pt>
                <c:pt idx="7739">
                  <c:v>40194.29166699999</c:v>
                </c:pt>
                <c:pt idx="7740">
                  <c:v>40194.333333000002</c:v>
                </c:pt>
                <c:pt idx="7741">
                  <c:v>40194.375</c:v>
                </c:pt>
                <c:pt idx="7742">
                  <c:v>40194.416667000005</c:v>
                </c:pt>
                <c:pt idx="7743">
                  <c:v>40194.45833300001</c:v>
                </c:pt>
                <c:pt idx="7744">
                  <c:v>40194.5</c:v>
                </c:pt>
                <c:pt idx="7745">
                  <c:v>40194.541666999998</c:v>
                </c:pt>
                <c:pt idx="7746">
                  <c:v>40194.583333000002</c:v>
                </c:pt>
                <c:pt idx="7747">
                  <c:v>40194.624999999993</c:v>
                </c:pt>
                <c:pt idx="7748">
                  <c:v>40194.666666999998</c:v>
                </c:pt>
                <c:pt idx="7749">
                  <c:v>40194.708333000002</c:v>
                </c:pt>
                <c:pt idx="7750">
                  <c:v>40194.75</c:v>
                </c:pt>
                <c:pt idx="7751">
                  <c:v>40194.79166699999</c:v>
                </c:pt>
                <c:pt idx="7752">
                  <c:v>40194.833333000002</c:v>
                </c:pt>
                <c:pt idx="7753">
                  <c:v>40194.875</c:v>
                </c:pt>
                <c:pt idx="7754">
                  <c:v>40194.916667000005</c:v>
                </c:pt>
                <c:pt idx="7755">
                  <c:v>40194.95833300001</c:v>
                </c:pt>
                <c:pt idx="7756">
                  <c:v>40195</c:v>
                </c:pt>
                <c:pt idx="7757">
                  <c:v>40195.041666999998</c:v>
                </c:pt>
                <c:pt idx="7758">
                  <c:v>40195.083333000002</c:v>
                </c:pt>
                <c:pt idx="7759">
                  <c:v>40195.124999999993</c:v>
                </c:pt>
                <c:pt idx="7760">
                  <c:v>40195.166666999998</c:v>
                </c:pt>
                <c:pt idx="7761">
                  <c:v>40195.208333000002</c:v>
                </c:pt>
                <c:pt idx="7762">
                  <c:v>40195.25</c:v>
                </c:pt>
                <c:pt idx="7763">
                  <c:v>40195.29166699999</c:v>
                </c:pt>
                <c:pt idx="7764">
                  <c:v>40195.333333000002</c:v>
                </c:pt>
                <c:pt idx="7765">
                  <c:v>40195.375</c:v>
                </c:pt>
                <c:pt idx="7766">
                  <c:v>40195.416667000005</c:v>
                </c:pt>
                <c:pt idx="7767">
                  <c:v>40195.45833300001</c:v>
                </c:pt>
                <c:pt idx="7768">
                  <c:v>40195.5</c:v>
                </c:pt>
                <c:pt idx="7769">
                  <c:v>40195.541666999998</c:v>
                </c:pt>
                <c:pt idx="7770">
                  <c:v>40195.583333000002</c:v>
                </c:pt>
                <c:pt idx="7771">
                  <c:v>40195.624999999993</c:v>
                </c:pt>
                <c:pt idx="7772">
                  <c:v>40195.666666999998</c:v>
                </c:pt>
                <c:pt idx="7773">
                  <c:v>40195.708333000002</c:v>
                </c:pt>
                <c:pt idx="7774">
                  <c:v>40195.75</c:v>
                </c:pt>
                <c:pt idx="7775">
                  <c:v>40195.79166699999</c:v>
                </c:pt>
                <c:pt idx="7776">
                  <c:v>40195.833333000002</c:v>
                </c:pt>
                <c:pt idx="7777">
                  <c:v>40195.875</c:v>
                </c:pt>
                <c:pt idx="7778">
                  <c:v>40195.916667000005</c:v>
                </c:pt>
                <c:pt idx="7779">
                  <c:v>40195.95833300001</c:v>
                </c:pt>
                <c:pt idx="7780">
                  <c:v>40196</c:v>
                </c:pt>
                <c:pt idx="7781">
                  <c:v>40196.041666999998</c:v>
                </c:pt>
                <c:pt idx="7782">
                  <c:v>40196.083333000002</c:v>
                </c:pt>
                <c:pt idx="7783">
                  <c:v>40196.124999999993</c:v>
                </c:pt>
                <c:pt idx="7784">
                  <c:v>40196.166666999998</c:v>
                </c:pt>
                <c:pt idx="7785">
                  <c:v>40196.208333000002</c:v>
                </c:pt>
                <c:pt idx="7786">
                  <c:v>40196.25</c:v>
                </c:pt>
                <c:pt idx="7787">
                  <c:v>40196.29166699999</c:v>
                </c:pt>
                <c:pt idx="7788">
                  <c:v>40196.333333000002</c:v>
                </c:pt>
                <c:pt idx="7789">
                  <c:v>40196.375</c:v>
                </c:pt>
                <c:pt idx="7790">
                  <c:v>40196.416667000005</c:v>
                </c:pt>
                <c:pt idx="7791">
                  <c:v>40196.45833300001</c:v>
                </c:pt>
                <c:pt idx="7792">
                  <c:v>40196.5</c:v>
                </c:pt>
                <c:pt idx="7793">
                  <c:v>40196.541666999998</c:v>
                </c:pt>
                <c:pt idx="7794">
                  <c:v>40196.583333000002</c:v>
                </c:pt>
                <c:pt idx="7795">
                  <c:v>40196.624999999993</c:v>
                </c:pt>
                <c:pt idx="7796">
                  <c:v>40196.666666999998</c:v>
                </c:pt>
                <c:pt idx="7797">
                  <c:v>40196.708333000002</c:v>
                </c:pt>
                <c:pt idx="7798">
                  <c:v>40196.75</c:v>
                </c:pt>
                <c:pt idx="7799">
                  <c:v>40196.79166699999</c:v>
                </c:pt>
                <c:pt idx="7800">
                  <c:v>40196.833333000002</c:v>
                </c:pt>
                <c:pt idx="7801">
                  <c:v>40196.875</c:v>
                </c:pt>
                <c:pt idx="7802">
                  <c:v>40196.916667000005</c:v>
                </c:pt>
                <c:pt idx="7803">
                  <c:v>40196.95833300001</c:v>
                </c:pt>
                <c:pt idx="7804">
                  <c:v>40197</c:v>
                </c:pt>
                <c:pt idx="7805">
                  <c:v>40197.041666999998</c:v>
                </c:pt>
                <c:pt idx="7806">
                  <c:v>40197.083333000002</c:v>
                </c:pt>
                <c:pt idx="7807">
                  <c:v>40197.124999999993</c:v>
                </c:pt>
                <c:pt idx="7808">
                  <c:v>40197.166666999998</c:v>
                </c:pt>
                <c:pt idx="7809">
                  <c:v>40197.208333000002</c:v>
                </c:pt>
                <c:pt idx="7810">
                  <c:v>40197.25</c:v>
                </c:pt>
                <c:pt idx="7811">
                  <c:v>40197.29166699999</c:v>
                </c:pt>
                <c:pt idx="7812">
                  <c:v>40197.333333000002</c:v>
                </c:pt>
                <c:pt idx="7813">
                  <c:v>40197.375</c:v>
                </c:pt>
                <c:pt idx="7814">
                  <c:v>40197.416667000005</c:v>
                </c:pt>
                <c:pt idx="7815">
                  <c:v>40197.45833300001</c:v>
                </c:pt>
                <c:pt idx="7816">
                  <c:v>40197.5</c:v>
                </c:pt>
                <c:pt idx="7817">
                  <c:v>40197.541666999998</c:v>
                </c:pt>
                <c:pt idx="7818">
                  <c:v>40197.583333000002</c:v>
                </c:pt>
                <c:pt idx="7819">
                  <c:v>40197.624999999993</c:v>
                </c:pt>
                <c:pt idx="7820">
                  <c:v>40197.666666999998</c:v>
                </c:pt>
                <c:pt idx="7821">
                  <c:v>40197.708333000002</c:v>
                </c:pt>
                <c:pt idx="7822">
                  <c:v>40197.75</c:v>
                </c:pt>
                <c:pt idx="7823">
                  <c:v>40197.79166699999</c:v>
                </c:pt>
                <c:pt idx="7824">
                  <c:v>40197.833333000002</c:v>
                </c:pt>
                <c:pt idx="7825">
                  <c:v>40197.875</c:v>
                </c:pt>
                <c:pt idx="7826">
                  <c:v>40197.916667000005</c:v>
                </c:pt>
                <c:pt idx="7827">
                  <c:v>40197.95833300001</c:v>
                </c:pt>
                <c:pt idx="7828">
                  <c:v>40198</c:v>
                </c:pt>
                <c:pt idx="7829">
                  <c:v>40198.041666999998</c:v>
                </c:pt>
                <c:pt idx="7830">
                  <c:v>40198.083333000002</c:v>
                </c:pt>
                <c:pt idx="7831">
                  <c:v>40198.124999999993</c:v>
                </c:pt>
                <c:pt idx="7832">
                  <c:v>40198.166666999998</c:v>
                </c:pt>
                <c:pt idx="7833">
                  <c:v>40198.208333000002</c:v>
                </c:pt>
                <c:pt idx="7834">
                  <c:v>40198.25</c:v>
                </c:pt>
                <c:pt idx="7835">
                  <c:v>40198.29166699999</c:v>
                </c:pt>
                <c:pt idx="7836">
                  <c:v>40198.333333000002</c:v>
                </c:pt>
                <c:pt idx="7837">
                  <c:v>40198.375</c:v>
                </c:pt>
                <c:pt idx="7838">
                  <c:v>40198.416667000005</c:v>
                </c:pt>
                <c:pt idx="7839">
                  <c:v>40198.45833300001</c:v>
                </c:pt>
                <c:pt idx="7840">
                  <c:v>40198.5</c:v>
                </c:pt>
                <c:pt idx="7841">
                  <c:v>40198.541666999998</c:v>
                </c:pt>
                <c:pt idx="7842">
                  <c:v>40198.583333000002</c:v>
                </c:pt>
                <c:pt idx="7843">
                  <c:v>40198.624999999993</c:v>
                </c:pt>
                <c:pt idx="7844">
                  <c:v>40198.666666999998</c:v>
                </c:pt>
                <c:pt idx="7845">
                  <c:v>40198.708333000002</c:v>
                </c:pt>
                <c:pt idx="7846">
                  <c:v>40198.75</c:v>
                </c:pt>
                <c:pt idx="7847">
                  <c:v>40198.79166699999</c:v>
                </c:pt>
                <c:pt idx="7848">
                  <c:v>40198.833333000002</c:v>
                </c:pt>
                <c:pt idx="7849">
                  <c:v>40198.875</c:v>
                </c:pt>
                <c:pt idx="7850">
                  <c:v>40198.916667000005</c:v>
                </c:pt>
                <c:pt idx="7851">
                  <c:v>40198.95833300001</c:v>
                </c:pt>
                <c:pt idx="7852">
                  <c:v>40199</c:v>
                </c:pt>
                <c:pt idx="7853">
                  <c:v>40199.041666999998</c:v>
                </c:pt>
                <c:pt idx="7854">
                  <c:v>40199.083333000002</c:v>
                </c:pt>
                <c:pt idx="7855">
                  <c:v>40199.124999999993</c:v>
                </c:pt>
                <c:pt idx="7856">
                  <c:v>40199.166666999998</c:v>
                </c:pt>
                <c:pt idx="7857">
                  <c:v>40199.208333000002</c:v>
                </c:pt>
                <c:pt idx="7858">
                  <c:v>40199.25</c:v>
                </c:pt>
                <c:pt idx="7859">
                  <c:v>40199.29166699999</c:v>
                </c:pt>
                <c:pt idx="7860">
                  <c:v>40199.333333000002</c:v>
                </c:pt>
                <c:pt idx="7861">
                  <c:v>40199.375</c:v>
                </c:pt>
                <c:pt idx="7862">
                  <c:v>40199.416667000005</c:v>
                </c:pt>
                <c:pt idx="7863">
                  <c:v>40199.45833300001</c:v>
                </c:pt>
                <c:pt idx="7864">
                  <c:v>40199.5</c:v>
                </c:pt>
                <c:pt idx="7865">
                  <c:v>40199.541666999998</c:v>
                </c:pt>
                <c:pt idx="7866">
                  <c:v>40199.583333000002</c:v>
                </c:pt>
                <c:pt idx="7867">
                  <c:v>40199.624999999993</c:v>
                </c:pt>
                <c:pt idx="7868">
                  <c:v>40199.666666999998</c:v>
                </c:pt>
                <c:pt idx="7869">
                  <c:v>40199.708333000002</c:v>
                </c:pt>
                <c:pt idx="7870">
                  <c:v>40199.75</c:v>
                </c:pt>
                <c:pt idx="7871">
                  <c:v>40199.79166699999</c:v>
                </c:pt>
                <c:pt idx="7872">
                  <c:v>40199.833333000002</c:v>
                </c:pt>
                <c:pt idx="7873">
                  <c:v>40199.875</c:v>
                </c:pt>
                <c:pt idx="7874">
                  <c:v>40199.916667000005</c:v>
                </c:pt>
                <c:pt idx="7875">
                  <c:v>40199.95833300001</c:v>
                </c:pt>
                <c:pt idx="7876">
                  <c:v>40200</c:v>
                </c:pt>
                <c:pt idx="7877">
                  <c:v>40200.041666999998</c:v>
                </c:pt>
                <c:pt idx="7878">
                  <c:v>40200.083333000002</c:v>
                </c:pt>
                <c:pt idx="7879">
                  <c:v>40200.124999999993</c:v>
                </c:pt>
                <c:pt idx="7880">
                  <c:v>40200.166666999998</c:v>
                </c:pt>
                <c:pt idx="7881">
                  <c:v>40200.208333000002</c:v>
                </c:pt>
                <c:pt idx="7882">
                  <c:v>40200.25</c:v>
                </c:pt>
                <c:pt idx="7883">
                  <c:v>40200.29166699999</c:v>
                </c:pt>
                <c:pt idx="7884">
                  <c:v>40200.333333000002</c:v>
                </c:pt>
                <c:pt idx="7885">
                  <c:v>40200.375</c:v>
                </c:pt>
                <c:pt idx="7886">
                  <c:v>40200.416667000005</c:v>
                </c:pt>
                <c:pt idx="7887">
                  <c:v>40200.45833300001</c:v>
                </c:pt>
                <c:pt idx="7888">
                  <c:v>40200.5</c:v>
                </c:pt>
                <c:pt idx="7889">
                  <c:v>40200.541666999998</c:v>
                </c:pt>
                <c:pt idx="7890">
                  <c:v>40200.583333000002</c:v>
                </c:pt>
                <c:pt idx="7891">
                  <c:v>40200.624999999993</c:v>
                </c:pt>
                <c:pt idx="7892">
                  <c:v>40200.666666999998</c:v>
                </c:pt>
                <c:pt idx="7893">
                  <c:v>40200.708333000002</c:v>
                </c:pt>
                <c:pt idx="7894">
                  <c:v>40200.75</c:v>
                </c:pt>
                <c:pt idx="7895">
                  <c:v>40200.79166699999</c:v>
                </c:pt>
                <c:pt idx="7896">
                  <c:v>40200.833333000002</c:v>
                </c:pt>
                <c:pt idx="7897">
                  <c:v>40200.875</c:v>
                </c:pt>
                <c:pt idx="7898">
                  <c:v>40200.916667000005</c:v>
                </c:pt>
                <c:pt idx="7899">
                  <c:v>40200.95833300001</c:v>
                </c:pt>
                <c:pt idx="7900">
                  <c:v>40201</c:v>
                </c:pt>
                <c:pt idx="7901">
                  <c:v>40201.041666999998</c:v>
                </c:pt>
                <c:pt idx="7902">
                  <c:v>40201.083333000002</c:v>
                </c:pt>
                <c:pt idx="7903">
                  <c:v>40201.124999999993</c:v>
                </c:pt>
                <c:pt idx="7904">
                  <c:v>40201.166666999998</c:v>
                </c:pt>
                <c:pt idx="7905">
                  <c:v>40201.208333000002</c:v>
                </c:pt>
                <c:pt idx="7906">
                  <c:v>40201.25</c:v>
                </c:pt>
                <c:pt idx="7907">
                  <c:v>40201.29166699999</c:v>
                </c:pt>
                <c:pt idx="7908">
                  <c:v>40201.333333000002</c:v>
                </c:pt>
                <c:pt idx="7909">
                  <c:v>40201.375</c:v>
                </c:pt>
                <c:pt idx="7910">
                  <c:v>40201.416667000005</c:v>
                </c:pt>
                <c:pt idx="7911">
                  <c:v>40201.45833300001</c:v>
                </c:pt>
                <c:pt idx="7912">
                  <c:v>40201.5</c:v>
                </c:pt>
                <c:pt idx="7913">
                  <c:v>40201.541666999998</c:v>
                </c:pt>
                <c:pt idx="7914">
                  <c:v>40201.583333000002</c:v>
                </c:pt>
                <c:pt idx="7915">
                  <c:v>40201.624999999993</c:v>
                </c:pt>
                <c:pt idx="7916">
                  <c:v>40201.666666999998</c:v>
                </c:pt>
                <c:pt idx="7917">
                  <c:v>40201.708333000002</c:v>
                </c:pt>
                <c:pt idx="7918">
                  <c:v>40201.75</c:v>
                </c:pt>
                <c:pt idx="7919">
                  <c:v>40201.79166699999</c:v>
                </c:pt>
                <c:pt idx="7920">
                  <c:v>40201.833333000002</c:v>
                </c:pt>
                <c:pt idx="7921">
                  <c:v>40201.875</c:v>
                </c:pt>
                <c:pt idx="7922">
                  <c:v>40201.916667000005</c:v>
                </c:pt>
                <c:pt idx="7923">
                  <c:v>40201.95833300001</c:v>
                </c:pt>
                <c:pt idx="7924">
                  <c:v>40202</c:v>
                </c:pt>
                <c:pt idx="7925">
                  <c:v>40202.041666999998</c:v>
                </c:pt>
                <c:pt idx="7926">
                  <c:v>40202.083333000002</c:v>
                </c:pt>
                <c:pt idx="7927">
                  <c:v>40202.124999999993</c:v>
                </c:pt>
                <c:pt idx="7928">
                  <c:v>40202.166666999998</c:v>
                </c:pt>
                <c:pt idx="7929">
                  <c:v>40202.208333000002</c:v>
                </c:pt>
                <c:pt idx="7930">
                  <c:v>40202.25</c:v>
                </c:pt>
                <c:pt idx="7931">
                  <c:v>40202.29166699999</c:v>
                </c:pt>
                <c:pt idx="7932">
                  <c:v>40202.333333000002</c:v>
                </c:pt>
                <c:pt idx="7933">
                  <c:v>40202.375</c:v>
                </c:pt>
                <c:pt idx="7934">
                  <c:v>40202.416667000005</c:v>
                </c:pt>
                <c:pt idx="7935">
                  <c:v>40202.45833300001</c:v>
                </c:pt>
                <c:pt idx="7936">
                  <c:v>40202.5</c:v>
                </c:pt>
                <c:pt idx="7937">
                  <c:v>40202.541666999998</c:v>
                </c:pt>
                <c:pt idx="7938">
                  <c:v>40202.583333000002</c:v>
                </c:pt>
                <c:pt idx="7939">
                  <c:v>40202.624999999993</c:v>
                </c:pt>
                <c:pt idx="7940">
                  <c:v>40202.666666999998</c:v>
                </c:pt>
                <c:pt idx="7941">
                  <c:v>40202.708333000002</c:v>
                </c:pt>
                <c:pt idx="7942">
                  <c:v>40202.75</c:v>
                </c:pt>
                <c:pt idx="7943">
                  <c:v>40202.79166699999</c:v>
                </c:pt>
                <c:pt idx="7944">
                  <c:v>40202.833333000002</c:v>
                </c:pt>
                <c:pt idx="7945">
                  <c:v>40202.875</c:v>
                </c:pt>
                <c:pt idx="7946">
                  <c:v>40202.916667000005</c:v>
                </c:pt>
                <c:pt idx="7947">
                  <c:v>40202.95833300001</c:v>
                </c:pt>
                <c:pt idx="7948">
                  <c:v>40203</c:v>
                </c:pt>
                <c:pt idx="7949">
                  <c:v>40203.041666999998</c:v>
                </c:pt>
                <c:pt idx="7950">
                  <c:v>40203.083333000002</c:v>
                </c:pt>
                <c:pt idx="7951">
                  <c:v>40203.124999999993</c:v>
                </c:pt>
                <c:pt idx="7952">
                  <c:v>40203.166666999998</c:v>
                </c:pt>
                <c:pt idx="7953">
                  <c:v>40203.208333000002</c:v>
                </c:pt>
                <c:pt idx="7954">
                  <c:v>40203.25</c:v>
                </c:pt>
                <c:pt idx="7955">
                  <c:v>40203.29166699999</c:v>
                </c:pt>
                <c:pt idx="7956">
                  <c:v>40203.333333000002</c:v>
                </c:pt>
                <c:pt idx="7957">
                  <c:v>40203.375</c:v>
                </c:pt>
                <c:pt idx="7958">
                  <c:v>40203.416667000005</c:v>
                </c:pt>
                <c:pt idx="7959">
                  <c:v>40203.45833300001</c:v>
                </c:pt>
                <c:pt idx="7960">
                  <c:v>40203.5</c:v>
                </c:pt>
                <c:pt idx="7961">
                  <c:v>40203.541666999998</c:v>
                </c:pt>
                <c:pt idx="7962">
                  <c:v>40203.583333000002</c:v>
                </c:pt>
                <c:pt idx="7963">
                  <c:v>40203.624999999993</c:v>
                </c:pt>
                <c:pt idx="7964">
                  <c:v>40203.666666999998</c:v>
                </c:pt>
                <c:pt idx="7965">
                  <c:v>40203.708333000002</c:v>
                </c:pt>
                <c:pt idx="7966">
                  <c:v>40203.75</c:v>
                </c:pt>
                <c:pt idx="7967">
                  <c:v>40203.79166699999</c:v>
                </c:pt>
                <c:pt idx="7968">
                  <c:v>40203.833333000002</c:v>
                </c:pt>
                <c:pt idx="7969">
                  <c:v>40203.875</c:v>
                </c:pt>
                <c:pt idx="7970">
                  <c:v>40203.916667000005</c:v>
                </c:pt>
                <c:pt idx="7971">
                  <c:v>40203.95833300001</c:v>
                </c:pt>
                <c:pt idx="7972">
                  <c:v>40204</c:v>
                </c:pt>
                <c:pt idx="7973">
                  <c:v>40204.041666999998</c:v>
                </c:pt>
                <c:pt idx="7974">
                  <c:v>40204.083333000002</c:v>
                </c:pt>
                <c:pt idx="7975">
                  <c:v>40204.124999999993</c:v>
                </c:pt>
                <c:pt idx="7976">
                  <c:v>40204.166666999998</c:v>
                </c:pt>
                <c:pt idx="7977">
                  <c:v>40204.208333000002</c:v>
                </c:pt>
                <c:pt idx="7978">
                  <c:v>40204.25</c:v>
                </c:pt>
                <c:pt idx="7979">
                  <c:v>40204.29166699999</c:v>
                </c:pt>
                <c:pt idx="7980">
                  <c:v>40204.333333000002</c:v>
                </c:pt>
                <c:pt idx="7981">
                  <c:v>40204.375</c:v>
                </c:pt>
                <c:pt idx="7982">
                  <c:v>40204.416667000005</c:v>
                </c:pt>
                <c:pt idx="7983">
                  <c:v>40204.45833300001</c:v>
                </c:pt>
                <c:pt idx="7984">
                  <c:v>40204.5</c:v>
                </c:pt>
                <c:pt idx="7985">
                  <c:v>40204.541666999998</c:v>
                </c:pt>
                <c:pt idx="7986">
                  <c:v>40204.583333000002</c:v>
                </c:pt>
                <c:pt idx="7987">
                  <c:v>40204.624999999993</c:v>
                </c:pt>
                <c:pt idx="7988">
                  <c:v>40204.666666999998</c:v>
                </c:pt>
                <c:pt idx="7989">
                  <c:v>40204.708333000002</c:v>
                </c:pt>
                <c:pt idx="7990">
                  <c:v>40204.75</c:v>
                </c:pt>
                <c:pt idx="7991">
                  <c:v>40204.79166699999</c:v>
                </c:pt>
                <c:pt idx="7992">
                  <c:v>40204.833333000002</c:v>
                </c:pt>
                <c:pt idx="7993">
                  <c:v>40204.875</c:v>
                </c:pt>
                <c:pt idx="7994">
                  <c:v>40204.916667000005</c:v>
                </c:pt>
                <c:pt idx="7995">
                  <c:v>40204.95833300001</c:v>
                </c:pt>
                <c:pt idx="7996">
                  <c:v>40205</c:v>
                </c:pt>
                <c:pt idx="7997">
                  <c:v>40205.041666999998</c:v>
                </c:pt>
                <c:pt idx="7998">
                  <c:v>40205.083333000002</c:v>
                </c:pt>
                <c:pt idx="7999">
                  <c:v>40205.124999999993</c:v>
                </c:pt>
                <c:pt idx="8000">
                  <c:v>40205.166666999998</c:v>
                </c:pt>
                <c:pt idx="8001">
                  <c:v>40205.208333000002</c:v>
                </c:pt>
                <c:pt idx="8002">
                  <c:v>40205.25</c:v>
                </c:pt>
                <c:pt idx="8003">
                  <c:v>40205.29166699999</c:v>
                </c:pt>
                <c:pt idx="8004">
                  <c:v>40205.333333000002</c:v>
                </c:pt>
                <c:pt idx="8005">
                  <c:v>40205.375</c:v>
                </c:pt>
                <c:pt idx="8006">
                  <c:v>40205.416667000005</c:v>
                </c:pt>
                <c:pt idx="8007">
                  <c:v>40205.45833300001</c:v>
                </c:pt>
                <c:pt idx="8008">
                  <c:v>40205.5</c:v>
                </c:pt>
                <c:pt idx="8009">
                  <c:v>40205.541666999998</c:v>
                </c:pt>
                <c:pt idx="8010">
                  <c:v>40205.583333000002</c:v>
                </c:pt>
                <c:pt idx="8011">
                  <c:v>40205.624999999993</c:v>
                </c:pt>
                <c:pt idx="8012">
                  <c:v>40205.666666999998</c:v>
                </c:pt>
                <c:pt idx="8013">
                  <c:v>40205.708333000002</c:v>
                </c:pt>
                <c:pt idx="8014">
                  <c:v>40205.75</c:v>
                </c:pt>
                <c:pt idx="8015">
                  <c:v>40205.79166699999</c:v>
                </c:pt>
                <c:pt idx="8016">
                  <c:v>40205.833333000002</c:v>
                </c:pt>
                <c:pt idx="8017">
                  <c:v>40205.875</c:v>
                </c:pt>
                <c:pt idx="8018">
                  <c:v>40205.916667000005</c:v>
                </c:pt>
                <c:pt idx="8019">
                  <c:v>40205.95833300001</c:v>
                </c:pt>
                <c:pt idx="8020">
                  <c:v>40206</c:v>
                </c:pt>
                <c:pt idx="8021">
                  <c:v>40206.041666999998</c:v>
                </c:pt>
                <c:pt idx="8022">
                  <c:v>40206.083333000002</c:v>
                </c:pt>
                <c:pt idx="8023">
                  <c:v>40206.124999999993</c:v>
                </c:pt>
                <c:pt idx="8024">
                  <c:v>40206.166666999998</c:v>
                </c:pt>
                <c:pt idx="8025">
                  <c:v>40206.208333000002</c:v>
                </c:pt>
                <c:pt idx="8026">
                  <c:v>40206.25</c:v>
                </c:pt>
                <c:pt idx="8027">
                  <c:v>40206.29166699999</c:v>
                </c:pt>
                <c:pt idx="8028">
                  <c:v>40206.333333000002</c:v>
                </c:pt>
                <c:pt idx="8029">
                  <c:v>40206.375</c:v>
                </c:pt>
                <c:pt idx="8030">
                  <c:v>40206.416667000005</c:v>
                </c:pt>
                <c:pt idx="8031">
                  <c:v>40206.45833300001</c:v>
                </c:pt>
                <c:pt idx="8032">
                  <c:v>40206.5</c:v>
                </c:pt>
                <c:pt idx="8033">
                  <c:v>40206.541666999998</c:v>
                </c:pt>
                <c:pt idx="8034">
                  <c:v>40206.583333000002</c:v>
                </c:pt>
                <c:pt idx="8035">
                  <c:v>40206.624999999993</c:v>
                </c:pt>
                <c:pt idx="8036">
                  <c:v>40206.666666999998</c:v>
                </c:pt>
                <c:pt idx="8037">
                  <c:v>40206.708333000002</c:v>
                </c:pt>
                <c:pt idx="8038">
                  <c:v>40206.75</c:v>
                </c:pt>
                <c:pt idx="8039">
                  <c:v>40206.79166699999</c:v>
                </c:pt>
                <c:pt idx="8040">
                  <c:v>40206.833333000002</c:v>
                </c:pt>
                <c:pt idx="8041">
                  <c:v>40206.875</c:v>
                </c:pt>
                <c:pt idx="8042">
                  <c:v>40206.916667000005</c:v>
                </c:pt>
                <c:pt idx="8043">
                  <c:v>40206.95833300001</c:v>
                </c:pt>
                <c:pt idx="8044">
                  <c:v>40207</c:v>
                </c:pt>
                <c:pt idx="8045">
                  <c:v>40207.041666999998</c:v>
                </c:pt>
                <c:pt idx="8046">
                  <c:v>40207.083333000002</c:v>
                </c:pt>
                <c:pt idx="8047">
                  <c:v>40207.124999999993</c:v>
                </c:pt>
                <c:pt idx="8048">
                  <c:v>40207.166666999998</c:v>
                </c:pt>
                <c:pt idx="8049">
                  <c:v>40207.208333000002</c:v>
                </c:pt>
                <c:pt idx="8050">
                  <c:v>40207.25</c:v>
                </c:pt>
                <c:pt idx="8051">
                  <c:v>40207.29166699999</c:v>
                </c:pt>
                <c:pt idx="8052">
                  <c:v>40207.333333000002</c:v>
                </c:pt>
                <c:pt idx="8053">
                  <c:v>40207.375</c:v>
                </c:pt>
                <c:pt idx="8054">
                  <c:v>40207.416667000005</c:v>
                </c:pt>
                <c:pt idx="8055">
                  <c:v>40207.45833300001</c:v>
                </c:pt>
                <c:pt idx="8056">
                  <c:v>40207.5</c:v>
                </c:pt>
                <c:pt idx="8057">
                  <c:v>40207.541666999998</c:v>
                </c:pt>
                <c:pt idx="8058">
                  <c:v>40207.583333000002</c:v>
                </c:pt>
                <c:pt idx="8059">
                  <c:v>40207.624999999993</c:v>
                </c:pt>
                <c:pt idx="8060">
                  <c:v>40207.666666999998</c:v>
                </c:pt>
                <c:pt idx="8061">
                  <c:v>40207.708333000002</c:v>
                </c:pt>
                <c:pt idx="8062">
                  <c:v>40207.75</c:v>
                </c:pt>
                <c:pt idx="8063">
                  <c:v>40207.79166699999</c:v>
                </c:pt>
                <c:pt idx="8064">
                  <c:v>40207.833333000002</c:v>
                </c:pt>
                <c:pt idx="8065">
                  <c:v>40207.875</c:v>
                </c:pt>
                <c:pt idx="8066">
                  <c:v>40207.916667000005</c:v>
                </c:pt>
                <c:pt idx="8067">
                  <c:v>40207.95833300001</c:v>
                </c:pt>
                <c:pt idx="8068">
                  <c:v>40208</c:v>
                </c:pt>
                <c:pt idx="8069">
                  <c:v>40208.041666999998</c:v>
                </c:pt>
                <c:pt idx="8070">
                  <c:v>40208.083333000002</c:v>
                </c:pt>
                <c:pt idx="8071">
                  <c:v>40208.124999999993</c:v>
                </c:pt>
                <c:pt idx="8072">
                  <c:v>40208.166666999998</c:v>
                </c:pt>
                <c:pt idx="8073">
                  <c:v>40208.208333000002</c:v>
                </c:pt>
                <c:pt idx="8074">
                  <c:v>40208.25</c:v>
                </c:pt>
                <c:pt idx="8075">
                  <c:v>40208.29166699999</c:v>
                </c:pt>
                <c:pt idx="8076">
                  <c:v>40208.333333000002</c:v>
                </c:pt>
                <c:pt idx="8077">
                  <c:v>40208.375</c:v>
                </c:pt>
                <c:pt idx="8078">
                  <c:v>40208.416667000005</c:v>
                </c:pt>
                <c:pt idx="8079">
                  <c:v>40208.45833300001</c:v>
                </c:pt>
                <c:pt idx="8080">
                  <c:v>40208.5</c:v>
                </c:pt>
                <c:pt idx="8081">
                  <c:v>40208.541666999998</c:v>
                </c:pt>
                <c:pt idx="8082">
                  <c:v>40208.583333000002</c:v>
                </c:pt>
                <c:pt idx="8083">
                  <c:v>40208.624999999993</c:v>
                </c:pt>
                <c:pt idx="8084">
                  <c:v>40208.666666999998</c:v>
                </c:pt>
                <c:pt idx="8085">
                  <c:v>40208.708333000002</c:v>
                </c:pt>
                <c:pt idx="8086">
                  <c:v>40208.75</c:v>
                </c:pt>
                <c:pt idx="8087">
                  <c:v>40208.79166699999</c:v>
                </c:pt>
                <c:pt idx="8088">
                  <c:v>40208.833333000002</c:v>
                </c:pt>
                <c:pt idx="8089">
                  <c:v>40208.875</c:v>
                </c:pt>
                <c:pt idx="8090">
                  <c:v>40208.916667000005</c:v>
                </c:pt>
                <c:pt idx="8091">
                  <c:v>40208.95833300001</c:v>
                </c:pt>
                <c:pt idx="8092">
                  <c:v>40209</c:v>
                </c:pt>
                <c:pt idx="8093">
                  <c:v>40209.041666999998</c:v>
                </c:pt>
                <c:pt idx="8094">
                  <c:v>40209.083333000002</c:v>
                </c:pt>
                <c:pt idx="8095">
                  <c:v>40209.124999999993</c:v>
                </c:pt>
                <c:pt idx="8096">
                  <c:v>40209.166666999998</c:v>
                </c:pt>
                <c:pt idx="8097">
                  <c:v>40209.208333000002</c:v>
                </c:pt>
                <c:pt idx="8098">
                  <c:v>40209.25</c:v>
                </c:pt>
                <c:pt idx="8099">
                  <c:v>40209.29166699999</c:v>
                </c:pt>
                <c:pt idx="8100">
                  <c:v>40209.333333000002</c:v>
                </c:pt>
                <c:pt idx="8101">
                  <c:v>40209.375</c:v>
                </c:pt>
                <c:pt idx="8102">
                  <c:v>40209.416667000005</c:v>
                </c:pt>
                <c:pt idx="8103">
                  <c:v>40209.45833300001</c:v>
                </c:pt>
                <c:pt idx="8104">
                  <c:v>40209.5</c:v>
                </c:pt>
                <c:pt idx="8105">
                  <c:v>40209.541666999998</c:v>
                </c:pt>
                <c:pt idx="8106">
                  <c:v>40209.583333000002</c:v>
                </c:pt>
                <c:pt idx="8107">
                  <c:v>40209.624999999993</c:v>
                </c:pt>
                <c:pt idx="8108">
                  <c:v>40209.666666999998</c:v>
                </c:pt>
                <c:pt idx="8109">
                  <c:v>40209.708333000002</c:v>
                </c:pt>
                <c:pt idx="8110">
                  <c:v>40209.75</c:v>
                </c:pt>
                <c:pt idx="8111">
                  <c:v>40209.79166699999</c:v>
                </c:pt>
                <c:pt idx="8112">
                  <c:v>40209.833333000002</c:v>
                </c:pt>
                <c:pt idx="8113">
                  <c:v>40209.875</c:v>
                </c:pt>
                <c:pt idx="8114">
                  <c:v>40209.916667000005</c:v>
                </c:pt>
                <c:pt idx="8115">
                  <c:v>40209.95833300001</c:v>
                </c:pt>
                <c:pt idx="8116">
                  <c:v>40210</c:v>
                </c:pt>
                <c:pt idx="8117">
                  <c:v>40210.041666999998</c:v>
                </c:pt>
                <c:pt idx="8118">
                  <c:v>40210.083333000002</c:v>
                </c:pt>
                <c:pt idx="8119">
                  <c:v>40210.124999999993</c:v>
                </c:pt>
                <c:pt idx="8120">
                  <c:v>40210.166666999998</c:v>
                </c:pt>
                <c:pt idx="8121">
                  <c:v>40210.208333000002</c:v>
                </c:pt>
                <c:pt idx="8122">
                  <c:v>40210.25</c:v>
                </c:pt>
                <c:pt idx="8123">
                  <c:v>40210.29166699999</c:v>
                </c:pt>
                <c:pt idx="8124">
                  <c:v>40210.333333000002</c:v>
                </c:pt>
                <c:pt idx="8125">
                  <c:v>40210.375</c:v>
                </c:pt>
                <c:pt idx="8126">
                  <c:v>40210.416667000005</c:v>
                </c:pt>
                <c:pt idx="8127">
                  <c:v>40210.45833300001</c:v>
                </c:pt>
                <c:pt idx="8128">
                  <c:v>40210.5</c:v>
                </c:pt>
                <c:pt idx="8129">
                  <c:v>40210.541666999998</c:v>
                </c:pt>
                <c:pt idx="8130">
                  <c:v>40210.583333000002</c:v>
                </c:pt>
                <c:pt idx="8131">
                  <c:v>40210.624999999993</c:v>
                </c:pt>
                <c:pt idx="8132">
                  <c:v>40210.666666999998</c:v>
                </c:pt>
                <c:pt idx="8133">
                  <c:v>40210.708333000002</c:v>
                </c:pt>
                <c:pt idx="8134">
                  <c:v>40210.75</c:v>
                </c:pt>
                <c:pt idx="8135">
                  <c:v>40210.79166699999</c:v>
                </c:pt>
                <c:pt idx="8136">
                  <c:v>40210.833333000002</c:v>
                </c:pt>
                <c:pt idx="8137">
                  <c:v>40210.875</c:v>
                </c:pt>
                <c:pt idx="8138">
                  <c:v>40210.916667000005</c:v>
                </c:pt>
                <c:pt idx="8139">
                  <c:v>40210.95833300001</c:v>
                </c:pt>
                <c:pt idx="8140">
                  <c:v>40211</c:v>
                </c:pt>
                <c:pt idx="8141">
                  <c:v>40211.041666999998</c:v>
                </c:pt>
                <c:pt idx="8142">
                  <c:v>40211.083333000002</c:v>
                </c:pt>
                <c:pt idx="8143">
                  <c:v>40211.124999999993</c:v>
                </c:pt>
                <c:pt idx="8144">
                  <c:v>40211.166666999998</c:v>
                </c:pt>
                <c:pt idx="8145">
                  <c:v>40211.208333000002</c:v>
                </c:pt>
                <c:pt idx="8146">
                  <c:v>40211.25</c:v>
                </c:pt>
                <c:pt idx="8147">
                  <c:v>40211.29166699999</c:v>
                </c:pt>
                <c:pt idx="8148">
                  <c:v>40211.333333000002</c:v>
                </c:pt>
                <c:pt idx="8149">
                  <c:v>40211.375</c:v>
                </c:pt>
                <c:pt idx="8150">
                  <c:v>40211.416667000005</c:v>
                </c:pt>
                <c:pt idx="8151">
                  <c:v>40211.45833300001</c:v>
                </c:pt>
                <c:pt idx="8152">
                  <c:v>40211.5</c:v>
                </c:pt>
                <c:pt idx="8153">
                  <c:v>40211.541666999998</c:v>
                </c:pt>
                <c:pt idx="8154">
                  <c:v>40211.583333000002</c:v>
                </c:pt>
                <c:pt idx="8155">
                  <c:v>40211.624999999993</c:v>
                </c:pt>
                <c:pt idx="8156">
                  <c:v>40211.666666999998</c:v>
                </c:pt>
                <c:pt idx="8157">
                  <c:v>40211.708333000002</c:v>
                </c:pt>
                <c:pt idx="8158">
                  <c:v>40211.75</c:v>
                </c:pt>
                <c:pt idx="8159">
                  <c:v>40211.79166699999</c:v>
                </c:pt>
                <c:pt idx="8160">
                  <c:v>40211.833333000002</c:v>
                </c:pt>
                <c:pt idx="8161">
                  <c:v>40211.875</c:v>
                </c:pt>
                <c:pt idx="8162">
                  <c:v>40211.916667000005</c:v>
                </c:pt>
                <c:pt idx="8163">
                  <c:v>40211.95833300001</c:v>
                </c:pt>
                <c:pt idx="8164">
                  <c:v>40212</c:v>
                </c:pt>
                <c:pt idx="8165">
                  <c:v>40212.041666999998</c:v>
                </c:pt>
                <c:pt idx="8166">
                  <c:v>40212.083333000002</c:v>
                </c:pt>
                <c:pt idx="8167">
                  <c:v>40212.124999999993</c:v>
                </c:pt>
                <c:pt idx="8168">
                  <c:v>40212.166666999998</c:v>
                </c:pt>
                <c:pt idx="8169">
                  <c:v>40212.208333000002</c:v>
                </c:pt>
                <c:pt idx="8170">
                  <c:v>40212.25</c:v>
                </c:pt>
                <c:pt idx="8171">
                  <c:v>40212.29166699999</c:v>
                </c:pt>
                <c:pt idx="8172">
                  <c:v>40212.333333000002</c:v>
                </c:pt>
                <c:pt idx="8173">
                  <c:v>40212.375</c:v>
                </c:pt>
                <c:pt idx="8174">
                  <c:v>40212.416667000005</c:v>
                </c:pt>
                <c:pt idx="8175">
                  <c:v>40212.45833300001</c:v>
                </c:pt>
                <c:pt idx="8176">
                  <c:v>40212.5</c:v>
                </c:pt>
                <c:pt idx="8177">
                  <c:v>40212.541666999998</c:v>
                </c:pt>
                <c:pt idx="8178">
                  <c:v>40212.583333000002</c:v>
                </c:pt>
                <c:pt idx="8179">
                  <c:v>40212.624999999993</c:v>
                </c:pt>
                <c:pt idx="8180">
                  <c:v>40212.666666999998</c:v>
                </c:pt>
                <c:pt idx="8181">
                  <c:v>40212.708333000002</c:v>
                </c:pt>
                <c:pt idx="8182">
                  <c:v>40212.75</c:v>
                </c:pt>
                <c:pt idx="8183">
                  <c:v>40212.79166699999</c:v>
                </c:pt>
                <c:pt idx="8184">
                  <c:v>40212.833333000002</c:v>
                </c:pt>
                <c:pt idx="8185">
                  <c:v>40212.875</c:v>
                </c:pt>
                <c:pt idx="8186">
                  <c:v>40212.916667000005</c:v>
                </c:pt>
                <c:pt idx="8187">
                  <c:v>40212.95833300001</c:v>
                </c:pt>
                <c:pt idx="8188">
                  <c:v>40213</c:v>
                </c:pt>
                <c:pt idx="8189">
                  <c:v>40213.041666999998</c:v>
                </c:pt>
                <c:pt idx="8190">
                  <c:v>40213.083333000002</c:v>
                </c:pt>
                <c:pt idx="8191">
                  <c:v>40213.124999999993</c:v>
                </c:pt>
                <c:pt idx="8192">
                  <c:v>40213.166666999998</c:v>
                </c:pt>
                <c:pt idx="8193">
                  <c:v>40213.208333000002</c:v>
                </c:pt>
                <c:pt idx="8194">
                  <c:v>40213.25</c:v>
                </c:pt>
                <c:pt idx="8195">
                  <c:v>40213.29166699999</c:v>
                </c:pt>
                <c:pt idx="8196">
                  <c:v>40213.333333000002</c:v>
                </c:pt>
                <c:pt idx="8197">
                  <c:v>40213.375</c:v>
                </c:pt>
                <c:pt idx="8198">
                  <c:v>40213.416667000005</c:v>
                </c:pt>
                <c:pt idx="8199">
                  <c:v>40213.45833300001</c:v>
                </c:pt>
                <c:pt idx="8200">
                  <c:v>40213.5</c:v>
                </c:pt>
                <c:pt idx="8201">
                  <c:v>40213.541666999998</c:v>
                </c:pt>
                <c:pt idx="8202">
                  <c:v>40213.583333000002</c:v>
                </c:pt>
                <c:pt idx="8203">
                  <c:v>40213.624999999993</c:v>
                </c:pt>
                <c:pt idx="8204">
                  <c:v>40213.666666999998</c:v>
                </c:pt>
                <c:pt idx="8205">
                  <c:v>40213.708333000002</c:v>
                </c:pt>
                <c:pt idx="8206">
                  <c:v>40213.75</c:v>
                </c:pt>
                <c:pt idx="8207">
                  <c:v>40213.79166699999</c:v>
                </c:pt>
                <c:pt idx="8208">
                  <c:v>40213.833333000002</c:v>
                </c:pt>
                <c:pt idx="8209">
                  <c:v>40213.875</c:v>
                </c:pt>
                <c:pt idx="8210">
                  <c:v>40213.916667000005</c:v>
                </c:pt>
                <c:pt idx="8211">
                  <c:v>40213.95833300001</c:v>
                </c:pt>
                <c:pt idx="8212">
                  <c:v>40214</c:v>
                </c:pt>
                <c:pt idx="8213">
                  <c:v>40214.041666999998</c:v>
                </c:pt>
                <c:pt idx="8214">
                  <c:v>40214.083333000002</c:v>
                </c:pt>
                <c:pt idx="8215">
                  <c:v>40214.124999999993</c:v>
                </c:pt>
                <c:pt idx="8216">
                  <c:v>40214.166666999998</c:v>
                </c:pt>
                <c:pt idx="8217">
                  <c:v>40214.208333000002</c:v>
                </c:pt>
                <c:pt idx="8218">
                  <c:v>40214.25</c:v>
                </c:pt>
                <c:pt idx="8219">
                  <c:v>40214.29166699999</c:v>
                </c:pt>
                <c:pt idx="8220">
                  <c:v>40214.333333000002</c:v>
                </c:pt>
                <c:pt idx="8221">
                  <c:v>40214.375</c:v>
                </c:pt>
                <c:pt idx="8222">
                  <c:v>40214.416667000005</c:v>
                </c:pt>
                <c:pt idx="8223">
                  <c:v>40214.45833300001</c:v>
                </c:pt>
                <c:pt idx="8224">
                  <c:v>40214.5</c:v>
                </c:pt>
                <c:pt idx="8225">
                  <c:v>40214.541666999998</c:v>
                </c:pt>
                <c:pt idx="8226">
                  <c:v>40214.583333000002</c:v>
                </c:pt>
                <c:pt idx="8227">
                  <c:v>40214.624999999993</c:v>
                </c:pt>
                <c:pt idx="8228">
                  <c:v>40214.666666999998</c:v>
                </c:pt>
                <c:pt idx="8229">
                  <c:v>40214.708333000002</c:v>
                </c:pt>
                <c:pt idx="8230">
                  <c:v>40214.75</c:v>
                </c:pt>
                <c:pt idx="8231">
                  <c:v>40214.79166699999</c:v>
                </c:pt>
                <c:pt idx="8232">
                  <c:v>40214.833333000002</c:v>
                </c:pt>
                <c:pt idx="8233">
                  <c:v>40214.875</c:v>
                </c:pt>
                <c:pt idx="8234">
                  <c:v>40214.916667000005</c:v>
                </c:pt>
                <c:pt idx="8235">
                  <c:v>40214.95833300001</c:v>
                </c:pt>
                <c:pt idx="8236">
                  <c:v>40215</c:v>
                </c:pt>
                <c:pt idx="8237">
                  <c:v>40215.041666999998</c:v>
                </c:pt>
                <c:pt idx="8238">
                  <c:v>40215.083333000002</c:v>
                </c:pt>
                <c:pt idx="8239">
                  <c:v>40215.124999999993</c:v>
                </c:pt>
                <c:pt idx="8240">
                  <c:v>40215.166666999998</c:v>
                </c:pt>
                <c:pt idx="8241">
                  <c:v>40215.208333000002</c:v>
                </c:pt>
                <c:pt idx="8242">
                  <c:v>40215.25</c:v>
                </c:pt>
                <c:pt idx="8243">
                  <c:v>40215.29166699999</c:v>
                </c:pt>
                <c:pt idx="8244">
                  <c:v>40215.333333000002</c:v>
                </c:pt>
                <c:pt idx="8245">
                  <c:v>40215.375</c:v>
                </c:pt>
                <c:pt idx="8246">
                  <c:v>40215.416667000005</c:v>
                </c:pt>
                <c:pt idx="8247">
                  <c:v>40215.45833300001</c:v>
                </c:pt>
                <c:pt idx="8248">
                  <c:v>40215.5</c:v>
                </c:pt>
                <c:pt idx="8249">
                  <c:v>40215.541666999998</c:v>
                </c:pt>
                <c:pt idx="8250">
                  <c:v>40215.583333000002</c:v>
                </c:pt>
                <c:pt idx="8251">
                  <c:v>40215.624999999993</c:v>
                </c:pt>
                <c:pt idx="8252">
                  <c:v>40215.666666999998</c:v>
                </c:pt>
                <c:pt idx="8253">
                  <c:v>40215.708333000002</c:v>
                </c:pt>
                <c:pt idx="8254">
                  <c:v>40215.75</c:v>
                </c:pt>
                <c:pt idx="8255">
                  <c:v>40215.79166699999</c:v>
                </c:pt>
                <c:pt idx="8256">
                  <c:v>40215.833333000002</c:v>
                </c:pt>
                <c:pt idx="8257">
                  <c:v>40215.875</c:v>
                </c:pt>
                <c:pt idx="8258">
                  <c:v>40215.916667000005</c:v>
                </c:pt>
                <c:pt idx="8259">
                  <c:v>40215.95833300001</c:v>
                </c:pt>
                <c:pt idx="8260">
                  <c:v>40216</c:v>
                </c:pt>
                <c:pt idx="8261">
                  <c:v>40216.041666999998</c:v>
                </c:pt>
                <c:pt idx="8262">
                  <c:v>40216.083333000002</c:v>
                </c:pt>
                <c:pt idx="8263">
                  <c:v>40216.124999999993</c:v>
                </c:pt>
                <c:pt idx="8264">
                  <c:v>40216.166666999998</c:v>
                </c:pt>
                <c:pt idx="8265">
                  <c:v>40216.208333000002</c:v>
                </c:pt>
                <c:pt idx="8266">
                  <c:v>40216.25</c:v>
                </c:pt>
                <c:pt idx="8267">
                  <c:v>40216.29166699999</c:v>
                </c:pt>
                <c:pt idx="8268">
                  <c:v>40216.333333000002</c:v>
                </c:pt>
                <c:pt idx="8269">
                  <c:v>40216.375</c:v>
                </c:pt>
                <c:pt idx="8270">
                  <c:v>40216.416667000005</c:v>
                </c:pt>
                <c:pt idx="8271">
                  <c:v>40216.45833300001</c:v>
                </c:pt>
                <c:pt idx="8272">
                  <c:v>40216.5</c:v>
                </c:pt>
                <c:pt idx="8273">
                  <c:v>40216.541666999998</c:v>
                </c:pt>
                <c:pt idx="8274">
                  <c:v>40216.583333000002</c:v>
                </c:pt>
                <c:pt idx="8275">
                  <c:v>40216.624999999993</c:v>
                </c:pt>
                <c:pt idx="8276">
                  <c:v>40216.666666999998</c:v>
                </c:pt>
                <c:pt idx="8277">
                  <c:v>40216.708333000002</c:v>
                </c:pt>
                <c:pt idx="8278">
                  <c:v>40216.75</c:v>
                </c:pt>
                <c:pt idx="8279">
                  <c:v>40216.79166699999</c:v>
                </c:pt>
                <c:pt idx="8280">
                  <c:v>40216.833333000002</c:v>
                </c:pt>
                <c:pt idx="8281">
                  <c:v>40216.875</c:v>
                </c:pt>
                <c:pt idx="8282">
                  <c:v>40216.916667000005</c:v>
                </c:pt>
                <c:pt idx="8283">
                  <c:v>40216.95833300001</c:v>
                </c:pt>
                <c:pt idx="8284">
                  <c:v>40217</c:v>
                </c:pt>
                <c:pt idx="8285">
                  <c:v>40217.041666999998</c:v>
                </c:pt>
                <c:pt idx="8286">
                  <c:v>40217.083333000002</c:v>
                </c:pt>
                <c:pt idx="8287">
                  <c:v>40217.124999999993</c:v>
                </c:pt>
                <c:pt idx="8288">
                  <c:v>40217.166666999998</c:v>
                </c:pt>
                <c:pt idx="8289">
                  <c:v>40217.208333000002</c:v>
                </c:pt>
                <c:pt idx="8290">
                  <c:v>40217.25</c:v>
                </c:pt>
                <c:pt idx="8291">
                  <c:v>40217.29166699999</c:v>
                </c:pt>
                <c:pt idx="8292">
                  <c:v>40217.333333000002</c:v>
                </c:pt>
                <c:pt idx="8293">
                  <c:v>40217.375</c:v>
                </c:pt>
                <c:pt idx="8294">
                  <c:v>40217.416667000005</c:v>
                </c:pt>
                <c:pt idx="8295">
                  <c:v>40217.45833300001</c:v>
                </c:pt>
                <c:pt idx="8296">
                  <c:v>40217.5</c:v>
                </c:pt>
                <c:pt idx="8297">
                  <c:v>40217.541666999998</c:v>
                </c:pt>
                <c:pt idx="8298">
                  <c:v>40217.583333000002</c:v>
                </c:pt>
                <c:pt idx="8299">
                  <c:v>40217.624999999993</c:v>
                </c:pt>
                <c:pt idx="8300">
                  <c:v>40217.666666999998</c:v>
                </c:pt>
                <c:pt idx="8301">
                  <c:v>40217.708333000002</c:v>
                </c:pt>
                <c:pt idx="8302">
                  <c:v>40217.75</c:v>
                </c:pt>
                <c:pt idx="8303">
                  <c:v>40217.79166699999</c:v>
                </c:pt>
                <c:pt idx="8304">
                  <c:v>40217.833333000002</c:v>
                </c:pt>
                <c:pt idx="8305">
                  <c:v>40217.875</c:v>
                </c:pt>
                <c:pt idx="8306">
                  <c:v>40217.916667000005</c:v>
                </c:pt>
                <c:pt idx="8307">
                  <c:v>40217.95833300001</c:v>
                </c:pt>
                <c:pt idx="8308">
                  <c:v>40218</c:v>
                </c:pt>
                <c:pt idx="8309">
                  <c:v>40218.041666999998</c:v>
                </c:pt>
                <c:pt idx="8310">
                  <c:v>40218.083333000002</c:v>
                </c:pt>
                <c:pt idx="8311">
                  <c:v>40218.124999999993</c:v>
                </c:pt>
                <c:pt idx="8312">
                  <c:v>40218.166666999998</c:v>
                </c:pt>
                <c:pt idx="8313">
                  <c:v>40218.208333000002</c:v>
                </c:pt>
                <c:pt idx="8314">
                  <c:v>40218.25</c:v>
                </c:pt>
                <c:pt idx="8315">
                  <c:v>40218.29166699999</c:v>
                </c:pt>
                <c:pt idx="8316">
                  <c:v>40218.333333000002</c:v>
                </c:pt>
                <c:pt idx="8317">
                  <c:v>40218.375</c:v>
                </c:pt>
                <c:pt idx="8318">
                  <c:v>40218.416667000005</c:v>
                </c:pt>
                <c:pt idx="8319">
                  <c:v>40218.45833300001</c:v>
                </c:pt>
                <c:pt idx="8320">
                  <c:v>40218.5</c:v>
                </c:pt>
                <c:pt idx="8321">
                  <c:v>40218.541666999998</c:v>
                </c:pt>
                <c:pt idx="8322">
                  <c:v>40218.583333000002</c:v>
                </c:pt>
                <c:pt idx="8323">
                  <c:v>40218.624999999993</c:v>
                </c:pt>
                <c:pt idx="8324">
                  <c:v>40218.666666999998</c:v>
                </c:pt>
                <c:pt idx="8325">
                  <c:v>40218.708333000002</c:v>
                </c:pt>
                <c:pt idx="8326">
                  <c:v>40218.75</c:v>
                </c:pt>
                <c:pt idx="8327">
                  <c:v>40218.79166699999</c:v>
                </c:pt>
                <c:pt idx="8328">
                  <c:v>40218.833333000002</c:v>
                </c:pt>
                <c:pt idx="8329">
                  <c:v>40218.875</c:v>
                </c:pt>
                <c:pt idx="8330">
                  <c:v>40218.916667000005</c:v>
                </c:pt>
                <c:pt idx="8331">
                  <c:v>40218.95833300001</c:v>
                </c:pt>
                <c:pt idx="8332">
                  <c:v>40219</c:v>
                </c:pt>
                <c:pt idx="8333">
                  <c:v>40219.041666999998</c:v>
                </c:pt>
                <c:pt idx="8334">
                  <c:v>40219.083333000002</c:v>
                </c:pt>
                <c:pt idx="8335">
                  <c:v>40219.124999999993</c:v>
                </c:pt>
                <c:pt idx="8336">
                  <c:v>40219.166666999998</c:v>
                </c:pt>
                <c:pt idx="8337">
                  <c:v>40219.208333000002</c:v>
                </c:pt>
                <c:pt idx="8338">
                  <c:v>40219.25</c:v>
                </c:pt>
                <c:pt idx="8339">
                  <c:v>40219.29166699999</c:v>
                </c:pt>
                <c:pt idx="8340">
                  <c:v>40219.333333000002</c:v>
                </c:pt>
                <c:pt idx="8341">
                  <c:v>40219.375</c:v>
                </c:pt>
                <c:pt idx="8342">
                  <c:v>40219.416667000005</c:v>
                </c:pt>
                <c:pt idx="8343">
                  <c:v>40219.45833300001</c:v>
                </c:pt>
                <c:pt idx="8344">
                  <c:v>40219.5</c:v>
                </c:pt>
                <c:pt idx="8345">
                  <c:v>40219.541666999998</c:v>
                </c:pt>
                <c:pt idx="8346">
                  <c:v>40219.583333000002</c:v>
                </c:pt>
                <c:pt idx="8347">
                  <c:v>40219.624999999993</c:v>
                </c:pt>
                <c:pt idx="8348">
                  <c:v>40219.666666999998</c:v>
                </c:pt>
                <c:pt idx="8349">
                  <c:v>40219.708333000002</c:v>
                </c:pt>
                <c:pt idx="8350">
                  <c:v>40219.75</c:v>
                </c:pt>
                <c:pt idx="8351">
                  <c:v>40219.79166699999</c:v>
                </c:pt>
                <c:pt idx="8352">
                  <c:v>40219.833333000002</c:v>
                </c:pt>
                <c:pt idx="8353">
                  <c:v>40219.875</c:v>
                </c:pt>
                <c:pt idx="8354">
                  <c:v>40219.916667000005</c:v>
                </c:pt>
                <c:pt idx="8355">
                  <c:v>40219.95833300001</c:v>
                </c:pt>
                <c:pt idx="8356">
                  <c:v>40220</c:v>
                </c:pt>
                <c:pt idx="8357">
                  <c:v>40220.041666999998</c:v>
                </c:pt>
                <c:pt idx="8358">
                  <c:v>40220.083333000002</c:v>
                </c:pt>
                <c:pt idx="8359">
                  <c:v>40220.124999999993</c:v>
                </c:pt>
                <c:pt idx="8360">
                  <c:v>40220.166666999998</c:v>
                </c:pt>
                <c:pt idx="8361">
                  <c:v>40220.208333000002</c:v>
                </c:pt>
                <c:pt idx="8362">
                  <c:v>40220.25</c:v>
                </c:pt>
                <c:pt idx="8363">
                  <c:v>40220.29166699999</c:v>
                </c:pt>
                <c:pt idx="8364">
                  <c:v>40220.333333000002</c:v>
                </c:pt>
                <c:pt idx="8365">
                  <c:v>40220.375</c:v>
                </c:pt>
                <c:pt idx="8366">
                  <c:v>40220.416667000005</c:v>
                </c:pt>
                <c:pt idx="8367">
                  <c:v>40220.45833300001</c:v>
                </c:pt>
                <c:pt idx="8368">
                  <c:v>40220.5</c:v>
                </c:pt>
                <c:pt idx="8369">
                  <c:v>40220.541666999998</c:v>
                </c:pt>
                <c:pt idx="8370">
                  <c:v>40220.583333000002</c:v>
                </c:pt>
                <c:pt idx="8371">
                  <c:v>40220.624999999993</c:v>
                </c:pt>
                <c:pt idx="8372">
                  <c:v>40220.666666999998</c:v>
                </c:pt>
                <c:pt idx="8373">
                  <c:v>40220.708333000002</c:v>
                </c:pt>
                <c:pt idx="8374">
                  <c:v>40220.75</c:v>
                </c:pt>
                <c:pt idx="8375">
                  <c:v>40220.79166699999</c:v>
                </c:pt>
                <c:pt idx="8376">
                  <c:v>40220.833333000002</c:v>
                </c:pt>
                <c:pt idx="8377">
                  <c:v>40220.875</c:v>
                </c:pt>
                <c:pt idx="8378">
                  <c:v>40220.916667000005</c:v>
                </c:pt>
                <c:pt idx="8379">
                  <c:v>40220.95833300001</c:v>
                </c:pt>
                <c:pt idx="8380">
                  <c:v>40221</c:v>
                </c:pt>
                <c:pt idx="8381">
                  <c:v>40221.041666999998</c:v>
                </c:pt>
                <c:pt idx="8382">
                  <c:v>40221.083333000002</c:v>
                </c:pt>
                <c:pt idx="8383">
                  <c:v>40221.124999999993</c:v>
                </c:pt>
                <c:pt idx="8384">
                  <c:v>40221.166666999998</c:v>
                </c:pt>
                <c:pt idx="8385">
                  <c:v>40221.208333000002</c:v>
                </c:pt>
                <c:pt idx="8386">
                  <c:v>40221.25</c:v>
                </c:pt>
                <c:pt idx="8387">
                  <c:v>40221.29166699999</c:v>
                </c:pt>
                <c:pt idx="8388">
                  <c:v>40221.333333000002</c:v>
                </c:pt>
                <c:pt idx="8389">
                  <c:v>40221.375</c:v>
                </c:pt>
                <c:pt idx="8390">
                  <c:v>40221.416667000005</c:v>
                </c:pt>
                <c:pt idx="8391">
                  <c:v>40221.45833300001</c:v>
                </c:pt>
                <c:pt idx="8392">
                  <c:v>40221.5</c:v>
                </c:pt>
                <c:pt idx="8393">
                  <c:v>40221.541666999998</c:v>
                </c:pt>
                <c:pt idx="8394">
                  <c:v>40221.583333000002</c:v>
                </c:pt>
                <c:pt idx="8395">
                  <c:v>40221.624999999993</c:v>
                </c:pt>
                <c:pt idx="8396">
                  <c:v>40221.666666999998</c:v>
                </c:pt>
                <c:pt idx="8397">
                  <c:v>40221.708333000002</c:v>
                </c:pt>
                <c:pt idx="8398">
                  <c:v>40221.75</c:v>
                </c:pt>
                <c:pt idx="8399">
                  <c:v>40221.79166699999</c:v>
                </c:pt>
                <c:pt idx="8400">
                  <c:v>40221.833333000002</c:v>
                </c:pt>
                <c:pt idx="8401">
                  <c:v>40221.875</c:v>
                </c:pt>
                <c:pt idx="8402">
                  <c:v>40221.916667000005</c:v>
                </c:pt>
                <c:pt idx="8403">
                  <c:v>40221.95833300001</c:v>
                </c:pt>
                <c:pt idx="8404">
                  <c:v>40222</c:v>
                </c:pt>
                <c:pt idx="8405">
                  <c:v>40222.041666999998</c:v>
                </c:pt>
                <c:pt idx="8406">
                  <c:v>40222.083333000002</c:v>
                </c:pt>
                <c:pt idx="8407">
                  <c:v>40222.124999999993</c:v>
                </c:pt>
                <c:pt idx="8408">
                  <c:v>40222.166666999998</c:v>
                </c:pt>
                <c:pt idx="8409">
                  <c:v>40222.208333000002</c:v>
                </c:pt>
                <c:pt idx="8410">
                  <c:v>40222.25</c:v>
                </c:pt>
                <c:pt idx="8411">
                  <c:v>40222.29166699999</c:v>
                </c:pt>
                <c:pt idx="8412">
                  <c:v>40222.333333000002</c:v>
                </c:pt>
                <c:pt idx="8413">
                  <c:v>40222.375</c:v>
                </c:pt>
                <c:pt idx="8414">
                  <c:v>40222.416667000005</c:v>
                </c:pt>
                <c:pt idx="8415">
                  <c:v>40222.45833300001</c:v>
                </c:pt>
                <c:pt idx="8416">
                  <c:v>40222.5</c:v>
                </c:pt>
                <c:pt idx="8417">
                  <c:v>40222.541666999998</c:v>
                </c:pt>
                <c:pt idx="8418">
                  <c:v>40222.583333000002</c:v>
                </c:pt>
                <c:pt idx="8419">
                  <c:v>40222.624999999993</c:v>
                </c:pt>
                <c:pt idx="8420">
                  <c:v>40222.666666999998</c:v>
                </c:pt>
                <c:pt idx="8421">
                  <c:v>40222.708333000002</c:v>
                </c:pt>
                <c:pt idx="8422">
                  <c:v>40222.75</c:v>
                </c:pt>
                <c:pt idx="8423">
                  <c:v>40222.79166699999</c:v>
                </c:pt>
                <c:pt idx="8424">
                  <c:v>40222.833333000002</c:v>
                </c:pt>
                <c:pt idx="8425">
                  <c:v>40222.875</c:v>
                </c:pt>
                <c:pt idx="8426">
                  <c:v>40222.916667000005</c:v>
                </c:pt>
                <c:pt idx="8427">
                  <c:v>40222.95833300001</c:v>
                </c:pt>
                <c:pt idx="8428">
                  <c:v>40223</c:v>
                </c:pt>
                <c:pt idx="8429">
                  <c:v>40223.041666999998</c:v>
                </c:pt>
                <c:pt idx="8430">
                  <c:v>40223.083333000002</c:v>
                </c:pt>
                <c:pt idx="8431">
                  <c:v>40223.124999999993</c:v>
                </c:pt>
                <c:pt idx="8432">
                  <c:v>40223.166666999998</c:v>
                </c:pt>
                <c:pt idx="8433">
                  <c:v>40223.208333000002</c:v>
                </c:pt>
                <c:pt idx="8434">
                  <c:v>40223.25</c:v>
                </c:pt>
                <c:pt idx="8435">
                  <c:v>40223.29166699999</c:v>
                </c:pt>
                <c:pt idx="8436">
                  <c:v>40223.333333000002</c:v>
                </c:pt>
                <c:pt idx="8437">
                  <c:v>40223.375</c:v>
                </c:pt>
                <c:pt idx="8438">
                  <c:v>40223.416667000005</c:v>
                </c:pt>
                <c:pt idx="8439">
                  <c:v>40223.45833300001</c:v>
                </c:pt>
                <c:pt idx="8440">
                  <c:v>40223.5</c:v>
                </c:pt>
                <c:pt idx="8441">
                  <c:v>40223.541666999998</c:v>
                </c:pt>
                <c:pt idx="8442">
                  <c:v>40223.583333000002</c:v>
                </c:pt>
                <c:pt idx="8443">
                  <c:v>40223.624999999993</c:v>
                </c:pt>
                <c:pt idx="8444">
                  <c:v>40223.666666999998</c:v>
                </c:pt>
                <c:pt idx="8445">
                  <c:v>40223.708333000002</c:v>
                </c:pt>
                <c:pt idx="8446">
                  <c:v>40223.75</c:v>
                </c:pt>
                <c:pt idx="8447">
                  <c:v>40223.79166699999</c:v>
                </c:pt>
                <c:pt idx="8448">
                  <c:v>40223.833333000002</c:v>
                </c:pt>
                <c:pt idx="8449">
                  <c:v>40223.875</c:v>
                </c:pt>
                <c:pt idx="8450">
                  <c:v>40223.916667000005</c:v>
                </c:pt>
                <c:pt idx="8451">
                  <c:v>40223.95833300001</c:v>
                </c:pt>
                <c:pt idx="8452">
                  <c:v>40224</c:v>
                </c:pt>
                <c:pt idx="8453">
                  <c:v>40224.041666999998</c:v>
                </c:pt>
                <c:pt idx="8454">
                  <c:v>40224.083333000002</c:v>
                </c:pt>
                <c:pt idx="8455">
                  <c:v>40224.124999999993</c:v>
                </c:pt>
                <c:pt idx="8456">
                  <c:v>40224.166666999998</c:v>
                </c:pt>
                <c:pt idx="8457">
                  <c:v>40224.208333000002</c:v>
                </c:pt>
                <c:pt idx="8458">
                  <c:v>40224.25</c:v>
                </c:pt>
                <c:pt idx="8459">
                  <c:v>40224.29166699999</c:v>
                </c:pt>
                <c:pt idx="8460">
                  <c:v>40224.333333000002</c:v>
                </c:pt>
                <c:pt idx="8461">
                  <c:v>40224.375</c:v>
                </c:pt>
                <c:pt idx="8462">
                  <c:v>40224.416667000005</c:v>
                </c:pt>
                <c:pt idx="8463">
                  <c:v>40224.45833300001</c:v>
                </c:pt>
                <c:pt idx="8464">
                  <c:v>40224.5</c:v>
                </c:pt>
                <c:pt idx="8465">
                  <c:v>40224.541666999998</c:v>
                </c:pt>
                <c:pt idx="8466">
                  <c:v>40224.583333000002</c:v>
                </c:pt>
                <c:pt idx="8467">
                  <c:v>40224.624999999993</c:v>
                </c:pt>
                <c:pt idx="8468">
                  <c:v>40224.666666999998</c:v>
                </c:pt>
                <c:pt idx="8469">
                  <c:v>40224.708333000002</c:v>
                </c:pt>
                <c:pt idx="8470">
                  <c:v>40224.75</c:v>
                </c:pt>
                <c:pt idx="8471">
                  <c:v>40224.79166699999</c:v>
                </c:pt>
                <c:pt idx="8472">
                  <c:v>40224.833333000002</c:v>
                </c:pt>
                <c:pt idx="8473">
                  <c:v>40224.875</c:v>
                </c:pt>
                <c:pt idx="8474">
                  <c:v>40224.916667000005</c:v>
                </c:pt>
                <c:pt idx="8475">
                  <c:v>40224.95833300001</c:v>
                </c:pt>
                <c:pt idx="8476">
                  <c:v>40225</c:v>
                </c:pt>
                <c:pt idx="8477">
                  <c:v>40225.041666999998</c:v>
                </c:pt>
                <c:pt idx="8478">
                  <c:v>40225.083333000002</c:v>
                </c:pt>
                <c:pt idx="8479">
                  <c:v>40225.124999999993</c:v>
                </c:pt>
                <c:pt idx="8480">
                  <c:v>40225.166666999998</c:v>
                </c:pt>
                <c:pt idx="8481">
                  <c:v>40225.208333000002</c:v>
                </c:pt>
                <c:pt idx="8482">
                  <c:v>40225.25</c:v>
                </c:pt>
                <c:pt idx="8483">
                  <c:v>40225.29166699999</c:v>
                </c:pt>
                <c:pt idx="8484">
                  <c:v>40225.333333000002</c:v>
                </c:pt>
                <c:pt idx="8485">
                  <c:v>40225.375</c:v>
                </c:pt>
                <c:pt idx="8486">
                  <c:v>40225.416667000005</c:v>
                </c:pt>
                <c:pt idx="8487">
                  <c:v>40225.45833300001</c:v>
                </c:pt>
                <c:pt idx="8488">
                  <c:v>40225.5</c:v>
                </c:pt>
                <c:pt idx="8489">
                  <c:v>40225.541666999998</c:v>
                </c:pt>
                <c:pt idx="8490">
                  <c:v>40225.583333000002</c:v>
                </c:pt>
                <c:pt idx="8491">
                  <c:v>40225.624999999993</c:v>
                </c:pt>
                <c:pt idx="8492">
                  <c:v>40225.666666999998</c:v>
                </c:pt>
                <c:pt idx="8493">
                  <c:v>40225.708333000002</c:v>
                </c:pt>
                <c:pt idx="8494">
                  <c:v>40225.75</c:v>
                </c:pt>
                <c:pt idx="8495">
                  <c:v>40225.79166699999</c:v>
                </c:pt>
                <c:pt idx="8496">
                  <c:v>40225.833333000002</c:v>
                </c:pt>
                <c:pt idx="8497">
                  <c:v>40225.875</c:v>
                </c:pt>
                <c:pt idx="8498">
                  <c:v>40225.916667000005</c:v>
                </c:pt>
                <c:pt idx="8499">
                  <c:v>40225.95833300001</c:v>
                </c:pt>
                <c:pt idx="8500">
                  <c:v>40226</c:v>
                </c:pt>
                <c:pt idx="8501">
                  <c:v>40226.041666999998</c:v>
                </c:pt>
                <c:pt idx="8502">
                  <c:v>40226.083333000002</c:v>
                </c:pt>
                <c:pt idx="8503">
                  <c:v>40226.124999999993</c:v>
                </c:pt>
                <c:pt idx="8504">
                  <c:v>40226.166666999998</c:v>
                </c:pt>
                <c:pt idx="8505">
                  <c:v>40226.208333000002</c:v>
                </c:pt>
                <c:pt idx="8506">
                  <c:v>40226.25</c:v>
                </c:pt>
                <c:pt idx="8507">
                  <c:v>40226.29166699999</c:v>
                </c:pt>
                <c:pt idx="8508">
                  <c:v>40226.333333000002</c:v>
                </c:pt>
                <c:pt idx="8509">
                  <c:v>40226.375</c:v>
                </c:pt>
                <c:pt idx="8510">
                  <c:v>40226.416667000005</c:v>
                </c:pt>
                <c:pt idx="8511">
                  <c:v>40226.45833300001</c:v>
                </c:pt>
                <c:pt idx="8512">
                  <c:v>40226.5</c:v>
                </c:pt>
                <c:pt idx="8513">
                  <c:v>40226.541666999998</c:v>
                </c:pt>
                <c:pt idx="8514">
                  <c:v>40226.583333000002</c:v>
                </c:pt>
                <c:pt idx="8515">
                  <c:v>40226.624999999993</c:v>
                </c:pt>
                <c:pt idx="8516">
                  <c:v>40226.666666999998</c:v>
                </c:pt>
                <c:pt idx="8517">
                  <c:v>40226.708333000002</c:v>
                </c:pt>
                <c:pt idx="8518">
                  <c:v>40226.75</c:v>
                </c:pt>
                <c:pt idx="8519">
                  <c:v>40226.79166699999</c:v>
                </c:pt>
                <c:pt idx="8520">
                  <c:v>40226.833333000002</c:v>
                </c:pt>
                <c:pt idx="8521">
                  <c:v>40226.875</c:v>
                </c:pt>
                <c:pt idx="8522">
                  <c:v>40226.916667000005</c:v>
                </c:pt>
                <c:pt idx="8523">
                  <c:v>40226.95833300001</c:v>
                </c:pt>
                <c:pt idx="8524">
                  <c:v>40227</c:v>
                </c:pt>
                <c:pt idx="8525">
                  <c:v>40227.041666999998</c:v>
                </c:pt>
                <c:pt idx="8526">
                  <c:v>40227.083333000002</c:v>
                </c:pt>
                <c:pt idx="8527">
                  <c:v>40227.124999999993</c:v>
                </c:pt>
                <c:pt idx="8528">
                  <c:v>40227.166666999998</c:v>
                </c:pt>
                <c:pt idx="8529">
                  <c:v>40227.208333000002</c:v>
                </c:pt>
                <c:pt idx="8530">
                  <c:v>40227.25</c:v>
                </c:pt>
                <c:pt idx="8531">
                  <c:v>40227.29166699999</c:v>
                </c:pt>
                <c:pt idx="8532">
                  <c:v>40227.333333000002</c:v>
                </c:pt>
                <c:pt idx="8533">
                  <c:v>40227.375</c:v>
                </c:pt>
                <c:pt idx="8534">
                  <c:v>40227.416667000005</c:v>
                </c:pt>
                <c:pt idx="8535">
                  <c:v>40227.45833300001</c:v>
                </c:pt>
                <c:pt idx="8536">
                  <c:v>40227.5</c:v>
                </c:pt>
                <c:pt idx="8537">
                  <c:v>40227.541666999998</c:v>
                </c:pt>
                <c:pt idx="8538">
                  <c:v>40227.583333000002</c:v>
                </c:pt>
                <c:pt idx="8539">
                  <c:v>40227.624999999993</c:v>
                </c:pt>
                <c:pt idx="8540">
                  <c:v>40227.666666999998</c:v>
                </c:pt>
                <c:pt idx="8541">
                  <c:v>40227.708333000002</c:v>
                </c:pt>
                <c:pt idx="8542">
                  <c:v>40227.75</c:v>
                </c:pt>
                <c:pt idx="8543">
                  <c:v>40227.79166699999</c:v>
                </c:pt>
                <c:pt idx="8544">
                  <c:v>40227.833333000002</c:v>
                </c:pt>
                <c:pt idx="8545">
                  <c:v>40227.875</c:v>
                </c:pt>
                <c:pt idx="8546">
                  <c:v>40227.916667000005</c:v>
                </c:pt>
                <c:pt idx="8547">
                  <c:v>40227.95833300001</c:v>
                </c:pt>
                <c:pt idx="8548">
                  <c:v>40228</c:v>
                </c:pt>
                <c:pt idx="8549">
                  <c:v>40228.041666999998</c:v>
                </c:pt>
                <c:pt idx="8550">
                  <c:v>40228.083333000002</c:v>
                </c:pt>
                <c:pt idx="8551">
                  <c:v>40228.124999999993</c:v>
                </c:pt>
                <c:pt idx="8552">
                  <c:v>40228.166666999998</c:v>
                </c:pt>
                <c:pt idx="8553">
                  <c:v>40228.208333000002</c:v>
                </c:pt>
                <c:pt idx="8554">
                  <c:v>40228.25</c:v>
                </c:pt>
                <c:pt idx="8555">
                  <c:v>40228.29166699999</c:v>
                </c:pt>
                <c:pt idx="8556">
                  <c:v>40228.333333000002</c:v>
                </c:pt>
                <c:pt idx="8557">
                  <c:v>40228.375</c:v>
                </c:pt>
                <c:pt idx="8558">
                  <c:v>40228.416667000005</c:v>
                </c:pt>
                <c:pt idx="8559">
                  <c:v>40228.45833300001</c:v>
                </c:pt>
                <c:pt idx="8560">
                  <c:v>40228.5</c:v>
                </c:pt>
                <c:pt idx="8561">
                  <c:v>40228.541666999998</c:v>
                </c:pt>
                <c:pt idx="8562">
                  <c:v>40228.583333000002</c:v>
                </c:pt>
                <c:pt idx="8563">
                  <c:v>40228.624999999993</c:v>
                </c:pt>
                <c:pt idx="8564">
                  <c:v>40228.666666999998</c:v>
                </c:pt>
                <c:pt idx="8565">
                  <c:v>40228.708333000002</c:v>
                </c:pt>
                <c:pt idx="8566">
                  <c:v>40228.75</c:v>
                </c:pt>
                <c:pt idx="8567">
                  <c:v>40228.79166699999</c:v>
                </c:pt>
                <c:pt idx="8568">
                  <c:v>40228.833333000002</c:v>
                </c:pt>
                <c:pt idx="8569">
                  <c:v>40228.875</c:v>
                </c:pt>
                <c:pt idx="8570">
                  <c:v>40228.916667000005</c:v>
                </c:pt>
                <c:pt idx="8571">
                  <c:v>40228.95833300001</c:v>
                </c:pt>
                <c:pt idx="8572">
                  <c:v>40229</c:v>
                </c:pt>
                <c:pt idx="8573">
                  <c:v>40229.041666999998</c:v>
                </c:pt>
                <c:pt idx="8574">
                  <c:v>40229.083333000002</c:v>
                </c:pt>
                <c:pt idx="8575">
                  <c:v>40229.124999999993</c:v>
                </c:pt>
                <c:pt idx="8576">
                  <c:v>40229.166666999998</c:v>
                </c:pt>
                <c:pt idx="8577">
                  <c:v>40229.208333000002</c:v>
                </c:pt>
                <c:pt idx="8578">
                  <c:v>40229.25</c:v>
                </c:pt>
                <c:pt idx="8579">
                  <c:v>40229.29166699999</c:v>
                </c:pt>
                <c:pt idx="8580">
                  <c:v>40229.333333000002</c:v>
                </c:pt>
                <c:pt idx="8581">
                  <c:v>40229.375</c:v>
                </c:pt>
                <c:pt idx="8582">
                  <c:v>40229.416667000005</c:v>
                </c:pt>
                <c:pt idx="8583">
                  <c:v>40229.45833300001</c:v>
                </c:pt>
                <c:pt idx="8584">
                  <c:v>40229.5</c:v>
                </c:pt>
                <c:pt idx="8585">
                  <c:v>40229.541666999998</c:v>
                </c:pt>
                <c:pt idx="8586">
                  <c:v>40229.583333000002</c:v>
                </c:pt>
                <c:pt idx="8587">
                  <c:v>40229.624999999993</c:v>
                </c:pt>
                <c:pt idx="8588">
                  <c:v>40229.666666999998</c:v>
                </c:pt>
                <c:pt idx="8589">
                  <c:v>40229.708333000002</c:v>
                </c:pt>
                <c:pt idx="8590">
                  <c:v>40229.75</c:v>
                </c:pt>
                <c:pt idx="8591">
                  <c:v>40229.79166699999</c:v>
                </c:pt>
                <c:pt idx="8592">
                  <c:v>40229.833333000002</c:v>
                </c:pt>
                <c:pt idx="8593">
                  <c:v>40229.875</c:v>
                </c:pt>
                <c:pt idx="8594">
                  <c:v>40229.916667000005</c:v>
                </c:pt>
                <c:pt idx="8595">
                  <c:v>40229.95833300001</c:v>
                </c:pt>
                <c:pt idx="8596">
                  <c:v>40230</c:v>
                </c:pt>
                <c:pt idx="8597">
                  <c:v>40230.041666999998</c:v>
                </c:pt>
                <c:pt idx="8598">
                  <c:v>40230.083333000002</c:v>
                </c:pt>
                <c:pt idx="8599">
                  <c:v>40230.124999999993</c:v>
                </c:pt>
                <c:pt idx="8600">
                  <c:v>40230.166666999998</c:v>
                </c:pt>
                <c:pt idx="8601">
                  <c:v>40230.208333000002</c:v>
                </c:pt>
                <c:pt idx="8602">
                  <c:v>40230.25</c:v>
                </c:pt>
                <c:pt idx="8603">
                  <c:v>40230.29166699999</c:v>
                </c:pt>
                <c:pt idx="8604">
                  <c:v>40230.333333000002</c:v>
                </c:pt>
                <c:pt idx="8605">
                  <c:v>40230.375</c:v>
                </c:pt>
                <c:pt idx="8606">
                  <c:v>40230.416667000005</c:v>
                </c:pt>
                <c:pt idx="8607">
                  <c:v>40230.45833300001</c:v>
                </c:pt>
                <c:pt idx="8608">
                  <c:v>40230.5</c:v>
                </c:pt>
                <c:pt idx="8609">
                  <c:v>40230.541666999998</c:v>
                </c:pt>
                <c:pt idx="8610">
                  <c:v>40230.583333000002</c:v>
                </c:pt>
                <c:pt idx="8611">
                  <c:v>40230.624999999993</c:v>
                </c:pt>
                <c:pt idx="8612">
                  <c:v>40230.666666999998</c:v>
                </c:pt>
                <c:pt idx="8613">
                  <c:v>40230.708333000002</c:v>
                </c:pt>
                <c:pt idx="8614">
                  <c:v>40230.75</c:v>
                </c:pt>
                <c:pt idx="8615">
                  <c:v>40230.79166699999</c:v>
                </c:pt>
                <c:pt idx="8616">
                  <c:v>40230.833333000002</c:v>
                </c:pt>
                <c:pt idx="8617">
                  <c:v>40230.875</c:v>
                </c:pt>
                <c:pt idx="8618">
                  <c:v>40230.916667000005</c:v>
                </c:pt>
                <c:pt idx="8619">
                  <c:v>40230.95833300001</c:v>
                </c:pt>
                <c:pt idx="8620">
                  <c:v>40231</c:v>
                </c:pt>
                <c:pt idx="8621">
                  <c:v>40231.041666999998</c:v>
                </c:pt>
                <c:pt idx="8622">
                  <c:v>40231.083333000002</c:v>
                </c:pt>
                <c:pt idx="8623">
                  <c:v>40231.124999999993</c:v>
                </c:pt>
                <c:pt idx="8624">
                  <c:v>40231.166666999998</c:v>
                </c:pt>
                <c:pt idx="8625">
                  <c:v>40231.208333000002</c:v>
                </c:pt>
                <c:pt idx="8626">
                  <c:v>40231.25</c:v>
                </c:pt>
                <c:pt idx="8627">
                  <c:v>40231.29166699999</c:v>
                </c:pt>
                <c:pt idx="8628">
                  <c:v>40231.333333000002</c:v>
                </c:pt>
                <c:pt idx="8629">
                  <c:v>40231.375</c:v>
                </c:pt>
                <c:pt idx="8630">
                  <c:v>40231.416667000005</c:v>
                </c:pt>
                <c:pt idx="8631">
                  <c:v>40231.45833300001</c:v>
                </c:pt>
                <c:pt idx="8632">
                  <c:v>40231.5</c:v>
                </c:pt>
                <c:pt idx="8633">
                  <c:v>40231.541666999998</c:v>
                </c:pt>
                <c:pt idx="8634">
                  <c:v>40231.583333000002</c:v>
                </c:pt>
                <c:pt idx="8635">
                  <c:v>40231.624999999993</c:v>
                </c:pt>
                <c:pt idx="8636">
                  <c:v>40231.666666999998</c:v>
                </c:pt>
                <c:pt idx="8637">
                  <c:v>40231.708333000002</c:v>
                </c:pt>
                <c:pt idx="8638">
                  <c:v>40231.75</c:v>
                </c:pt>
                <c:pt idx="8639">
                  <c:v>40231.79166699999</c:v>
                </c:pt>
                <c:pt idx="8640">
                  <c:v>40231.833333000002</c:v>
                </c:pt>
                <c:pt idx="8641">
                  <c:v>40231.875</c:v>
                </c:pt>
                <c:pt idx="8642">
                  <c:v>40231.916667000005</c:v>
                </c:pt>
                <c:pt idx="8643">
                  <c:v>40231.95833300001</c:v>
                </c:pt>
                <c:pt idx="8644">
                  <c:v>40232</c:v>
                </c:pt>
                <c:pt idx="8645">
                  <c:v>40232.041666999998</c:v>
                </c:pt>
                <c:pt idx="8646">
                  <c:v>40232.083333000002</c:v>
                </c:pt>
                <c:pt idx="8647">
                  <c:v>40232.124999999993</c:v>
                </c:pt>
                <c:pt idx="8648">
                  <c:v>40232.166666999998</c:v>
                </c:pt>
                <c:pt idx="8649">
                  <c:v>40232.208333000002</c:v>
                </c:pt>
                <c:pt idx="8650">
                  <c:v>40232.25</c:v>
                </c:pt>
                <c:pt idx="8651">
                  <c:v>40232.29166699999</c:v>
                </c:pt>
                <c:pt idx="8652">
                  <c:v>40232.333333000002</c:v>
                </c:pt>
                <c:pt idx="8653">
                  <c:v>40232.375</c:v>
                </c:pt>
                <c:pt idx="8654">
                  <c:v>40232.416667000005</c:v>
                </c:pt>
                <c:pt idx="8655">
                  <c:v>40232.45833300001</c:v>
                </c:pt>
                <c:pt idx="8656">
                  <c:v>40232.5</c:v>
                </c:pt>
                <c:pt idx="8657">
                  <c:v>40232.541666999998</c:v>
                </c:pt>
                <c:pt idx="8658">
                  <c:v>40232.583333000002</c:v>
                </c:pt>
                <c:pt idx="8659">
                  <c:v>40232.624999999993</c:v>
                </c:pt>
                <c:pt idx="8660">
                  <c:v>40232.666666999998</c:v>
                </c:pt>
                <c:pt idx="8661">
                  <c:v>40232.708333000002</c:v>
                </c:pt>
                <c:pt idx="8662">
                  <c:v>40232.75</c:v>
                </c:pt>
                <c:pt idx="8663">
                  <c:v>40232.79166699999</c:v>
                </c:pt>
                <c:pt idx="8664">
                  <c:v>40232.833333000002</c:v>
                </c:pt>
                <c:pt idx="8665">
                  <c:v>40232.875</c:v>
                </c:pt>
                <c:pt idx="8666">
                  <c:v>40232.916667000005</c:v>
                </c:pt>
                <c:pt idx="8667">
                  <c:v>40232.95833300001</c:v>
                </c:pt>
                <c:pt idx="8668">
                  <c:v>40233</c:v>
                </c:pt>
                <c:pt idx="8669">
                  <c:v>40233.041666999998</c:v>
                </c:pt>
                <c:pt idx="8670">
                  <c:v>40233.083333000002</c:v>
                </c:pt>
                <c:pt idx="8671">
                  <c:v>40233.124999999993</c:v>
                </c:pt>
                <c:pt idx="8672">
                  <c:v>40233.166666999998</c:v>
                </c:pt>
                <c:pt idx="8673">
                  <c:v>40233.208333000002</c:v>
                </c:pt>
                <c:pt idx="8674">
                  <c:v>40233.25</c:v>
                </c:pt>
                <c:pt idx="8675">
                  <c:v>40233.29166699999</c:v>
                </c:pt>
                <c:pt idx="8676">
                  <c:v>40233.333333000002</c:v>
                </c:pt>
                <c:pt idx="8677">
                  <c:v>40233.375</c:v>
                </c:pt>
                <c:pt idx="8678">
                  <c:v>40233.416667000005</c:v>
                </c:pt>
                <c:pt idx="8679">
                  <c:v>40233.45833300001</c:v>
                </c:pt>
                <c:pt idx="8680">
                  <c:v>40233.5</c:v>
                </c:pt>
                <c:pt idx="8681">
                  <c:v>40233.541666999998</c:v>
                </c:pt>
                <c:pt idx="8682">
                  <c:v>40233.583333000002</c:v>
                </c:pt>
                <c:pt idx="8683">
                  <c:v>40233.624999999993</c:v>
                </c:pt>
                <c:pt idx="8684">
                  <c:v>40233.666666999998</c:v>
                </c:pt>
                <c:pt idx="8685">
                  <c:v>40233.708333000002</c:v>
                </c:pt>
                <c:pt idx="8686">
                  <c:v>40233.75</c:v>
                </c:pt>
                <c:pt idx="8687">
                  <c:v>40233.79166699999</c:v>
                </c:pt>
                <c:pt idx="8688">
                  <c:v>40233.833333000002</c:v>
                </c:pt>
                <c:pt idx="8689">
                  <c:v>40233.875</c:v>
                </c:pt>
                <c:pt idx="8690">
                  <c:v>40233.916667000005</c:v>
                </c:pt>
                <c:pt idx="8691">
                  <c:v>40233.95833300001</c:v>
                </c:pt>
                <c:pt idx="8692">
                  <c:v>40234</c:v>
                </c:pt>
                <c:pt idx="8693">
                  <c:v>40234.041666999998</c:v>
                </c:pt>
                <c:pt idx="8694">
                  <c:v>40234.083333000002</c:v>
                </c:pt>
                <c:pt idx="8695">
                  <c:v>40234.124999999993</c:v>
                </c:pt>
                <c:pt idx="8696">
                  <c:v>40234.166666999998</c:v>
                </c:pt>
                <c:pt idx="8697">
                  <c:v>40234.208333000002</c:v>
                </c:pt>
                <c:pt idx="8698">
                  <c:v>40234.25</c:v>
                </c:pt>
                <c:pt idx="8699">
                  <c:v>40234.29166699999</c:v>
                </c:pt>
                <c:pt idx="8700">
                  <c:v>40234.333333000002</c:v>
                </c:pt>
                <c:pt idx="8701">
                  <c:v>40234.375</c:v>
                </c:pt>
                <c:pt idx="8702">
                  <c:v>40234.416667000005</c:v>
                </c:pt>
                <c:pt idx="8703">
                  <c:v>40234.45833300001</c:v>
                </c:pt>
                <c:pt idx="8704">
                  <c:v>40234.5</c:v>
                </c:pt>
                <c:pt idx="8705">
                  <c:v>40234.541666999998</c:v>
                </c:pt>
                <c:pt idx="8706">
                  <c:v>40234.583333000002</c:v>
                </c:pt>
                <c:pt idx="8707">
                  <c:v>40234.624999999993</c:v>
                </c:pt>
                <c:pt idx="8708">
                  <c:v>40234.666666999998</c:v>
                </c:pt>
                <c:pt idx="8709">
                  <c:v>40234.708333000002</c:v>
                </c:pt>
                <c:pt idx="8710">
                  <c:v>40234.75</c:v>
                </c:pt>
                <c:pt idx="8711">
                  <c:v>40234.79166699999</c:v>
                </c:pt>
                <c:pt idx="8712">
                  <c:v>40234.833333000002</c:v>
                </c:pt>
                <c:pt idx="8713">
                  <c:v>40234.875</c:v>
                </c:pt>
                <c:pt idx="8714">
                  <c:v>40234.916667000005</c:v>
                </c:pt>
                <c:pt idx="8715">
                  <c:v>40234.95833300001</c:v>
                </c:pt>
                <c:pt idx="8716">
                  <c:v>40235</c:v>
                </c:pt>
                <c:pt idx="8717">
                  <c:v>40235.041666999998</c:v>
                </c:pt>
                <c:pt idx="8718">
                  <c:v>40235.083333000002</c:v>
                </c:pt>
                <c:pt idx="8719">
                  <c:v>40235.124999999993</c:v>
                </c:pt>
                <c:pt idx="8720">
                  <c:v>40235.166666999998</c:v>
                </c:pt>
                <c:pt idx="8721">
                  <c:v>40235.208333000002</c:v>
                </c:pt>
                <c:pt idx="8722">
                  <c:v>40235.25</c:v>
                </c:pt>
                <c:pt idx="8723">
                  <c:v>40235.29166699999</c:v>
                </c:pt>
                <c:pt idx="8724">
                  <c:v>40235.333333000002</c:v>
                </c:pt>
                <c:pt idx="8725">
                  <c:v>40235.375</c:v>
                </c:pt>
                <c:pt idx="8726">
                  <c:v>40235.416667000005</c:v>
                </c:pt>
                <c:pt idx="8727">
                  <c:v>40235.45833300001</c:v>
                </c:pt>
                <c:pt idx="8728">
                  <c:v>40235.5</c:v>
                </c:pt>
                <c:pt idx="8729">
                  <c:v>40235.541666999998</c:v>
                </c:pt>
                <c:pt idx="8730">
                  <c:v>40235.583333000002</c:v>
                </c:pt>
                <c:pt idx="8731">
                  <c:v>40235.624999999993</c:v>
                </c:pt>
                <c:pt idx="8732">
                  <c:v>40235.666666999998</c:v>
                </c:pt>
                <c:pt idx="8733">
                  <c:v>40235.708333000002</c:v>
                </c:pt>
                <c:pt idx="8734">
                  <c:v>40235.75</c:v>
                </c:pt>
                <c:pt idx="8735">
                  <c:v>40235.79166699999</c:v>
                </c:pt>
                <c:pt idx="8736">
                  <c:v>40235.833333000002</c:v>
                </c:pt>
                <c:pt idx="8737">
                  <c:v>40235.875</c:v>
                </c:pt>
                <c:pt idx="8738">
                  <c:v>40235.916667000005</c:v>
                </c:pt>
                <c:pt idx="8739">
                  <c:v>40235.95833300001</c:v>
                </c:pt>
                <c:pt idx="8740">
                  <c:v>40236</c:v>
                </c:pt>
                <c:pt idx="8741">
                  <c:v>40236.041666999998</c:v>
                </c:pt>
                <c:pt idx="8742">
                  <c:v>40236.083333000002</c:v>
                </c:pt>
                <c:pt idx="8743">
                  <c:v>40236.124999999993</c:v>
                </c:pt>
                <c:pt idx="8744">
                  <c:v>40236.166666999998</c:v>
                </c:pt>
                <c:pt idx="8745">
                  <c:v>40236.208333000002</c:v>
                </c:pt>
                <c:pt idx="8746">
                  <c:v>40236.25</c:v>
                </c:pt>
                <c:pt idx="8747">
                  <c:v>40236.29166699999</c:v>
                </c:pt>
                <c:pt idx="8748">
                  <c:v>40236.333333000002</c:v>
                </c:pt>
                <c:pt idx="8749">
                  <c:v>40236.375</c:v>
                </c:pt>
                <c:pt idx="8750">
                  <c:v>40236.416667000005</c:v>
                </c:pt>
                <c:pt idx="8751">
                  <c:v>40236.45833300001</c:v>
                </c:pt>
                <c:pt idx="8752">
                  <c:v>40236.5</c:v>
                </c:pt>
                <c:pt idx="8753">
                  <c:v>40236.541666999998</c:v>
                </c:pt>
                <c:pt idx="8754">
                  <c:v>40236.583333000002</c:v>
                </c:pt>
                <c:pt idx="8755">
                  <c:v>40236.624999999993</c:v>
                </c:pt>
                <c:pt idx="8756">
                  <c:v>40236.666666999998</c:v>
                </c:pt>
                <c:pt idx="8757">
                  <c:v>40236.708333000002</c:v>
                </c:pt>
                <c:pt idx="8758">
                  <c:v>40236.75</c:v>
                </c:pt>
                <c:pt idx="8759">
                  <c:v>40236.79166699999</c:v>
                </c:pt>
                <c:pt idx="8760">
                  <c:v>40236.833333000002</c:v>
                </c:pt>
                <c:pt idx="8761">
                  <c:v>40236.875</c:v>
                </c:pt>
                <c:pt idx="8762">
                  <c:v>40236.916667000005</c:v>
                </c:pt>
                <c:pt idx="8763">
                  <c:v>40236.95833300001</c:v>
                </c:pt>
                <c:pt idx="8764">
                  <c:v>40237</c:v>
                </c:pt>
                <c:pt idx="8765">
                  <c:v>40237.041666999998</c:v>
                </c:pt>
                <c:pt idx="8766">
                  <c:v>40237.083333000002</c:v>
                </c:pt>
                <c:pt idx="8767">
                  <c:v>40237.124999999993</c:v>
                </c:pt>
                <c:pt idx="8768">
                  <c:v>40237.166666999998</c:v>
                </c:pt>
                <c:pt idx="8769">
                  <c:v>40237.208333000002</c:v>
                </c:pt>
                <c:pt idx="8770">
                  <c:v>40237.25</c:v>
                </c:pt>
                <c:pt idx="8771">
                  <c:v>40237.29166699999</c:v>
                </c:pt>
                <c:pt idx="8772">
                  <c:v>40237.333333000002</c:v>
                </c:pt>
                <c:pt idx="8773">
                  <c:v>40237.375</c:v>
                </c:pt>
                <c:pt idx="8774">
                  <c:v>40237.416667000005</c:v>
                </c:pt>
                <c:pt idx="8775">
                  <c:v>40237.45833300001</c:v>
                </c:pt>
                <c:pt idx="8776">
                  <c:v>40237.5</c:v>
                </c:pt>
                <c:pt idx="8777">
                  <c:v>40237.541666999998</c:v>
                </c:pt>
                <c:pt idx="8778">
                  <c:v>40237.583333000002</c:v>
                </c:pt>
                <c:pt idx="8779">
                  <c:v>40237.624999999993</c:v>
                </c:pt>
                <c:pt idx="8780">
                  <c:v>40237.666666999998</c:v>
                </c:pt>
                <c:pt idx="8781">
                  <c:v>40237.708333000002</c:v>
                </c:pt>
                <c:pt idx="8782">
                  <c:v>40237.75</c:v>
                </c:pt>
                <c:pt idx="8783">
                  <c:v>40237.79166699999</c:v>
                </c:pt>
                <c:pt idx="8784">
                  <c:v>40237.833333000002</c:v>
                </c:pt>
                <c:pt idx="8785">
                  <c:v>40237.875</c:v>
                </c:pt>
                <c:pt idx="8786">
                  <c:v>40237.916667000005</c:v>
                </c:pt>
                <c:pt idx="8787">
                  <c:v>40237.95833300001</c:v>
                </c:pt>
                <c:pt idx="8788">
                  <c:v>40238</c:v>
                </c:pt>
                <c:pt idx="8789">
                  <c:v>40238.041666999998</c:v>
                </c:pt>
                <c:pt idx="8790">
                  <c:v>40238.083333000002</c:v>
                </c:pt>
                <c:pt idx="8791">
                  <c:v>40238.124999999993</c:v>
                </c:pt>
                <c:pt idx="8792">
                  <c:v>40238.166666999998</c:v>
                </c:pt>
                <c:pt idx="8793">
                  <c:v>40238.208333000002</c:v>
                </c:pt>
                <c:pt idx="8794">
                  <c:v>40238.25</c:v>
                </c:pt>
                <c:pt idx="8795">
                  <c:v>40238.29166699999</c:v>
                </c:pt>
                <c:pt idx="8796">
                  <c:v>40238.333333000002</c:v>
                </c:pt>
                <c:pt idx="8797">
                  <c:v>40238.375</c:v>
                </c:pt>
                <c:pt idx="8798">
                  <c:v>40238.416667000005</c:v>
                </c:pt>
                <c:pt idx="8799">
                  <c:v>40238.45833300001</c:v>
                </c:pt>
                <c:pt idx="8800">
                  <c:v>40238.5</c:v>
                </c:pt>
                <c:pt idx="8801">
                  <c:v>40238.541666999998</c:v>
                </c:pt>
                <c:pt idx="8802">
                  <c:v>40238.583333000002</c:v>
                </c:pt>
                <c:pt idx="8803">
                  <c:v>40238.624999999993</c:v>
                </c:pt>
                <c:pt idx="8804">
                  <c:v>40238.666666999998</c:v>
                </c:pt>
                <c:pt idx="8805">
                  <c:v>40238.708333000002</c:v>
                </c:pt>
                <c:pt idx="8806">
                  <c:v>40238.75</c:v>
                </c:pt>
                <c:pt idx="8807">
                  <c:v>40238.79166699999</c:v>
                </c:pt>
                <c:pt idx="8808">
                  <c:v>40238.833333000002</c:v>
                </c:pt>
                <c:pt idx="8809">
                  <c:v>40238.875</c:v>
                </c:pt>
                <c:pt idx="8810">
                  <c:v>40238.916667000005</c:v>
                </c:pt>
                <c:pt idx="8811">
                  <c:v>40238.95833300001</c:v>
                </c:pt>
                <c:pt idx="8812">
                  <c:v>40239</c:v>
                </c:pt>
                <c:pt idx="8813">
                  <c:v>40239.041666999998</c:v>
                </c:pt>
                <c:pt idx="8814">
                  <c:v>40239.083333000002</c:v>
                </c:pt>
                <c:pt idx="8815">
                  <c:v>40239.124999999993</c:v>
                </c:pt>
                <c:pt idx="8816">
                  <c:v>40239.166666999998</c:v>
                </c:pt>
                <c:pt idx="8817">
                  <c:v>40239.208333000002</c:v>
                </c:pt>
                <c:pt idx="8818">
                  <c:v>40239.25</c:v>
                </c:pt>
                <c:pt idx="8819">
                  <c:v>40239.29166699999</c:v>
                </c:pt>
                <c:pt idx="8820">
                  <c:v>40239.333333000002</c:v>
                </c:pt>
                <c:pt idx="8821">
                  <c:v>40239.375</c:v>
                </c:pt>
                <c:pt idx="8822">
                  <c:v>40239.416667000005</c:v>
                </c:pt>
                <c:pt idx="8823">
                  <c:v>40239.45833300001</c:v>
                </c:pt>
                <c:pt idx="8824">
                  <c:v>40239.5</c:v>
                </c:pt>
                <c:pt idx="8825">
                  <c:v>40239.541666999998</c:v>
                </c:pt>
                <c:pt idx="8826">
                  <c:v>40239.583333000002</c:v>
                </c:pt>
                <c:pt idx="8827">
                  <c:v>40239.624999999993</c:v>
                </c:pt>
                <c:pt idx="8828">
                  <c:v>40239.666666999998</c:v>
                </c:pt>
                <c:pt idx="8829">
                  <c:v>40239.708333000002</c:v>
                </c:pt>
                <c:pt idx="8830">
                  <c:v>40239.75</c:v>
                </c:pt>
                <c:pt idx="8831">
                  <c:v>40239.79166699999</c:v>
                </c:pt>
                <c:pt idx="8832">
                  <c:v>40239.833333000002</c:v>
                </c:pt>
                <c:pt idx="8833">
                  <c:v>40239.875</c:v>
                </c:pt>
                <c:pt idx="8834">
                  <c:v>40239.916667000005</c:v>
                </c:pt>
                <c:pt idx="8835">
                  <c:v>40239.95833300001</c:v>
                </c:pt>
                <c:pt idx="8836">
                  <c:v>40240</c:v>
                </c:pt>
                <c:pt idx="8837">
                  <c:v>40240.041666999998</c:v>
                </c:pt>
                <c:pt idx="8838">
                  <c:v>40240.083333000002</c:v>
                </c:pt>
                <c:pt idx="8839">
                  <c:v>40240.124999999993</c:v>
                </c:pt>
                <c:pt idx="8840">
                  <c:v>40240.166666999998</c:v>
                </c:pt>
                <c:pt idx="8841">
                  <c:v>40240.208333000002</c:v>
                </c:pt>
                <c:pt idx="8842">
                  <c:v>40240.25</c:v>
                </c:pt>
                <c:pt idx="8843">
                  <c:v>40240.29166699999</c:v>
                </c:pt>
                <c:pt idx="8844">
                  <c:v>40240.333333000002</c:v>
                </c:pt>
                <c:pt idx="8845">
                  <c:v>40240.375</c:v>
                </c:pt>
                <c:pt idx="8846">
                  <c:v>40240.416667000005</c:v>
                </c:pt>
                <c:pt idx="8847">
                  <c:v>40240.45833300001</c:v>
                </c:pt>
                <c:pt idx="8848">
                  <c:v>40240.5</c:v>
                </c:pt>
                <c:pt idx="8849">
                  <c:v>40240.541666999998</c:v>
                </c:pt>
                <c:pt idx="8850">
                  <c:v>40240.583333000002</c:v>
                </c:pt>
                <c:pt idx="8851">
                  <c:v>40240.624999999993</c:v>
                </c:pt>
                <c:pt idx="8852">
                  <c:v>40240.666666999998</c:v>
                </c:pt>
                <c:pt idx="8853">
                  <c:v>40240.708333000002</c:v>
                </c:pt>
                <c:pt idx="8854">
                  <c:v>40240.75</c:v>
                </c:pt>
                <c:pt idx="8855">
                  <c:v>40240.79166699999</c:v>
                </c:pt>
                <c:pt idx="8856">
                  <c:v>40240.833333000002</c:v>
                </c:pt>
                <c:pt idx="8857">
                  <c:v>40240.875</c:v>
                </c:pt>
                <c:pt idx="8858">
                  <c:v>40240.916667000005</c:v>
                </c:pt>
                <c:pt idx="8859">
                  <c:v>40240.95833300001</c:v>
                </c:pt>
                <c:pt idx="8860">
                  <c:v>40241</c:v>
                </c:pt>
                <c:pt idx="8861">
                  <c:v>40241.041666999998</c:v>
                </c:pt>
                <c:pt idx="8862">
                  <c:v>40241.083333000002</c:v>
                </c:pt>
                <c:pt idx="8863">
                  <c:v>40241.124999999993</c:v>
                </c:pt>
                <c:pt idx="8864">
                  <c:v>40241.166666999998</c:v>
                </c:pt>
                <c:pt idx="8865">
                  <c:v>40241.208333000002</c:v>
                </c:pt>
                <c:pt idx="8866">
                  <c:v>40241.25</c:v>
                </c:pt>
                <c:pt idx="8867">
                  <c:v>40241.29166699999</c:v>
                </c:pt>
                <c:pt idx="8868">
                  <c:v>40241.333333000002</c:v>
                </c:pt>
                <c:pt idx="8869">
                  <c:v>40241.375</c:v>
                </c:pt>
                <c:pt idx="8870">
                  <c:v>40241.416667000005</c:v>
                </c:pt>
                <c:pt idx="8871">
                  <c:v>40241.45833300001</c:v>
                </c:pt>
                <c:pt idx="8872">
                  <c:v>40241.5</c:v>
                </c:pt>
                <c:pt idx="8873">
                  <c:v>40241.541666999998</c:v>
                </c:pt>
                <c:pt idx="8874">
                  <c:v>40241.583333000002</c:v>
                </c:pt>
                <c:pt idx="8875">
                  <c:v>40241.624999999993</c:v>
                </c:pt>
                <c:pt idx="8876">
                  <c:v>40241.666666999998</c:v>
                </c:pt>
                <c:pt idx="8877">
                  <c:v>40241.708333000002</c:v>
                </c:pt>
                <c:pt idx="8878">
                  <c:v>40241.75</c:v>
                </c:pt>
                <c:pt idx="8879">
                  <c:v>40241.79166699999</c:v>
                </c:pt>
                <c:pt idx="8880">
                  <c:v>40241.833333000002</c:v>
                </c:pt>
                <c:pt idx="8881">
                  <c:v>40241.875</c:v>
                </c:pt>
                <c:pt idx="8882">
                  <c:v>40241.916667000005</c:v>
                </c:pt>
                <c:pt idx="8883">
                  <c:v>40241.95833300001</c:v>
                </c:pt>
                <c:pt idx="8884">
                  <c:v>40242</c:v>
                </c:pt>
                <c:pt idx="8885">
                  <c:v>40242.041666999998</c:v>
                </c:pt>
                <c:pt idx="8886">
                  <c:v>40242.083333000002</c:v>
                </c:pt>
                <c:pt idx="8887">
                  <c:v>40242.124999999993</c:v>
                </c:pt>
                <c:pt idx="8888">
                  <c:v>40242.166666999998</c:v>
                </c:pt>
                <c:pt idx="8889">
                  <c:v>40242.208333000002</c:v>
                </c:pt>
                <c:pt idx="8890">
                  <c:v>40242.25</c:v>
                </c:pt>
                <c:pt idx="8891">
                  <c:v>40242.29166699999</c:v>
                </c:pt>
                <c:pt idx="8892">
                  <c:v>40242.333333000002</c:v>
                </c:pt>
                <c:pt idx="8893">
                  <c:v>40242.375</c:v>
                </c:pt>
                <c:pt idx="8894">
                  <c:v>40242.416667000005</c:v>
                </c:pt>
                <c:pt idx="8895">
                  <c:v>40242.45833300001</c:v>
                </c:pt>
                <c:pt idx="8896">
                  <c:v>40242.5</c:v>
                </c:pt>
                <c:pt idx="8897">
                  <c:v>40242.541666999998</c:v>
                </c:pt>
                <c:pt idx="8898">
                  <c:v>40242.583333000002</c:v>
                </c:pt>
                <c:pt idx="8899">
                  <c:v>40242.624999999993</c:v>
                </c:pt>
                <c:pt idx="8900">
                  <c:v>40242.666666999998</c:v>
                </c:pt>
                <c:pt idx="8901">
                  <c:v>40242.708333000002</c:v>
                </c:pt>
                <c:pt idx="8902">
                  <c:v>40242.75</c:v>
                </c:pt>
                <c:pt idx="8903">
                  <c:v>40242.79166699999</c:v>
                </c:pt>
                <c:pt idx="8904">
                  <c:v>40242.833333000002</c:v>
                </c:pt>
                <c:pt idx="8905">
                  <c:v>40242.875</c:v>
                </c:pt>
                <c:pt idx="8906">
                  <c:v>40242.916667000005</c:v>
                </c:pt>
                <c:pt idx="8907">
                  <c:v>40242.95833300001</c:v>
                </c:pt>
                <c:pt idx="8908">
                  <c:v>40243</c:v>
                </c:pt>
                <c:pt idx="8909">
                  <c:v>40243.041666999998</c:v>
                </c:pt>
                <c:pt idx="8910">
                  <c:v>40243.083333000002</c:v>
                </c:pt>
                <c:pt idx="8911">
                  <c:v>40243.124999999993</c:v>
                </c:pt>
                <c:pt idx="8912">
                  <c:v>40243.166666999998</c:v>
                </c:pt>
                <c:pt idx="8913">
                  <c:v>40243.208333000002</c:v>
                </c:pt>
                <c:pt idx="8914">
                  <c:v>40243.25</c:v>
                </c:pt>
                <c:pt idx="8915">
                  <c:v>40243.29166699999</c:v>
                </c:pt>
                <c:pt idx="8916">
                  <c:v>40243.333333000002</c:v>
                </c:pt>
                <c:pt idx="8917">
                  <c:v>40243.375</c:v>
                </c:pt>
                <c:pt idx="8918">
                  <c:v>40243.416667000005</c:v>
                </c:pt>
                <c:pt idx="8919">
                  <c:v>40243.45833300001</c:v>
                </c:pt>
                <c:pt idx="8920">
                  <c:v>40243.5</c:v>
                </c:pt>
                <c:pt idx="8921">
                  <c:v>40243.541666999998</c:v>
                </c:pt>
                <c:pt idx="8922">
                  <c:v>40243.583333000002</c:v>
                </c:pt>
                <c:pt idx="8923">
                  <c:v>40243.624999999993</c:v>
                </c:pt>
                <c:pt idx="8924">
                  <c:v>40243.666666999998</c:v>
                </c:pt>
                <c:pt idx="8925">
                  <c:v>40243.708333000002</c:v>
                </c:pt>
                <c:pt idx="8926">
                  <c:v>40243.75</c:v>
                </c:pt>
                <c:pt idx="8927">
                  <c:v>40243.79166699999</c:v>
                </c:pt>
                <c:pt idx="8928">
                  <c:v>40243.833333000002</c:v>
                </c:pt>
                <c:pt idx="8929">
                  <c:v>40243.875</c:v>
                </c:pt>
                <c:pt idx="8930">
                  <c:v>40243.916667000005</c:v>
                </c:pt>
                <c:pt idx="8931">
                  <c:v>40243.95833300001</c:v>
                </c:pt>
                <c:pt idx="8932">
                  <c:v>40244</c:v>
                </c:pt>
                <c:pt idx="8933">
                  <c:v>40244.041666999998</c:v>
                </c:pt>
                <c:pt idx="8934">
                  <c:v>40244.083333000002</c:v>
                </c:pt>
                <c:pt idx="8935">
                  <c:v>40244.124999999993</c:v>
                </c:pt>
                <c:pt idx="8936">
                  <c:v>40244.166666999998</c:v>
                </c:pt>
                <c:pt idx="8937">
                  <c:v>40244.208333000002</c:v>
                </c:pt>
                <c:pt idx="8938">
                  <c:v>40244.25</c:v>
                </c:pt>
                <c:pt idx="8939">
                  <c:v>40244.29166699999</c:v>
                </c:pt>
                <c:pt idx="8940">
                  <c:v>40244.333333000002</c:v>
                </c:pt>
                <c:pt idx="8941">
                  <c:v>40244.375</c:v>
                </c:pt>
                <c:pt idx="8942">
                  <c:v>40244.416667000005</c:v>
                </c:pt>
                <c:pt idx="8943">
                  <c:v>40244.45833300001</c:v>
                </c:pt>
                <c:pt idx="8944">
                  <c:v>40244.5</c:v>
                </c:pt>
                <c:pt idx="8945">
                  <c:v>40244.541666999998</c:v>
                </c:pt>
                <c:pt idx="8946">
                  <c:v>40244.583333000002</c:v>
                </c:pt>
                <c:pt idx="8947">
                  <c:v>40244.624999999993</c:v>
                </c:pt>
                <c:pt idx="8948">
                  <c:v>40244.666666999998</c:v>
                </c:pt>
                <c:pt idx="8949">
                  <c:v>40244.708333000002</c:v>
                </c:pt>
                <c:pt idx="8950">
                  <c:v>40244.75</c:v>
                </c:pt>
                <c:pt idx="8951">
                  <c:v>40244.79166699999</c:v>
                </c:pt>
                <c:pt idx="8952">
                  <c:v>40244.833333000002</c:v>
                </c:pt>
                <c:pt idx="8953">
                  <c:v>40244.875</c:v>
                </c:pt>
                <c:pt idx="8954">
                  <c:v>40244.916667000005</c:v>
                </c:pt>
                <c:pt idx="8955">
                  <c:v>40244.95833300001</c:v>
                </c:pt>
                <c:pt idx="8956">
                  <c:v>40245</c:v>
                </c:pt>
                <c:pt idx="8957">
                  <c:v>40245.041666999998</c:v>
                </c:pt>
                <c:pt idx="8958">
                  <c:v>40245.083333000002</c:v>
                </c:pt>
                <c:pt idx="8959">
                  <c:v>40245.124999999993</c:v>
                </c:pt>
                <c:pt idx="8960">
                  <c:v>40245.166666999998</c:v>
                </c:pt>
                <c:pt idx="8961">
                  <c:v>40245.208333000002</c:v>
                </c:pt>
                <c:pt idx="8962">
                  <c:v>40245.25</c:v>
                </c:pt>
                <c:pt idx="8963">
                  <c:v>40245.29166699999</c:v>
                </c:pt>
                <c:pt idx="8964">
                  <c:v>40245.333333000002</c:v>
                </c:pt>
                <c:pt idx="8965">
                  <c:v>40245.375</c:v>
                </c:pt>
                <c:pt idx="8966">
                  <c:v>40245.416667000005</c:v>
                </c:pt>
                <c:pt idx="8967">
                  <c:v>40245.45833300001</c:v>
                </c:pt>
                <c:pt idx="8968">
                  <c:v>40245.5</c:v>
                </c:pt>
                <c:pt idx="8969">
                  <c:v>40245.541666999998</c:v>
                </c:pt>
                <c:pt idx="8970">
                  <c:v>40245.583333000002</c:v>
                </c:pt>
                <c:pt idx="8971">
                  <c:v>40245.624999999993</c:v>
                </c:pt>
                <c:pt idx="8972">
                  <c:v>40245.666666999998</c:v>
                </c:pt>
                <c:pt idx="8973">
                  <c:v>40245.708333000002</c:v>
                </c:pt>
                <c:pt idx="8974">
                  <c:v>40245.75</c:v>
                </c:pt>
                <c:pt idx="8975">
                  <c:v>40245.79166699999</c:v>
                </c:pt>
                <c:pt idx="8976">
                  <c:v>40245.833333000002</c:v>
                </c:pt>
                <c:pt idx="8977">
                  <c:v>40245.875</c:v>
                </c:pt>
                <c:pt idx="8978">
                  <c:v>40245.916667000005</c:v>
                </c:pt>
                <c:pt idx="8979">
                  <c:v>40245.95833300001</c:v>
                </c:pt>
                <c:pt idx="8980">
                  <c:v>40246</c:v>
                </c:pt>
                <c:pt idx="8981">
                  <c:v>40246.041666999998</c:v>
                </c:pt>
                <c:pt idx="8982">
                  <c:v>40246.083333000002</c:v>
                </c:pt>
                <c:pt idx="8983">
                  <c:v>40246.124999999993</c:v>
                </c:pt>
                <c:pt idx="8984">
                  <c:v>40246.166666999998</c:v>
                </c:pt>
                <c:pt idx="8985">
                  <c:v>40246.208333000002</c:v>
                </c:pt>
                <c:pt idx="8986">
                  <c:v>40246.25</c:v>
                </c:pt>
                <c:pt idx="8987">
                  <c:v>40246.29166699999</c:v>
                </c:pt>
                <c:pt idx="8988">
                  <c:v>40246.333333000002</c:v>
                </c:pt>
                <c:pt idx="8989">
                  <c:v>40246.375</c:v>
                </c:pt>
                <c:pt idx="8990">
                  <c:v>40246.416667000005</c:v>
                </c:pt>
                <c:pt idx="8991">
                  <c:v>40246.45833300001</c:v>
                </c:pt>
                <c:pt idx="8992">
                  <c:v>40246.5</c:v>
                </c:pt>
                <c:pt idx="8993">
                  <c:v>40246.541666999998</c:v>
                </c:pt>
                <c:pt idx="8994">
                  <c:v>40246.583333000002</c:v>
                </c:pt>
                <c:pt idx="8995">
                  <c:v>40246.624999999993</c:v>
                </c:pt>
                <c:pt idx="8996">
                  <c:v>40246.666666999998</c:v>
                </c:pt>
                <c:pt idx="8997">
                  <c:v>40246.708333000002</c:v>
                </c:pt>
                <c:pt idx="8998">
                  <c:v>40246.75</c:v>
                </c:pt>
                <c:pt idx="8999">
                  <c:v>40246.79166699999</c:v>
                </c:pt>
                <c:pt idx="9000">
                  <c:v>40246.833333000002</c:v>
                </c:pt>
                <c:pt idx="9001">
                  <c:v>40246.875</c:v>
                </c:pt>
                <c:pt idx="9002">
                  <c:v>40246.916667000005</c:v>
                </c:pt>
                <c:pt idx="9003">
                  <c:v>40246.95833300001</c:v>
                </c:pt>
                <c:pt idx="9004">
                  <c:v>40247</c:v>
                </c:pt>
                <c:pt idx="9005">
                  <c:v>40247.041666999998</c:v>
                </c:pt>
                <c:pt idx="9006">
                  <c:v>40247.083333000002</c:v>
                </c:pt>
                <c:pt idx="9007">
                  <c:v>40247.124999999993</c:v>
                </c:pt>
                <c:pt idx="9008">
                  <c:v>40247.166666999998</c:v>
                </c:pt>
                <c:pt idx="9009">
                  <c:v>40247.208333000002</c:v>
                </c:pt>
                <c:pt idx="9010">
                  <c:v>40247.25</c:v>
                </c:pt>
                <c:pt idx="9011">
                  <c:v>40247.29166699999</c:v>
                </c:pt>
                <c:pt idx="9012">
                  <c:v>40247.333333000002</c:v>
                </c:pt>
                <c:pt idx="9013">
                  <c:v>40247.375</c:v>
                </c:pt>
                <c:pt idx="9014">
                  <c:v>40247.416667000005</c:v>
                </c:pt>
                <c:pt idx="9015">
                  <c:v>40247.45833300001</c:v>
                </c:pt>
                <c:pt idx="9016">
                  <c:v>40247.5</c:v>
                </c:pt>
                <c:pt idx="9017">
                  <c:v>40247.541666999998</c:v>
                </c:pt>
                <c:pt idx="9018">
                  <c:v>40247.583333000002</c:v>
                </c:pt>
                <c:pt idx="9019">
                  <c:v>40247.624999999993</c:v>
                </c:pt>
                <c:pt idx="9020">
                  <c:v>40247.666666999998</c:v>
                </c:pt>
                <c:pt idx="9021">
                  <c:v>40247.708333000002</c:v>
                </c:pt>
                <c:pt idx="9022">
                  <c:v>40247.75</c:v>
                </c:pt>
                <c:pt idx="9023">
                  <c:v>40247.79166699999</c:v>
                </c:pt>
                <c:pt idx="9024">
                  <c:v>40247.833333000002</c:v>
                </c:pt>
                <c:pt idx="9025">
                  <c:v>40247.875</c:v>
                </c:pt>
                <c:pt idx="9026">
                  <c:v>40247.916667000005</c:v>
                </c:pt>
                <c:pt idx="9027">
                  <c:v>40247.95833300001</c:v>
                </c:pt>
                <c:pt idx="9028">
                  <c:v>40248</c:v>
                </c:pt>
                <c:pt idx="9029">
                  <c:v>40248.041666999998</c:v>
                </c:pt>
                <c:pt idx="9030">
                  <c:v>40248.083333000002</c:v>
                </c:pt>
                <c:pt idx="9031">
                  <c:v>40248.124999999993</c:v>
                </c:pt>
                <c:pt idx="9032">
                  <c:v>40248.166666999998</c:v>
                </c:pt>
                <c:pt idx="9033">
                  <c:v>40248.208333000002</c:v>
                </c:pt>
                <c:pt idx="9034">
                  <c:v>40248.25</c:v>
                </c:pt>
                <c:pt idx="9035">
                  <c:v>40248.29166699999</c:v>
                </c:pt>
                <c:pt idx="9036">
                  <c:v>40248.333333000002</c:v>
                </c:pt>
                <c:pt idx="9037">
                  <c:v>40248.375</c:v>
                </c:pt>
                <c:pt idx="9038">
                  <c:v>40248.416667000005</c:v>
                </c:pt>
                <c:pt idx="9039">
                  <c:v>40248.45833300001</c:v>
                </c:pt>
                <c:pt idx="9040">
                  <c:v>40248.5</c:v>
                </c:pt>
                <c:pt idx="9041">
                  <c:v>40248.541666999998</c:v>
                </c:pt>
                <c:pt idx="9042">
                  <c:v>40248.583333000002</c:v>
                </c:pt>
                <c:pt idx="9043">
                  <c:v>40248.624999999993</c:v>
                </c:pt>
                <c:pt idx="9044">
                  <c:v>40248.666666999998</c:v>
                </c:pt>
                <c:pt idx="9045">
                  <c:v>40248.708333000002</c:v>
                </c:pt>
                <c:pt idx="9046">
                  <c:v>40248.75</c:v>
                </c:pt>
                <c:pt idx="9047">
                  <c:v>40248.79166699999</c:v>
                </c:pt>
                <c:pt idx="9048">
                  <c:v>40248.833333000002</c:v>
                </c:pt>
                <c:pt idx="9049">
                  <c:v>40248.875</c:v>
                </c:pt>
                <c:pt idx="9050">
                  <c:v>40248.916667000005</c:v>
                </c:pt>
                <c:pt idx="9051">
                  <c:v>40248.95833300001</c:v>
                </c:pt>
                <c:pt idx="9052">
                  <c:v>40249</c:v>
                </c:pt>
                <c:pt idx="9053">
                  <c:v>40249.041666999998</c:v>
                </c:pt>
                <c:pt idx="9054">
                  <c:v>40249.083333000002</c:v>
                </c:pt>
                <c:pt idx="9055">
                  <c:v>40249.124999999993</c:v>
                </c:pt>
                <c:pt idx="9056">
                  <c:v>40249.166666999998</c:v>
                </c:pt>
                <c:pt idx="9057">
                  <c:v>40249.208333000002</c:v>
                </c:pt>
                <c:pt idx="9058">
                  <c:v>40249.25</c:v>
                </c:pt>
                <c:pt idx="9059">
                  <c:v>40249.29166699999</c:v>
                </c:pt>
                <c:pt idx="9060">
                  <c:v>40249.333333000002</c:v>
                </c:pt>
                <c:pt idx="9061">
                  <c:v>40249.375</c:v>
                </c:pt>
                <c:pt idx="9062">
                  <c:v>40249.416667000005</c:v>
                </c:pt>
                <c:pt idx="9063">
                  <c:v>40249.45833300001</c:v>
                </c:pt>
                <c:pt idx="9064">
                  <c:v>40249.5</c:v>
                </c:pt>
                <c:pt idx="9065">
                  <c:v>40249.541666999998</c:v>
                </c:pt>
                <c:pt idx="9066">
                  <c:v>40249.583333000002</c:v>
                </c:pt>
                <c:pt idx="9067">
                  <c:v>40249.624999999993</c:v>
                </c:pt>
                <c:pt idx="9068">
                  <c:v>40249.666666999998</c:v>
                </c:pt>
                <c:pt idx="9069">
                  <c:v>40249.708333000002</c:v>
                </c:pt>
                <c:pt idx="9070">
                  <c:v>40249.75</c:v>
                </c:pt>
                <c:pt idx="9071">
                  <c:v>40249.79166699999</c:v>
                </c:pt>
                <c:pt idx="9072">
                  <c:v>40249.833333000002</c:v>
                </c:pt>
                <c:pt idx="9073">
                  <c:v>40249.875</c:v>
                </c:pt>
                <c:pt idx="9074">
                  <c:v>40249.916667000005</c:v>
                </c:pt>
                <c:pt idx="9075">
                  <c:v>40249.95833300001</c:v>
                </c:pt>
                <c:pt idx="9076">
                  <c:v>40250</c:v>
                </c:pt>
                <c:pt idx="9077">
                  <c:v>40250.041666999998</c:v>
                </c:pt>
                <c:pt idx="9078">
                  <c:v>40250.083333000002</c:v>
                </c:pt>
                <c:pt idx="9079">
                  <c:v>40250.124999999993</c:v>
                </c:pt>
                <c:pt idx="9080">
                  <c:v>40250.166666999998</c:v>
                </c:pt>
                <c:pt idx="9081">
                  <c:v>40250.208333000002</c:v>
                </c:pt>
                <c:pt idx="9082">
                  <c:v>40250.25</c:v>
                </c:pt>
                <c:pt idx="9083">
                  <c:v>40250.29166699999</c:v>
                </c:pt>
                <c:pt idx="9084">
                  <c:v>40250.333333000002</c:v>
                </c:pt>
                <c:pt idx="9085">
                  <c:v>40250.375</c:v>
                </c:pt>
                <c:pt idx="9086">
                  <c:v>40250.416667000005</c:v>
                </c:pt>
                <c:pt idx="9087">
                  <c:v>40250.45833300001</c:v>
                </c:pt>
                <c:pt idx="9088">
                  <c:v>40250.5</c:v>
                </c:pt>
                <c:pt idx="9089">
                  <c:v>40250.541666999998</c:v>
                </c:pt>
                <c:pt idx="9090">
                  <c:v>40250.583333000002</c:v>
                </c:pt>
                <c:pt idx="9091">
                  <c:v>40250.624999999993</c:v>
                </c:pt>
                <c:pt idx="9092">
                  <c:v>40250.666666999998</c:v>
                </c:pt>
                <c:pt idx="9093">
                  <c:v>40250.708333000002</c:v>
                </c:pt>
                <c:pt idx="9094">
                  <c:v>40250.75</c:v>
                </c:pt>
                <c:pt idx="9095">
                  <c:v>40250.79166699999</c:v>
                </c:pt>
                <c:pt idx="9096">
                  <c:v>40250.833333000002</c:v>
                </c:pt>
                <c:pt idx="9097">
                  <c:v>40250.875</c:v>
                </c:pt>
                <c:pt idx="9098">
                  <c:v>40250.916667000005</c:v>
                </c:pt>
                <c:pt idx="9099">
                  <c:v>40250.95833300001</c:v>
                </c:pt>
                <c:pt idx="9100">
                  <c:v>40251</c:v>
                </c:pt>
                <c:pt idx="9101">
                  <c:v>40251.041666999998</c:v>
                </c:pt>
                <c:pt idx="9102">
                  <c:v>40251.083333000002</c:v>
                </c:pt>
                <c:pt idx="9103">
                  <c:v>40251.124999999993</c:v>
                </c:pt>
                <c:pt idx="9104">
                  <c:v>40251.166666999998</c:v>
                </c:pt>
                <c:pt idx="9105">
                  <c:v>40251.208333000002</c:v>
                </c:pt>
                <c:pt idx="9106">
                  <c:v>40251.25</c:v>
                </c:pt>
                <c:pt idx="9107">
                  <c:v>40251.29166699999</c:v>
                </c:pt>
                <c:pt idx="9108">
                  <c:v>40251.333333000002</c:v>
                </c:pt>
                <c:pt idx="9109">
                  <c:v>40251.375</c:v>
                </c:pt>
                <c:pt idx="9110">
                  <c:v>40251.416667000005</c:v>
                </c:pt>
                <c:pt idx="9111">
                  <c:v>40251.45833300001</c:v>
                </c:pt>
                <c:pt idx="9112">
                  <c:v>40251.5</c:v>
                </c:pt>
                <c:pt idx="9113">
                  <c:v>40251.541666999998</c:v>
                </c:pt>
                <c:pt idx="9114">
                  <c:v>40251.583333000002</c:v>
                </c:pt>
                <c:pt idx="9115">
                  <c:v>40251.624999999993</c:v>
                </c:pt>
                <c:pt idx="9116">
                  <c:v>40251.666666999998</c:v>
                </c:pt>
                <c:pt idx="9117">
                  <c:v>40251.708333000002</c:v>
                </c:pt>
                <c:pt idx="9118">
                  <c:v>40251.75</c:v>
                </c:pt>
                <c:pt idx="9119">
                  <c:v>40251.79166699999</c:v>
                </c:pt>
                <c:pt idx="9120">
                  <c:v>40251.833333000002</c:v>
                </c:pt>
                <c:pt idx="9121">
                  <c:v>40251.875</c:v>
                </c:pt>
                <c:pt idx="9122">
                  <c:v>40251.916667000005</c:v>
                </c:pt>
                <c:pt idx="9123">
                  <c:v>40251.95833300001</c:v>
                </c:pt>
                <c:pt idx="9124">
                  <c:v>40252</c:v>
                </c:pt>
                <c:pt idx="9125">
                  <c:v>40252.041666999998</c:v>
                </c:pt>
                <c:pt idx="9126">
                  <c:v>40252.083333000002</c:v>
                </c:pt>
                <c:pt idx="9127">
                  <c:v>40252.124999999993</c:v>
                </c:pt>
                <c:pt idx="9128">
                  <c:v>40252.166666999998</c:v>
                </c:pt>
                <c:pt idx="9129">
                  <c:v>40252.208333000002</c:v>
                </c:pt>
                <c:pt idx="9130">
                  <c:v>40252.25</c:v>
                </c:pt>
                <c:pt idx="9131">
                  <c:v>40252.29166699999</c:v>
                </c:pt>
                <c:pt idx="9132">
                  <c:v>40252.333333000002</c:v>
                </c:pt>
                <c:pt idx="9133">
                  <c:v>40252.375</c:v>
                </c:pt>
                <c:pt idx="9134">
                  <c:v>40252.416667000005</c:v>
                </c:pt>
                <c:pt idx="9135">
                  <c:v>40252.45833300001</c:v>
                </c:pt>
                <c:pt idx="9136">
                  <c:v>40252.5</c:v>
                </c:pt>
                <c:pt idx="9137">
                  <c:v>40252.541666999998</c:v>
                </c:pt>
                <c:pt idx="9138">
                  <c:v>40252.583333000002</c:v>
                </c:pt>
                <c:pt idx="9139">
                  <c:v>40252.624999999993</c:v>
                </c:pt>
                <c:pt idx="9140">
                  <c:v>40252.666666999998</c:v>
                </c:pt>
                <c:pt idx="9141">
                  <c:v>40252.708333000002</c:v>
                </c:pt>
                <c:pt idx="9142">
                  <c:v>40252.75</c:v>
                </c:pt>
                <c:pt idx="9143">
                  <c:v>40252.79166699999</c:v>
                </c:pt>
                <c:pt idx="9144">
                  <c:v>40252.833333000002</c:v>
                </c:pt>
                <c:pt idx="9145">
                  <c:v>40252.875</c:v>
                </c:pt>
                <c:pt idx="9146">
                  <c:v>40252.916667000005</c:v>
                </c:pt>
                <c:pt idx="9147">
                  <c:v>40252.95833300001</c:v>
                </c:pt>
                <c:pt idx="9148">
                  <c:v>40253</c:v>
                </c:pt>
                <c:pt idx="9149">
                  <c:v>40253.041666999998</c:v>
                </c:pt>
                <c:pt idx="9150">
                  <c:v>40253.083333000002</c:v>
                </c:pt>
                <c:pt idx="9151">
                  <c:v>40253.124999999993</c:v>
                </c:pt>
                <c:pt idx="9152">
                  <c:v>40253.166666999998</c:v>
                </c:pt>
                <c:pt idx="9153">
                  <c:v>40253.208333000002</c:v>
                </c:pt>
                <c:pt idx="9154">
                  <c:v>40253.25</c:v>
                </c:pt>
                <c:pt idx="9155">
                  <c:v>40253.29166699999</c:v>
                </c:pt>
                <c:pt idx="9156">
                  <c:v>40253.333333000002</c:v>
                </c:pt>
                <c:pt idx="9157">
                  <c:v>40253.375</c:v>
                </c:pt>
                <c:pt idx="9158">
                  <c:v>40253.416667000005</c:v>
                </c:pt>
                <c:pt idx="9159">
                  <c:v>40253.45833300001</c:v>
                </c:pt>
                <c:pt idx="9160">
                  <c:v>40253.5</c:v>
                </c:pt>
                <c:pt idx="9161">
                  <c:v>40253.541666999998</c:v>
                </c:pt>
                <c:pt idx="9162">
                  <c:v>40253.583333000002</c:v>
                </c:pt>
                <c:pt idx="9163">
                  <c:v>40253.624999999993</c:v>
                </c:pt>
                <c:pt idx="9164">
                  <c:v>40253.666666999998</c:v>
                </c:pt>
                <c:pt idx="9165">
                  <c:v>40253.708333000002</c:v>
                </c:pt>
                <c:pt idx="9166">
                  <c:v>40253.75</c:v>
                </c:pt>
                <c:pt idx="9167">
                  <c:v>40253.79166699999</c:v>
                </c:pt>
                <c:pt idx="9168">
                  <c:v>40253.833333000002</c:v>
                </c:pt>
                <c:pt idx="9169">
                  <c:v>40253.875</c:v>
                </c:pt>
                <c:pt idx="9170">
                  <c:v>40253.916667000005</c:v>
                </c:pt>
                <c:pt idx="9171">
                  <c:v>40253.95833300001</c:v>
                </c:pt>
                <c:pt idx="9172">
                  <c:v>40254</c:v>
                </c:pt>
                <c:pt idx="9173">
                  <c:v>40254.041666999998</c:v>
                </c:pt>
                <c:pt idx="9174">
                  <c:v>40254.083333000002</c:v>
                </c:pt>
                <c:pt idx="9175">
                  <c:v>40254.124999999993</c:v>
                </c:pt>
                <c:pt idx="9176">
                  <c:v>40254.166666999998</c:v>
                </c:pt>
                <c:pt idx="9177">
                  <c:v>40254.208333000002</c:v>
                </c:pt>
                <c:pt idx="9178">
                  <c:v>40254.25</c:v>
                </c:pt>
                <c:pt idx="9179">
                  <c:v>40254.29166699999</c:v>
                </c:pt>
                <c:pt idx="9180">
                  <c:v>40254.333333000002</c:v>
                </c:pt>
                <c:pt idx="9181">
                  <c:v>40254.375</c:v>
                </c:pt>
                <c:pt idx="9182">
                  <c:v>40254.416667000005</c:v>
                </c:pt>
                <c:pt idx="9183">
                  <c:v>40254.45833300001</c:v>
                </c:pt>
                <c:pt idx="9184">
                  <c:v>40254.5</c:v>
                </c:pt>
                <c:pt idx="9185">
                  <c:v>40254.541666999998</c:v>
                </c:pt>
                <c:pt idx="9186">
                  <c:v>40254.583333000002</c:v>
                </c:pt>
                <c:pt idx="9187">
                  <c:v>40254.624999999993</c:v>
                </c:pt>
                <c:pt idx="9188">
                  <c:v>40254.666666999998</c:v>
                </c:pt>
                <c:pt idx="9189">
                  <c:v>40254.708333000002</c:v>
                </c:pt>
                <c:pt idx="9190">
                  <c:v>40254.75</c:v>
                </c:pt>
                <c:pt idx="9191">
                  <c:v>40254.79166699999</c:v>
                </c:pt>
                <c:pt idx="9192">
                  <c:v>40254.833333000002</c:v>
                </c:pt>
                <c:pt idx="9193">
                  <c:v>40254.875</c:v>
                </c:pt>
                <c:pt idx="9194">
                  <c:v>40254.916667000005</c:v>
                </c:pt>
                <c:pt idx="9195">
                  <c:v>40254.95833300001</c:v>
                </c:pt>
                <c:pt idx="9196">
                  <c:v>40255</c:v>
                </c:pt>
                <c:pt idx="9197">
                  <c:v>40255.041666999998</c:v>
                </c:pt>
                <c:pt idx="9198">
                  <c:v>40255.083333000002</c:v>
                </c:pt>
                <c:pt idx="9199">
                  <c:v>40255.124999999993</c:v>
                </c:pt>
                <c:pt idx="9200">
                  <c:v>40255.166666999998</c:v>
                </c:pt>
                <c:pt idx="9201">
                  <c:v>40255.208333000002</c:v>
                </c:pt>
                <c:pt idx="9202">
                  <c:v>40255.25</c:v>
                </c:pt>
                <c:pt idx="9203">
                  <c:v>40255.29166699999</c:v>
                </c:pt>
                <c:pt idx="9204">
                  <c:v>40255.333333000002</c:v>
                </c:pt>
                <c:pt idx="9205">
                  <c:v>40255.375</c:v>
                </c:pt>
                <c:pt idx="9206">
                  <c:v>40255.416667000005</c:v>
                </c:pt>
                <c:pt idx="9207">
                  <c:v>40255.45833300001</c:v>
                </c:pt>
                <c:pt idx="9208">
                  <c:v>40255.5</c:v>
                </c:pt>
                <c:pt idx="9209">
                  <c:v>40255.541666999998</c:v>
                </c:pt>
                <c:pt idx="9210">
                  <c:v>40255.583333000002</c:v>
                </c:pt>
                <c:pt idx="9211">
                  <c:v>40255.624999999993</c:v>
                </c:pt>
                <c:pt idx="9212">
                  <c:v>40255.666666999998</c:v>
                </c:pt>
                <c:pt idx="9213">
                  <c:v>40255.708333000002</c:v>
                </c:pt>
                <c:pt idx="9214">
                  <c:v>40255.75</c:v>
                </c:pt>
                <c:pt idx="9215">
                  <c:v>40255.79166699999</c:v>
                </c:pt>
                <c:pt idx="9216">
                  <c:v>40255.833333000002</c:v>
                </c:pt>
                <c:pt idx="9217">
                  <c:v>40255.875</c:v>
                </c:pt>
                <c:pt idx="9218">
                  <c:v>40255.916667000005</c:v>
                </c:pt>
                <c:pt idx="9219">
                  <c:v>40255.95833300001</c:v>
                </c:pt>
                <c:pt idx="9220">
                  <c:v>40256</c:v>
                </c:pt>
                <c:pt idx="9221">
                  <c:v>40256.041666999998</c:v>
                </c:pt>
                <c:pt idx="9222">
                  <c:v>40256.083333000002</c:v>
                </c:pt>
                <c:pt idx="9223">
                  <c:v>40256.124999999993</c:v>
                </c:pt>
                <c:pt idx="9224">
                  <c:v>40256.166666999998</c:v>
                </c:pt>
                <c:pt idx="9225">
                  <c:v>40256.208333000002</c:v>
                </c:pt>
                <c:pt idx="9226">
                  <c:v>40256.25</c:v>
                </c:pt>
                <c:pt idx="9227">
                  <c:v>40256.29166699999</c:v>
                </c:pt>
                <c:pt idx="9228">
                  <c:v>40256.333333000002</c:v>
                </c:pt>
                <c:pt idx="9229">
                  <c:v>40256.375</c:v>
                </c:pt>
                <c:pt idx="9230">
                  <c:v>40256.416667000005</c:v>
                </c:pt>
                <c:pt idx="9231">
                  <c:v>40256.45833300001</c:v>
                </c:pt>
                <c:pt idx="9232">
                  <c:v>40256.5</c:v>
                </c:pt>
                <c:pt idx="9233">
                  <c:v>40256.541666999998</c:v>
                </c:pt>
                <c:pt idx="9234">
                  <c:v>40256.583333000002</c:v>
                </c:pt>
                <c:pt idx="9235">
                  <c:v>40256.624999999993</c:v>
                </c:pt>
                <c:pt idx="9236">
                  <c:v>40256.666666999998</c:v>
                </c:pt>
                <c:pt idx="9237">
                  <c:v>40256.708333000002</c:v>
                </c:pt>
                <c:pt idx="9238">
                  <c:v>40256.75</c:v>
                </c:pt>
                <c:pt idx="9239">
                  <c:v>40256.79166699999</c:v>
                </c:pt>
                <c:pt idx="9240">
                  <c:v>40256.833333000002</c:v>
                </c:pt>
                <c:pt idx="9241">
                  <c:v>40256.875</c:v>
                </c:pt>
                <c:pt idx="9242">
                  <c:v>40256.916667000005</c:v>
                </c:pt>
                <c:pt idx="9243">
                  <c:v>40256.95833300001</c:v>
                </c:pt>
                <c:pt idx="9244">
                  <c:v>40257</c:v>
                </c:pt>
                <c:pt idx="9245">
                  <c:v>40257.041666999998</c:v>
                </c:pt>
                <c:pt idx="9246">
                  <c:v>40257.083333000002</c:v>
                </c:pt>
                <c:pt idx="9247">
                  <c:v>40257.124999999993</c:v>
                </c:pt>
                <c:pt idx="9248">
                  <c:v>40257.166666999998</c:v>
                </c:pt>
                <c:pt idx="9249">
                  <c:v>40257.208333000002</c:v>
                </c:pt>
                <c:pt idx="9250">
                  <c:v>40257.25</c:v>
                </c:pt>
                <c:pt idx="9251">
                  <c:v>40257.29166699999</c:v>
                </c:pt>
                <c:pt idx="9252">
                  <c:v>40257.333333000002</c:v>
                </c:pt>
                <c:pt idx="9253">
                  <c:v>40257.375</c:v>
                </c:pt>
                <c:pt idx="9254">
                  <c:v>40257.416667000005</c:v>
                </c:pt>
                <c:pt idx="9255">
                  <c:v>40257.45833300001</c:v>
                </c:pt>
                <c:pt idx="9256">
                  <c:v>40257.5</c:v>
                </c:pt>
                <c:pt idx="9257">
                  <c:v>40257.541666999998</c:v>
                </c:pt>
                <c:pt idx="9258">
                  <c:v>40257.583333000002</c:v>
                </c:pt>
                <c:pt idx="9259">
                  <c:v>40257.624999999993</c:v>
                </c:pt>
                <c:pt idx="9260">
                  <c:v>40257.666666999998</c:v>
                </c:pt>
                <c:pt idx="9261">
                  <c:v>40257.708333000002</c:v>
                </c:pt>
                <c:pt idx="9262">
                  <c:v>40257.75</c:v>
                </c:pt>
                <c:pt idx="9263">
                  <c:v>40257.79166699999</c:v>
                </c:pt>
                <c:pt idx="9264">
                  <c:v>40257.833333000002</c:v>
                </c:pt>
                <c:pt idx="9265">
                  <c:v>40257.875</c:v>
                </c:pt>
                <c:pt idx="9266">
                  <c:v>40257.916667000005</c:v>
                </c:pt>
                <c:pt idx="9267">
                  <c:v>40257.95833300001</c:v>
                </c:pt>
                <c:pt idx="9268">
                  <c:v>40258</c:v>
                </c:pt>
                <c:pt idx="9269">
                  <c:v>40258.041666999998</c:v>
                </c:pt>
                <c:pt idx="9270">
                  <c:v>40258.083333000002</c:v>
                </c:pt>
                <c:pt idx="9271">
                  <c:v>40258.124999999993</c:v>
                </c:pt>
                <c:pt idx="9272">
                  <c:v>40258.166666999998</c:v>
                </c:pt>
                <c:pt idx="9273">
                  <c:v>40258.208333000002</c:v>
                </c:pt>
                <c:pt idx="9274">
                  <c:v>40258.25</c:v>
                </c:pt>
                <c:pt idx="9275">
                  <c:v>40258.29166699999</c:v>
                </c:pt>
                <c:pt idx="9276">
                  <c:v>40258.333333000002</c:v>
                </c:pt>
                <c:pt idx="9277">
                  <c:v>40258.375</c:v>
                </c:pt>
                <c:pt idx="9278">
                  <c:v>40258.416667000005</c:v>
                </c:pt>
                <c:pt idx="9279">
                  <c:v>40258.45833300001</c:v>
                </c:pt>
                <c:pt idx="9280">
                  <c:v>40258.5</c:v>
                </c:pt>
                <c:pt idx="9281">
                  <c:v>40258.541666999998</c:v>
                </c:pt>
                <c:pt idx="9282">
                  <c:v>40258.583333000002</c:v>
                </c:pt>
                <c:pt idx="9283">
                  <c:v>40258.624999999993</c:v>
                </c:pt>
                <c:pt idx="9284">
                  <c:v>40258.666666999998</c:v>
                </c:pt>
                <c:pt idx="9285">
                  <c:v>40258.708333000002</c:v>
                </c:pt>
                <c:pt idx="9286">
                  <c:v>40258.75</c:v>
                </c:pt>
                <c:pt idx="9287">
                  <c:v>40258.79166699999</c:v>
                </c:pt>
                <c:pt idx="9288">
                  <c:v>40258.833333000002</c:v>
                </c:pt>
                <c:pt idx="9289">
                  <c:v>40258.875</c:v>
                </c:pt>
                <c:pt idx="9290">
                  <c:v>40258.916667000005</c:v>
                </c:pt>
                <c:pt idx="9291">
                  <c:v>40258.95833300001</c:v>
                </c:pt>
                <c:pt idx="9292">
                  <c:v>40259</c:v>
                </c:pt>
                <c:pt idx="9293">
                  <c:v>40259.041666999998</c:v>
                </c:pt>
                <c:pt idx="9294">
                  <c:v>40259.083333000002</c:v>
                </c:pt>
                <c:pt idx="9295">
                  <c:v>40259.124999999993</c:v>
                </c:pt>
                <c:pt idx="9296">
                  <c:v>40259.166666999998</c:v>
                </c:pt>
                <c:pt idx="9297">
                  <c:v>40259.208333000002</c:v>
                </c:pt>
                <c:pt idx="9298">
                  <c:v>40259.25</c:v>
                </c:pt>
                <c:pt idx="9299">
                  <c:v>40259.29166699999</c:v>
                </c:pt>
                <c:pt idx="9300">
                  <c:v>40259.333333000002</c:v>
                </c:pt>
                <c:pt idx="9301">
                  <c:v>40259.375</c:v>
                </c:pt>
                <c:pt idx="9302">
                  <c:v>40259.416667000005</c:v>
                </c:pt>
                <c:pt idx="9303">
                  <c:v>40259.45833300001</c:v>
                </c:pt>
                <c:pt idx="9304">
                  <c:v>40259.5</c:v>
                </c:pt>
                <c:pt idx="9305">
                  <c:v>40259.541666999998</c:v>
                </c:pt>
                <c:pt idx="9306">
                  <c:v>40259.583333000002</c:v>
                </c:pt>
                <c:pt idx="9307">
                  <c:v>40259.624999999993</c:v>
                </c:pt>
                <c:pt idx="9308">
                  <c:v>40259.666666999998</c:v>
                </c:pt>
                <c:pt idx="9309">
                  <c:v>40259.708333000002</c:v>
                </c:pt>
                <c:pt idx="9310">
                  <c:v>40259.75</c:v>
                </c:pt>
                <c:pt idx="9311">
                  <c:v>40259.79166699999</c:v>
                </c:pt>
                <c:pt idx="9312">
                  <c:v>40259.833333000002</c:v>
                </c:pt>
                <c:pt idx="9313">
                  <c:v>40259.875</c:v>
                </c:pt>
                <c:pt idx="9314">
                  <c:v>40259.916667000005</c:v>
                </c:pt>
                <c:pt idx="9315">
                  <c:v>40259.95833300001</c:v>
                </c:pt>
                <c:pt idx="9316">
                  <c:v>40260</c:v>
                </c:pt>
                <c:pt idx="9317">
                  <c:v>40260.041666999998</c:v>
                </c:pt>
                <c:pt idx="9318">
                  <c:v>40260.083333000002</c:v>
                </c:pt>
                <c:pt idx="9319">
                  <c:v>40260.124999999993</c:v>
                </c:pt>
                <c:pt idx="9320">
                  <c:v>40260.166666999998</c:v>
                </c:pt>
                <c:pt idx="9321">
                  <c:v>40260.208333000002</c:v>
                </c:pt>
                <c:pt idx="9322">
                  <c:v>40260.25</c:v>
                </c:pt>
                <c:pt idx="9323">
                  <c:v>40260.29166699999</c:v>
                </c:pt>
                <c:pt idx="9324">
                  <c:v>40260.333333000002</c:v>
                </c:pt>
                <c:pt idx="9325">
                  <c:v>40260.375</c:v>
                </c:pt>
                <c:pt idx="9326">
                  <c:v>40260.416667000005</c:v>
                </c:pt>
                <c:pt idx="9327">
                  <c:v>40260.45833300001</c:v>
                </c:pt>
                <c:pt idx="9328">
                  <c:v>40260.5</c:v>
                </c:pt>
                <c:pt idx="9329">
                  <c:v>40260.541666999998</c:v>
                </c:pt>
                <c:pt idx="9330">
                  <c:v>40260.583333000002</c:v>
                </c:pt>
                <c:pt idx="9331">
                  <c:v>40260.624999999993</c:v>
                </c:pt>
                <c:pt idx="9332">
                  <c:v>40260.666666999998</c:v>
                </c:pt>
                <c:pt idx="9333">
                  <c:v>40260.708333000002</c:v>
                </c:pt>
                <c:pt idx="9334">
                  <c:v>40260.75</c:v>
                </c:pt>
                <c:pt idx="9335">
                  <c:v>40260.79166699999</c:v>
                </c:pt>
                <c:pt idx="9336">
                  <c:v>40260.833333000002</c:v>
                </c:pt>
                <c:pt idx="9337">
                  <c:v>40260.875</c:v>
                </c:pt>
                <c:pt idx="9338">
                  <c:v>40260.916667000005</c:v>
                </c:pt>
                <c:pt idx="9339">
                  <c:v>40260.95833300001</c:v>
                </c:pt>
                <c:pt idx="9340">
                  <c:v>40261</c:v>
                </c:pt>
                <c:pt idx="9341">
                  <c:v>40261.041666999998</c:v>
                </c:pt>
                <c:pt idx="9342">
                  <c:v>40261.083333000002</c:v>
                </c:pt>
                <c:pt idx="9343">
                  <c:v>40261.124999999993</c:v>
                </c:pt>
                <c:pt idx="9344">
                  <c:v>40261.166666999998</c:v>
                </c:pt>
                <c:pt idx="9345">
                  <c:v>40261.208333000002</c:v>
                </c:pt>
                <c:pt idx="9346">
                  <c:v>40261.25</c:v>
                </c:pt>
                <c:pt idx="9347">
                  <c:v>40261.29166699999</c:v>
                </c:pt>
                <c:pt idx="9348">
                  <c:v>40261.333333000002</c:v>
                </c:pt>
                <c:pt idx="9349">
                  <c:v>40261.375</c:v>
                </c:pt>
                <c:pt idx="9350">
                  <c:v>40261.416667000005</c:v>
                </c:pt>
                <c:pt idx="9351">
                  <c:v>40261.45833300001</c:v>
                </c:pt>
                <c:pt idx="9352">
                  <c:v>40261.5</c:v>
                </c:pt>
                <c:pt idx="9353">
                  <c:v>40261.541666999998</c:v>
                </c:pt>
                <c:pt idx="9354">
                  <c:v>40261.583333000002</c:v>
                </c:pt>
                <c:pt idx="9355">
                  <c:v>40261.624999999993</c:v>
                </c:pt>
                <c:pt idx="9356">
                  <c:v>40261.666666999998</c:v>
                </c:pt>
                <c:pt idx="9357">
                  <c:v>40261.708333000002</c:v>
                </c:pt>
                <c:pt idx="9358">
                  <c:v>40261.75</c:v>
                </c:pt>
                <c:pt idx="9359">
                  <c:v>40261.79166699999</c:v>
                </c:pt>
                <c:pt idx="9360">
                  <c:v>40261.833333000002</c:v>
                </c:pt>
                <c:pt idx="9361">
                  <c:v>40261.875</c:v>
                </c:pt>
                <c:pt idx="9362">
                  <c:v>40261.916667000005</c:v>
                </c:pt>
                <c:pt idx="9363">
                  <c:v>40261.95833300001</c:v>
                </c:pt>
                <c:pt idx="9364">
                  <c:v>40262</c:v>
                </c:pt>
                <c:pt idx="9365">
                  <c:v>40262.041666999998</c:v>
                </c:pt>
                <c:pt idx="9366">
                  <c:v>40262.083333000002</c:v>
                </c:pt>
                <c:pt idx="9367">
                  <c:v>40262.124999999993</c:v>
                </c:pt>
                <c:pt idx="9368">
                  <c:v>40262.166666999998</c:v>
                </c:pt>
                <c:pt idx="9369">
                  <c:v>40262.208333000002</c:v>
                </c:pt>
                <c:pt idx="9370">
                  <c:v>40262.25</c:v>
                </c:pt>
                <c:pt idx="9371">
                  <c:v>40262.29166699999</c:v>
                </c:pt>
                <c:pt idx="9372">
                  <c:v>40262.333333000002</c:v>
                </c:pt>
                <c:pt idx="9373">
                  <c:v>40262.375</c:v>
                </c:pt>
                <c:pt idx="9374">
                  <c:v>40262.416667000005</c:v>
                </c:pt>
                <c:pt idx="9375">
                  <c:v>40262.45833300001</c:v>
                </c:pt>
                <c:pt idx="9376">
                  <c:v>40262.5</c:v>
                </c:pt>
                <c:pt idx="9377">
                  <c:v>40262.541666999998</c:v>
                </c:pt>
                <c:pt idx="9378">
                  <c:v>40262.583333000002</c:v>
                </c:pt>
                <c:pt idx="9379">
                  <c:v>40262.624999999993</c:v>
                </c:pt>
                <c:pt idx="9380">
                  <c:v>40262.666666999998</c:v>
                </c:pt>
                <c:pt idx="9381">
                  <c:v>40262.708333000002</c:v>
                </c:pt>
                <c:pt idx="9382">
                  <c:v>40262.75</c:v>
                </c:pt>
                <c:pt idx="9383">
                  <c:v>40262.79166699999</c:v>
                </c:pt>
                <c:pt idx="9384">
                  <c:v>40262.833333000002</c:v>
                </c:pt>
                <c:pt idx="9385">
                  <c:v>40262.875</c:v>
                </c:pt>
                <c:pt idx="9386">
                  <c:v>40262.916667000005</c:v>
                </c:pt>
                <c:pt idx="9387">
                  <c:v>40262.95833300001</c:v>
                </c:pt>
                <c:pt idx="9388">
                  <c:v>40263</c:v>
                </c:pt>
                <c:pt idx="9389">
                  <c:v>40263.041666999998</c:v>
                </c:pt>
                <c:pt idx="9390">
                  <c:v>40263.083333000002</c:v>
                </c:pt>
                <c:pt idx="9391">
                  <c:v>40263.124999999993</c:v>
                </c:pt>
                <c:pt idx="9392">
                  <c:v>40263.166666999998</c:v>
                </c:pt>
                <c:pt idx="9393">
                  <c:v>40263.208333000002</c:v>
                </c:pt>
                <c:pt idx="9394">
                  <c:v>40263.25</c:v>
                </c:pt>
                <c:pt idx="9395">
                  <c:v>40263.29166699999</c:v>
                </c:pt>
                <c:pt idx="9396">
                  <c:v>40263.333333000002</c:v>
                </c:pt>
                <c:pt idx="9397">
                  <c:v>40263.375</c:v>
                </c:pt>
                <c:pt idx="9398">
                  <c:v>40263.416667000005</c:v>
                </c:pt>
                <c:pt idx="9399">
                  <c:v>40263.45833300001</c:v>
                </c:pt>
                <c:pt idx="9400">
                  <c:v>40263.5</c:v>
                </c:pt>
                <c:pt idx="9401">
                  <c:v>40263.541666999998</c:v>
                </c:pt>
                <c:pt idx="9402">
                  <c:v>40263.583333000002</c:v>
                </c:pt>
                <c:pt idx="9403">
                  <c:v>40263.624999999993</c:v>
                </c:pt>
                <c:pt idx="9404">
                  <c:v>40263.666666999998</c:v>
                </c:pt>
                <c:pt idx="9405">
                  <c:v>40263.708333000002</c:v>
                </c:pt>
                <c:pt idx="9406">
                  <c:v>40263.75</c:v>
                </c:pt>
                <c:pt idx="9407">
                  <c:v>40263.79166699999</c:v>
                </c:pt>
                <c:pt idx="9408">
                  <c:v>40263.833333000002</c:v>
                </c:pt>
                <c:pt idx="9409">
                  <c:v>40263.875</c:v>
                </c:pt>
                <c:pt idx="9410">
                  <c:v>40263.916667000005</c:v>
                </c:pt>
                <c:pt idx="9411">
                  <c:v>40263.95833300001</c:v>
                </c:pt>
                <c:pt idx="9412">
                  <c:v>40264</c:v>
                </c:pt>
                <c:pt idx="9413">
                  <c:v>40264.041666999998</c:v>
                </c:pt>
                <c:pt idx="9414">
                  <c:v>40264.083333000002</c:v>
                </c:pt>
                <c:pt idx="9415">
                  <c:v>40264.124999999993</c:v>
                </c:pt>
                <c:pt idx="9416">
                  <c:v>40264.166666999998</c:v>
                </c:pt>
                <c:pt idx="9417">
                  <c:v>40264.208333000002</c:v>
                </c:pt>
                <c:pt idx="9418">
                  <c:v>40264.25</c:v>
                </c:pt>
                <c:pt idx="9419">
                  <c:v>40264.29166699999</c:v>
                </c:pt>
                <c:pt idx="9420">
                  <c:v>40264.333333000002</c:v>
                </c:pt>
                <c:pt idx="9421">
                  <c:v>40264.375</c:v>
                </c:pt>
                <c:pt idx="9422">
                  <c:v>40264.416667000005</c:v>
                </c:pt>
                <c:pt idx="9423">
                  <c:v>40264.45833300001</c:v>
                </c:pt>
                <c:pt idx="9424">
                  <c:v>40264.5</c:v>
                </c:pt>
                <c:pt idx="9425">
                  <c:v>40264.541666999998</c:v>
                </c:pt>
                <c:pt idx="9426">
                  <c:v>40264.583333000002</c:v>
                </c:pt>
                <c:pt idx="9427">
                  <c:v>40264.624999999993</c:v>
                </c:pt>
                <c:pt idx="9428">
                  <c:v>40264.666666999998</c:v>
                </c:pt>
                <c:pt idx="9429">
                  <c:v>40264.708333000002</c:v>
                </c:pt>
                <c:pt idx="9430">
                  <c:v>40264.75</c:v>
                </c:pt>
                <c:pt idx="9431">
                  <c:v>40264.79166699999</c:v>
                </c:pt>
                <c:pt idx="9432">
                  <c:v>40264.833333000002</c:v>
                </c:pt>
                <c:pt idx="9433">
                  <c:v>40264.875</c:v>
                </c:pt>
                <c:pt idx="9434">
                  <c:v>40264.916667000005</c:v>
                </c:pt>
                <c:pt idx="9435">
                  <c:v>40264.95833300001</c:v>
                </c:pt>
                <c:pt idx="9436">
                  <c:v>40265</c:v>
                </c:pt>
                <c:pt idx="9437">
                  <c:v>40265.041666999998</c:v>
                </c:pt>
                <c:pt idx="9438">
                  <c:v>40265.083333000002</c:v>
                </c:pt>
                <c:pt idx="9439">
                  <c:v>40265.124999999993</c:v>
                </c:pt>
                <c:pt idx="9440">
                  <c:v>40265.166666999998</c:v>
                </c:pt>
                <c:pt idx="9441">
                  <c:v>40265.208333000002</c:v>
                </c:pt>
                <c:pt idx="9442">
                  <c:v>40265.25</c:v>
                </c:pt>
                <c:pt idx="9443">
                  <c:v>40265.29166699999</c:v>
                </c:pt>
                <c:pt idx="9444">
                  <c:v>40265.333333000002</c:v>
                </c:pt>
                <c:pt idx="9445">
                  <c:v>40265.375</c:v>
                </c:pt>
                <c:pt idx="9446">
                  <c:v>40265.416667000005</c:v>
                </c:pt>
                <c:pt idx="9447">
                  <c:v>40265.45833300001</c:v>
                </c:pt>
                <c:pt idx="9448">
                  <c:v>40265.5</c:v>
                </c:pt>
                <c:pt idx="9449">
                  <c:v>40265.541666999998</c:v>
                </c:pt>
                <c:pt idx="9450">
                  <c:v>40265.583333000002</c:v>
                </c:pt>
                <c:pt idx="9451">
                  <c:v>40265.624999999993</c:v>
                </c:pt>
                <c:pt idx="9452">
                  <c:v>40265.666666999998</c:v>
                </c:pt>
                <c:pt idx="9453">
                  <c:v>40265.708333000002</c:v>
                </c:pt>
                <c:pt idx="9454">
                  <c:v>40265.75</c:v>
                </c:pt>
                <c:pt idx="9455">
                  <c:v>40265.79166699999</c:v>
                </c:pt>
                <c:pt idx="9456">
                  <c:v>40265.833333000002</c:v>
                </c:pt>
                <c:pt idx="9457">
                  <c:v>40265.875</c:v>
                </c:pt>
                <c:pt idx="9458">
                  <c:v>40265.916667000005</c:v>
                </c:pt>
                <c:pt idx="9459">
                  <c:v>40265.95833300001</c:v>
                </c:pt>
                <c:pt idx="9460">
                  <c:v>40266</c:v>
                </c:pt>
                <c:pt idx="9461">
                  <c:v>40266.041666999998</c:v>
                </c:pt>
                <c:pt idx="9462">
                  <c:v>40266.083333000002</c:v>
                </c:pt>
                <c:pt idx="9463">
                  <c:v>40266.124999999993</c:v>
                </c:pt>
                <c:pt idx="9464">
                  <c:v>40266.166666999998</c:v>
                </c:pt>
                <c:pt idx="9465">
                  <c:v>40266.208333000002</c:v>
                </c:pt>
                <c:pt idx="9466">
                  <c:v>40266.25</c:v>
                </c:pt>
                <c:pt idx="9467">
                  <c:v>40266.29166699999</c:v>
                </c:pt>
                <c:pt idx="9468">
                  <c:v>40266.333333000002</c:v>
                </c:pt>
                <c:pt idx="9469">
                  <c:v>40266.375</c:v>
                </c:pt>
                <c:pt idx="9470">
                  <c:v>40266.416667000005</c:v>
                </c:pt>
                <c:pt idx="9471">
                  <c:v>40266.45833300001</c:v>
                </c:pt>
                <c:pt idx="9472">
                  <c:v>40266.5</c:v>
                </c:pt>
                <c:pt idx="9473">
                  <c:v>40266.541666999998</c:v>
                </c:pt>
                <c:pt idx="9474">
                  <c:v>40266.583333000002</c:v>
                </c:pt>
                <c:pt idx="9475">
                  <c:v>40266.624999999993</c:v>
                </c:pt>
                <c:pt idx="9476">
                  <c:v>40266.666666999998</c:v>
                </c:pt>
                <c:pt idx="9477">
                  <c:v>40266.708333000002</c:v>
                </c:pt>
                <c:pt idx="9478">
                  <c:v>40266.75</c:v>
                </c:pt>
                <c:pt idx="9479">
                  <c:v>40266.79166699999</c:v>
                </c:pt>
                <c:pt idx="9480">
                  <c:v>40266.833333000002</c:v>
                </c:pt>
                <c:pt idx="9481">
                  <c:v>40266.875</c:v>
                </c:pt>
                <c:pt idx="9482">
                  <c:v>40266.916667000005</c:v>
                </c:pt>
                <c:pt idx="9483">
                  <c:v>40266.95833300001</c:v>
                </c:pt>
                <c:pt idx="9484">
                  <c:v>40267</c:v>
                </c:pt>
                <c:pt idx="9485">
                  <c:v>40267.041666999998</c:v>
                </c:pt>
                <c:pt idx="9486">
                  <c:v>40267.083333000002</c:v>
                </c:pt>
                <c:pt idx="9487">
                  <c:v>40267.124999999993</c:v>
                </c:pt>
                <c:pt idx="9488">
                  <c:v>40267.166666999998</c:v>
                </c:pt>
                <c:pt idx="9489">
                  <c:v>40267.208333000002</c:v>
                </c:pt>
                <c:pt idx="9490">
                  <c:v>40267.25</c:v>
                </c:pt>
                <c:pt idx="9491">
                  <c:v>40267.29166699999</c:v>
                </c:pt>
                <c:pt idx="9492">
                  <c:v>40267.333333000002</c:v>
                </c:pt>
                <c:pt idx="9493">
                  <c:v>40267.375</c:v>
                </c:pt>
                <c:pt idx="9494">
                  <c:v>40267.416667000005</c:v>
                </c:pt>
                <c:pt idx="9495">
                  <c:v>40267.45833300001</c:v>
                </c:pt>
                <c:pt idx="9496">
                  <c:v>40267.5</c:v>
                </c:pt>
                <c:pt idx="9497">
                  <c:v>40267.541666999998</c:v>
                </c:pt>
                <c:pt idx="9498">
                  <c:v>40267.583333000002</c:v>
                </c:pt>
                <c:pt idx="9499">
                  <c:v>40267.624999999993</c:v>
                </c:pt>
                <c:pt idx="9500">
                  <c:v>40267.666666999998</c:v>
                </c:pt>
                <c:pt idx="9501">
                  <c:v>40267.708333000002</c:v>
                </c:pt>
                <c:pt idx="9502">
                  <c:v>40267.75</c:v>
                </c:pt>
                <c:pt idx="9503">
                  <c:v>40267.79166699999</c:v>
                </c:pt>
                <c:pt idx="9504">
                  <c:v>40267.833333000002</c:v>
                </c:pt>
                <c:pt idx="9505">
                  <c:v>40267.875</c:v>
                </c:pt>
                <c:pt idx="9506">
                  <c:v>40267.916667000005</c:v>
                </c:pt>
                <c:pt idx="9507">
                  <c:v>40267.95833300001</c:v>
                </c:pt>
                <c:pt idx="9508">
                  <c:v>40268</c:v>
                </c:pt>
                <c:pt idx="9509">
                  <c:v>40268.041666999998</c:v>
                </c:pt>
                <c:pt idx="9510">
                  <c:v>40268.083333000002</c:v>
                </c:pt>
                <c:pt idx="9511">
                  <c:v>40268.124999999993</c:v>
                </c:pt>
                <c:pt idx="9512">
                  <c:v>40268.166666999998</c:v>
                </c:pt>
                <c:pt idx="9513">
                  <c:v>40268.208333000002</c:v>
                </c:pt>
                <c:pt idx="9514">
                  <c:v>40268.25</c:v>
                </c:pt>
                <c:pt idx="9515">
                  <c:v>40268.29166699999</c:v>
                </c:pt>
                <c:pt idx="9516">
                  <c:v>40268.333333000002</c:v>
                </c:pt>
                <c:pt idx="9517">
                  <c:v>40268.375</c:v>
                </c:pt>
                <c:pt idx="9518">
                  <c:v>40268.416667000005</c:v>
                </c:pt>
                <c:pt idx="9519">
                  <c:v>40268.45833300001</c:v>
                </c:pt>
                <c:pt idx="9520">
                  <c:v>40268.5</c:v>
                </c:pt>
                <c:pt idx="9521">
                  <c:v>40268.541666999998</c:v>
                </c:pt>
                <c:pt idx="9522">
                  <c:v>40268.583333000002</c:v>
                </c:pt>
                <c:pt idx="9523">
                  <c:v>40268.624999999993</c:v>
                </c:pt>
                <c:pt idx="9524">
                  <c:v>40268.666666999998</c:v>
                </c:pt>
                <c:pt idx="9525">
                  <c:v>40268.708333000002</c:v>
                </c:pt>
                <c:pt idx="9526">
                  <c:v>40268.75</c:v>
                </c:pt>
                <c:pt idx="9527">
                  <c:v>40268.79166699999</c:v>
                </c:pt>
                <c:pt idx="9528">
                  <c:v>40268.833333000002</c:v>
                </c:pt>
                <c:pt idx="9529">
                  <c:v>40268.875</c:v>
                </c:pt>
                <c:pt idx="9530">
                  <c:v>40268.916667000005</c:v>
                </c:pt>
                <c:pt idx="9531">
                  <c:v>40268.95833300001</c:v>
                </c:pt>
                <c:pt idx="9532">
                  <c:v>40269</c:v>
                </c:pt>
                <c:pt idx="9533">
                  <c:v>40269.041666999998</c:v>
                </c:pt>
                <c:pt idx="9534">
                  <c:v>40269.083333000002</c:v>
                </c:pt>
                <c:pt idx="9535">
                  <c:v>40269.124999999993</c:v>
                </c:pt>
                <c:pt idx="9536">
                  <c:v>40269.166666999998</c:v>
                </c:pt>
                <c:pt idx="9537">
                  <c:v>40269.208333000002</c:v>
                </c:pt>
                <c:pt idx="9538">
                  <c:v>40269.25</c:v>
                </c:pt>
                <c:pt idx="9539">
                  <c:v>40269.29166699999</c:v>
                </c:pt>
                <c:pt idx="9540">
                  <c:v>40269.333333000002</c:v>
                </c:pt>
                <c:pt idx="9541">
                  <c:v>40269.375</c:v>
                </c:pt>
                <c:pt idx="9542">
                  <c:v>40269.416667000005</c:v>
                </c:pt>
                <c:pt idx="9543">
                  <c:v>40269.45833300001</c:v>
                </c:pt>
                <c:pt idx="9544">
                  <c:v>40269.5</c:v>
                </c:pt>
                <c:pt idx="9545">
                  <c:v>40269.541666999998</c:v>
                </c:pt>
                <c:pt idx="9546">
                  <c:v>40269.583333000002</c:v>
                </c:pt>
                <c:pt idx="9547">
                  <c:v>40269.624999999993</c:v>
                </c:pt>
                <c:pt idx="9548">
                  <c:v>40269.666666999998</c:v>
                </c:pt>
                <c:pt idx="9549">
                  <c:v>40269.708333000002</c:v>
                </c:pt>
                <c:pt idx="9550">
                  <c:v>40269.75</c:v>
                </c:pt>
                <c:pt idx="9551">
                  <c:v>40269.79166699999</c:v>
                </c:pt>
                <c:pt idx="9552">
                  <c:v>40269.833333000002</c:v>
                </c:pt>
                <c:pt idx="9553">
                  <c:v>40269.875</c:v>
                </c:pt>
                <c:pt idx="9554">
                  <c:v>40269.916667000005</c:v>
                </c:pt>
                <c:pt idx="9555">
                  <c:v>40269.95833300001</c:v>
                </c:pt>
                <c:pt idx="9556">
                  <c:v>40270</c:v>
                </c:pt>
                <c:pt idx="9557">
                  <c:v>40270.041666999998</c:v>
                </c:pt>
                <c:pt idx="9558">
                  <c:v>40270.083333000002</c:v>
                </c:pt>
                <c:pt idx="9559">
                  <c:v>40270.124999999993</c:v>
                </c:pt>
                <c:pt idx="9560">
                  <c:v>40270.166666999998</c:v>
                </c:pt>
                <c:pt idx="9561">
                  <c:v>40270.208333000002</c:v>
                </c:pt>
                <c:pt idx="9562">
                  <c:v>40270.25</c:v>
                </c:pt>
                <c:pt idx="9563">
                  <c:v>40270.29166699999</c:v>
                </c:pt>
                <c:pt idx="9564">
                  <c:v>40270.333333000002</c:v>
                </c:pt>
                <c:pt idx="9565">
                  <c:v>40270.375</c:v>
                </c:pt>
                <c:pt idx="9566">
                  <c:v>40270.416667000005</c:v>
                </c:pt>
                <c:pt idx="9567">
                  <c:v>40270.45833300001</c:v>
                </c:pt>
                <c:pt idx="9568">
                  <c:v>40270.5</c:v>
                </c:pt>
                <c:pt idx="9569">
                  <c:v>40270.541666999998</c:v>
                </c:pt>
                <c:pt idx="9570">
                  <c:v>40270.583333000002</c:v>
                </c:pt>
                <c:pt idx="9571">
                  <c:v>40270.624999999993</c:v>
                </c:pt>
                <c:pt idx="9572">
                  <c:v>40270.666666999998</c:v>
                </c:pt>
                <c:pt idx="9573">
                  <c:v>40270.708333000002</c:v>
                </c:pt>
                <c:pt idx="9574">
                  <c:v>40270.75</c:v>
                </c:pt>
                <c:pt idx="9575">
                  <c:v>40270.79166699999</c:v>
                </c:pt>
                <c:pt idx="9576">
                  <c:v>40270.833333000002</c:v>
                </c:pt>
                <c:pt idx="9577">
                  <c:v>40270.875</c:v>
                </c:pt>
                <c:pt idx="9578">
                  <c:v>40270.916667000005</c:v>
                </c:pt>
                <c:pt idx="9579">
                  <c:v>40270.95833300001</c:v>
                </c:pt>
                <c:pt idx="9580">
                  <c:v>40271</c:v>
                </c:pt>
                <c:pt idx="9581">
                  <c:v>40271.041666999998</c:v>
                </c:pt>
                <c:pt idx="9582">
                  <c:v>40271.083333000002</c:v>
                </c:pt>
                <c:pt idx="9583">
                  <c:v>40271.124999999993</c:v>
                </c:pt>
                <c:pt idx="9584">
                  <c:v>40271.166666999998</c:v>
                </c:pt>
                <c:pt idx="9585">
                  <c:v>40271.208333000002</c:v>
                </c:pt>
                <c:pt idx="9586">
                  <c:v>40271.25</c:v>
                </c:pt>
                <c:pt idx="9587">
                  <c:v>40271.29166699999</c:v>
                </c:pt>
                <c:pt idx="9588">
                  <c:v>40271.333333000002</c:v>
                </c:pt>
                <c:pt idx="9589">
                  <c:v>40271.375</c:v>
                </c:pt>
                <c:pt idx="9590">
                  <c:v>40271.416667000005</c:v>
                </c:pt>
                <c:pt idx="9591">
                  <c:v>40271.45833300001</c:v>
                </c:pt>
                <c:pt idx="9592">
                  <c:v>40271.5</c:v>
                </c:pt>
                <c:pt idx="9593">
                  <c:v>40271.541666999998</c:v>
                </c:pt>
                <c:pt idx="9594">
                  <c:v>40271.583333000002</c:v>
                </c:pt>
                <c:pt idx="9595">
                  <c:v>40271.624999999993</c:v>
                </c:pt>
                <c:pt idx="9596">
                  <c:v>40271.666666999998</c:v>
                </c:pt>
                <c:pt idx="9597">
                  <c:v>40271.708333000002</c:v>
                </c:pt>
                <c:pt idx="9598">
                  <c:v>40271.75</c:v>
                </c:pt>
                <c:pt idx="9599">
                  <c:v>40271.79166699999</c:v>
                </c:pt>
                <c:pt idx="9600">
                  <c:v>40271.833333000002</c:v>
                </c:pt>
                <c:pt idx="9601">
                  <c:v>40271.875</c:v>
                </c:pt>
                <c:pt idx="9602">
                  <c:v>40271.916667000005</c:v>
                </c:pt>
                <c:pt idx="9603">
                  <c:v>40271.95833300001</c:v>
                </c:pt>
                <c:pt idx="9604">
                  <c:v>40272</c:v>
                </c:pt>
                <c:pt idx="9605">
                  <c:v>40272.041666999998</c:v>
                </c:pt>
                <c:pt idx="9606">
                  <c:v>40272.083333000002</c:v>
                </c:pt>
                <c:pt idx="9607">
                  <c:v>40272.124999999993</c:v>
                </c:pt>
                <c:pt idx="9608">
                  <c:v>40272.166666999998</c:v>
                </c:pt>
                <c:pt idx="9609">
                  <c:v>40272.208333000002</c:v>
                </c:pt>
                <c:pt idx="9610">
                  <c:v>40272.25</c:v>
                </c:pt>
                <c:pt idx="9611">
                  <c:v>40272.29166699999</c:v>
                </c:pt>
                <c:pt idx="9612">
                  <c:v>40272.333333000002</c:v>
                </c:pt>
                <c:pt idx="9613">
                  <c:v>40272.375</c:v>
                </c:pt>
                <c:pt idx="9614">
                  <c:v>40272.416667000005</c:v>
                </c:pt>
                <c:pt idx="9615">
                  <c:v>40272.45833300001</c:v>
                </c:pt>
                <c:pt idx="9616">
                  <c:v>40272.5</c:v>
                </c:pt>
                <c:pt idx="9617">
                  <c:v>40272.541666999998</c:v>
                </c:pt>
                <c:pt idx="9618">
                  <c:v>40272.583333000002</c:v>
                </c:pt>
                <c:pt idx="9619">
                  <c:v>40272.624999999993</c:v>
                </c:pt>
                <c:pt idx="9620">
                  <c:v>40272.666666999998</c:v>
                </c:pt>
                <c:pt idx="9621">
                  <c:v>40272.708333000002</c:v>
                </c:pt>
                <c:pt idx="9622">
                  <c:v>40272.75</c:v>
                </c:pt>
                <c:pt idx="9623">
                  <c:v>40272.79166699999</c:v>
                </c:pt>
                <c:pt idx="9624">
                  <c:v>40272.833333000002</c:v>
                </c:pt>
                <c:pt idx="9625">
                  <c:v>40272.875</c:v>
                </c:pt>
                <c:pt idx="9626">
                  <c:v>40272.916667000005</c:v>
                </c:pt>
                <c:pt idx="9627">
                  <c:v>40272.95833300001</c:v>
                </c:pt>
                <c:pt idx="9628">
                  <c:v>40273</c:v>
                </c:pt>
                <c:pt idx="9629">
                  <c:v>40273.041666999998</c:v>
                </c:pt>
                <c:pt idx="9630">
                  <c:v>40273.083333000002</c:v>
                </c:pt>
                <c:pt idx="9631">
                  <c:v>40273.124999999993</c:v>
                </c:pt>
                <c:pt idx="9632">
                  <c:v>40273.166666999998</c:v>
                </c:pt>
                <c:pt idx="9633">
                  <c:v>40273.208333000002</c:v>
                </c:pt>
                <c:pt idx="9634">
                  <c:v>40273.25</c:v>
                </c:pt>
                <c:pt idx="9635">
                  <c:v>40273.29166699999</c:v>
                </c:pt>
                <c:pt idx="9636">
                  <c:v>40273.333333000002</c:v>
                </c:pt>
                <c:pt idx="9637">
                  <c:v>40273.375</c:v>
                </c:pt>
                <c:pt idx="9638">
                  <c:v>40273.416667000005</c:v>
                </c:pt>
                <c:pt idx="9639">
                  <c:v>40273.45833300001</c:v>
                </c:pt>
                <c:pt idx="9640">
                  <c:v>40273.5</c:v>
                </c:pt>
                <c:pt idx="9641">
                  <c:v>40273.541666999998</c:v>
                </c:pt>
                <c:pt idx="9642">
                  <c:v>40273.583333000002</c:v>
                </c:pt>
                <c:pt idx="9643">
                  <c:v>40273.624999999993</c:v>
                </c:pt>
                <c:pt idx="9644">
                  <c:v>40273.666666999998</c:v>
                </c:pt>
                <c:pt idx="9645">
                  <c:v>40273.708333000002</c:v>
                </c:pt>
                <c:pt idx="9646">
                  <c:v>40273.75</c:v>
                </c:pt>
                <c:pt idx="9647">
                  <c:v>40273.79166699999</c:v>
                </c:pt>
                <c:pt idx="9648">
                  <c:v>40273.833333000002</c:v>
                </c:pt>
                <c:pt idx="9649">
                  <c:v>40273.875</c:v>
                </c:pt>
                <c:pt idx="9650">
                  <c:v>40273.916667000005</c:v>
                </c:pt>
                <c:pt idx="9651">
                  <c:v>40273.95833300001</c:v>
                </c:pt>
                <c:pt idx="9652">
                  <c:v>40274</c:v>
                </c:pt>
                <c:pt idx="9653">
                  <c:v>40274.041666999998</c:v>
                </c:pt>
                <c:pt idx="9654">
                  <c:v>40274.083333000002</c:v>
                </c:pt>
                <c:pt idx="9655">
                  <c:v>40274.124999999993</c:v>
                </c:pt>
                <c:pt idx="9656">
                  <c:v>40274.166666999998</c:v>
                </c:pt>
                <c:pt idx="9657">
                  <c:v>40274.208333000002</c:v>
                </c:pt>
                <c:pt idx="9658">
                  <c:v>40274.25</c:v>
                </c:pt>
                <c:pt idx="9659">
                  <c:v>40274.29166699999</c:v>
                </c:pt>
                <c:pt idx="9660">
                  <c:v>40274.333333000002</c:v>
                </c:pt>
                <c:pt idx="9661">
                  <c:v>40274.375</c:v>
                </c:pt>
                <c:pt idx="9662">
                  <c:v>40274.416667000005</c:v>
                </c:pt>
                <c:pt idx="9663">
                  <c:v>40274.45833300001</c:v>
                </c:pt>
                <c:pt idx="9664">
                  <c:v>40274.5</c:v>
                </c:pt>
                <c:pt idx="9665">
                  <c:v>40274.541666999998</c:v>
                </c:pt>
                <c:pt idx="9666">
                  <c:v>40274.583333000002</c:v>
                </c:pt>
                <c:pt idx="9667">
                  <c:v>40274.624999999993</c:v>
                </c:pt>
                <c:pt idx="9668">
                  <c:v>40274.666666999998</c:v>
                </c:pt>
                <c:pt idx="9669">
                  <c:v>40274.708333000002</c:v>
                </c:pt>
                <c:pt idx="9670">
                  <c:v>40274.75</c:v>
                </c:pt>
                <c:pt idx="9671">
                  <c:v>40274.79166699999</c:v>
                </c:pt>
                <c:pt idx="9672">
                  <c:v>40274.833333000002</c:v>
                </c:pt>
                <c:pt idx="9673">
                  <c:v>40274.875</c:v>
                </c:pt>
                <c:pt idx="9674">
                  <c:v>40274.916667000005</c:v>
                </c:pt>
                <c:pt idx="9675">
                  <c:v>40274.95833300001</c:v>
                </c:pt>
                <c:pt idx="9676">
                  <c:v>40275</c:v>
                </c:pt>
                <c:pt idx="9677">
                  <c:v>40275.041666999998</c:v>
                </c:pt>
                <c:pt idx="9678">
                  <c:v>40275.083333000002</c:v>
                </c:pt>
                <c:pt idx="9679">
                  <c:v>40275.124999999993</c:v>
                </c:pt>
                <c:pt idx="9680">
                  <c:v>40275.166666999998</c:v>
                </c:pt>
                <c:pt idx="9681">
                  <c:v>40275.208333000002</c:v>
                </c:pt>
                <c:pt idx="9682">
                  <c:v>40275.25</c:v>
                </c:pt>
                <c:pt idx="9683">
                  <c:v>40275.29166699999</c:v>
                </c:pt>
                <c:pt idx="9684">
                  <c:v>40275.333333000002</c:v>
                </c:pt>
                <c:pt idx="9685">
                  <c:v>40275.375</c:v>
                </c:pt>
                <c:pt idx="9686">
                  <c:v>40275.416667000005</c:v>
                </c:pt>
                <c:pt idx="9687">
                  <c:v>40275.45833300001</c:v>
                </c:pt>
                <c:pt idx="9688">
                  <c:v>40275.5</c:v>
                </c:pt>
                <c:pt idx="9689">
                  <c:v>40275.541666999998</c:v>
                </c:pt>
                <c:pt idx="9690">
                  <c:v>40275.583333000002</c:v>
                </c:pt>
                <c:pt idx="9691">
                  <c:v>40275.624999999993</c:v>
                </c:pt>
                <c:pt idx="9692">
                  <c:v>40275.666666999998</c:v>
                </c:pt>
                <c:pt idx="9693">
                  <c:v>40275.708333000002</c:v>
                </c:pt>
                <c:pt idx="9694">
                  <c:v>40275.75</c:v>
                </c:pt>
                <c:pt idx="9695">
                  <c:v>40275.79166699999</c:v>
                </c:pt>
                <c:pt idx="9696">
                  <c:v>40275.833333000002</c:v>
                </c:pt>
                <c:pt idx="9697">
                  <c:v>40275.875</c:v>
                </c:pt>
                <c:pt idx="9698">
                  <c:v>40275.916667000005</c:v>
                </c:pt>
                <c:pt idx="9699">
                  <c:v>40275.95833300001</c:v>
                </c:pt>
                <c:pt idx="9700">
                  <c:v>40276</c:v>
                </c:pt>
                <c:pt idx="9701">
                  <c:v>40276.041666999998</c:v>
                </c:pt>
                <c:pt idx="9702">
                  <c:v>40276.083333000002</c:v>
                </c:pt>
                <c:pt idx="9703">
                  <c:v>40276.124999999993</c:v>
                </c:pt>
                <c:pt idx="9704">
                  <c:v>40276.166666999998</c:v>
                </c:pt>
                <c:pt idx="9705">
                  <c:v>40276.208333000002</c:v>
                </c:pt>
                <c:pt idx="9706">
                  <c:v>40276.25</c:v>
                </c:pt>
                <c:pt idx="9707">
                  <c:v>40276.29166699999</c:v>
                </c:pt>
                <c:pt idx="9708">
                  <c:v>40276.333333000002</c:v>
                </c:pt>
                <c:pt idx="9709">
                  <c:v>40276.375</c:v>
                </c:pt>
                <c:pt idx="9710">
                  <c:v>40276.416667000005</c:v>
                </c:pt>
                <c:pt idx="9711">
                  <c:v>40276.45833300001</c:v>
                </c:pt>
                <c:pt idx="9712">
                  <c:v>40276.5</c:v>
                </c:pt>
                <c:pt idx="9713">
                  <c:v>40276.541666999998</c:v>
                </c:pt>
                <c:pt idx="9714">
                  <c:v>40276.583333000002</c:v>
                </c:pt>
                <c:pt idx="9715">
                  <c:v>40276.624999999993</c:v>
                </c:pt>
                <c:pt idx="9716">
                  <c:v>40276.666666999998</c:v>
                </c:pt>
                <c:pt idx="9717">
                  <c:v>40276.708333000002</c:v>
                </c:pt>
                <c:pt idx="9718">
                  <c:v>40276.75</c:v>
                </c:pt>
                <c:pt idx="9719">
                  <c:v>40276.79166699999</c:v>
                </c:pt>
                <c:pt idx="9720">
                  <c:v>40276.833333000002</c:v>
                </c:pt>
                <c:pt idx="9721">
                  <c:v>40276.875</c:v>
                </c:pt>
                <c:pt idx="9722">
                  <c:v>40276.916667000005</c:v>
                </c:pt>
                <c:pt idx="9723">
                  <c:v>40276.95833300001</c:v>
                </c:pt>
                <c:pt idx="9724">
                  <c:v>40277</c:v>
                </c:pt>
                <c:pt idx="9725">
                  <c:v>40277.041666999998</c:v>
                </c:pt>
                <c:pt idx="9726">
                  <c:v>40277.083333000002</c:v>
                </c:pt>
                <c:pt idx="9727">
                  <c:v>40277.124999999993</c:v>
                </c:pt>
                <c:pt idx="9728">
                  <c:v>40277.166666999998</c:v>
                </c:pt>
                <c:pt idx="9729">
                  <c:v>40277.208333000002</c:v>
                </c:pt>
                <c:pt idx="9730">
                  <c:v>40277.25</c:v>
                </c:pt>
                <c:pt idx="9731">
                  <c:v>40277.29166699999</c:v>
                </c:pt>
                <c:pt idx="9732">
                  <c:v>40277.333333000002</c:v>
                </c:pt>
                <c:pt idx="9733">
                  <c:v>40277.375</c:v>
                </c:pt>
                <c:pt idx="9734">
                  <c:v>40277.416667000005</c:v>
                </c:pt>
                <c:pt idx="9735">
                  <c:v>40277.45833300001</c:v>
                </c:pt>
                <c:pt idx="9736">
                  <c:v>40277.5</c:v>
                </c:pt>
                <c:pt idx="9737">
                  <c:v>40277.541666999998</c:v>
                </c:pt>
                <c:pt idx="9738">
                  <c:v>40277.583333000002</c:v>
                </c:pt>
                <c:pt idx="9739">
                  <c:v>40277.624999999993</c:v>
                </c:pt>
                <c:pt idx="9740">
                  <c:v>40277.666666999998</c:v>
                </c:pt>
                <c:pt idx="9741">
                  <c:v>40277.708333000002</c:v>
                </c:pt>
                <c:pt idx="9742">
                  <c:v>40277.75</c:v>
                </c:pt>
                <c:pt idx="9743">
                  <c:v>40277.79166699999</c:v>
                </c:pt>
                <c:pt idx="9744">
                  <c:v>40277.833333000002</c:v>
                </c:pt>
                <c:pt idx="9745">
                  <c:v>40277.875</c:v>
                </c:pt>
                <c:pt idx="9746">
                  <c:v>40277.916667000005</c:v>
                </c:pt>
                <c:pt idx="9747">
                  <c:v>40277.95833300001</c:v>
                </c:pt>
                <c:pt idx="9748">
                  <c:v>40278</c:v>
                </c:pt>
                <c:pt idx="9749">
                  <c:v>40278.041669999999</c:v>
                </c:pt>
                <c:pt idx="9750">
                  <c:v>40278.083330000001</c:v>
                </c:pt>
                <c:pt idx="9751">
                  <c:v>40278.124999999993</c:v>
                </c:pt>
                <c:pt idx="9752">
                  <c:v>40278.166669999999</c:v>
                </c:pt>
                <c:pt idx="9753">
                  <c:v>40278.208330000001</c:v>
                </c:pt>
                <c:pt idx="9754">
                  <c:v>40278.25</c:v>
                </c:pt>
                <c:pt idx="9755">
                  <c:v>40278.291669999991</c:v>
                </c:pt>
                <c:pt idx="9756">
                  <c:v>40278.333330000001</c:v>
                </c:pt>
                <c:pt idx="9757">
                  <c:v>40278.375</c:v>
                </c:pt>
                <c:pt idx="9758">
                  <c:v>40278.416670000006</c:v>
                </c:pt>
                <c:pt idx="9759">
                  <c:v>40278.458330000009</c:v>
                </c:pt>
                <c:pt idx="9760">
                  <c:v>40278.5</c:v>
                </c:pt>
                <c:pt idx="9761">
                  <c:v>40278.541669999999</c:v>
                </c:pt>
                <c:pt idx="9762">
                  <c:v>40278.583330000001</c:v>
                </c:pt>
                <c:pt idx="9763">
                  <c:v>40278.624999999993</c:v>
                </c:pt>
                <c:pt idx="9764">
                  <c:v>40278.666669999999</c:v>
                </c:pt>
                <c:pt idx="9765">
                  <c:v>40278.708330000001</c:v>
                </c:pt>
                <c:pt idx="9766">
                  <c:v>40278.75</c:v>
                </c:pt>
                <c:pt idx="9767">
                  <c:v>40278.791669999991</c:v>
                </c:pt>
                <c:pt idx="9768">
                  <c:v>40278.833330000001</c:v>
                </c:pt>
                <c:pt idx="9769">
                  <c:v>40278.875</c:v>
                </c:pt>
                <c:pt idx="9770">
                  <c:v>40278.916670000006</c:v>
                </c:pt>
                <c:pt idx="9771">
                  <c:v>40278.958330000009</c:v>
                </c:pt>
                <c:pt idx="9772">
                  <c:v>40279</c:v>
                </c:pt>
                <c:pt idx="9773">
                  <c:v>40279.041669999999</c:v>
                </c:pt>
                <c:pt idx="9774">
                  <c:v>40279.083330000001</c:v>
                </c:pt>
                <c:pt idx="9775">
                  <c:v>40279.124999999993</c:v>
                </c:pt>
                <c:pt idx="9776">
                  <c:v>40279.166669999999</c:v>
                </c:pt>
                <c:pt idx="9777">
                  <c:v>40279.208330000001</c:v>
                </c:pt>
                <c:pt idx="9778">
                  <c:v>40279.25</c:v>
                </c:pt>
                <c:pt idx="9779">
                  <c:v>40279.291669999991</c:v>
                </c:pt>
                <c:pt idx="9780">
                  <c:v>40279.333330000001</c:v>
                </c:pt>
                <c:pt idx="9781">
                  <c:v>40279.375</c:v>
                </c:pt>
                <c:pt idx="9782">
                  <c:v>40279.416670000006</c:v>
                </c:pt>
                <c:pt idx="9783">
                  <c:v>40279.458330000009</c:v>
                </c:pt>
                <c:pt idx="9784">
                  <c:v>40279.5</c:v>
                </c:pt>
                <c:pt idx="9785">
                  <c:v>40279.541669999999</c:v>
                </c:pt>
                <c:pt idx="9786">
                  <c:v>40279.583330000001</c:v>
                </c:pt>
                <c:pt idx="9787">
                  <c:v>40279.624999999993</c:v>
                </c:pt>
                <c:pt idx="9788">
                  <c:v>40279.666669999999</c:v>
                </c:pt>
                <c:pt idx="9789">
                  <c:v>40279.708330000001</c:v>
                </c:pt>
                <c:pt idx="9790">
                  <c:v>40279.75</c:v>
                </c:pt>
                <c:pt idx="9791">
                  <c:v>40279.791669999991</c:v>
                </c:pt>
                <c:pt idx="9792">
                  <c:v>40279.833330000001</c:v>
                </c:pt>
                <c:pt idx="9793">
                  <c:v>40279.875</c:v>
                </c:pt>
                <c:pt idx="9794">
                  <c:v>40279.916670000006</c:v>
                </c:pt>
                <c:pt idx="9795">
                  <c:v>40279.958330000009</c:v>
                </c:pt>
                <c:pt idx="9796">
                  <c:v>40280</c:v>
                </c:pt>
                <c:pt idx="9797">
                  <c:v>40280.041669999999</c:v>
                </c:pt>
                <c:pt idx="9798">
                  <c:v>40280.083330000001</c:v>
                </c:pt>
                <c:pt idx="9799">
                  <c:v>40280.124999999993</c:v>
                </c:pt>
                <c:pt idx="9800">
                  <c:v>40280.166669999999</c:v>
                </c:pt>
                <c:pt idx="9801">
                  <c:v>40280.208330000001</c:v>
                </c:pt>
                <c:pt idx="9802">
                  <c:v>40280.25</c:v>
                </c:pt>
                <c:pt idx="9803">
                  <c:v>40280.291669999991</c:v>
                </c:pt>
                <c:pt idx="9804">
                  <c:v>40280.333330000001</c:v>
                </c:pt>
                <c:pt idx="9805">
                  <c:v>40280.375</c:v>
                </c:pt>
                <c:pt idx="9806">
                  <c:v>40280.416670000006</c:v>
                </c:pt>
                <c:pt idx="9807">
                  <c:v>40280.458330000009</c:v>
                </c:pt>
                <c:pt idx="9808">
                  <c:v>40280.5</c:v>
                </c:pt>
                <c:pt idx="9809">
                  <c:v>40280.541669999999</c:v>
                </c:pt>
                <c:pt idx="9810">
                  <c:v>40280.583330000001</c:v>
                </c:pt>
                <c:pt idx="9811">
                  <c:v>40280.624999999993</c:v>
                </c:pt>
                <c:pt idx="9812">
                  <c:v>40280.666669999999</c:v>
                </c:pt>
                <c:pt idx="9813">
                  <c:v>40280.708330000001</c:v>
                </c:pt>
                <c:pt idx="9814">
                  <c:v>40280.75</c:v>
                </c:pt>
                <c:pt idx="9815">
                  <c:v>40280.791669999991</c:v>
                </c:pt>
                <c:pt idx="9816">
                  <c:v>40280.833330000001</c:v>
                </c:pt>
                <c:pt idx="9817">
                  <c:v>40280.875</c:v>
                </c:pt>
                <c:pt idx="9818">
                  <c:v>40280.916670000006</c:v>
                </c:pt>
                <c:pt idx="9819">
                  <c:v>40280.958330000009</c:v>
                </c:pt>
                <c:pt idx="9820">
                  <c:v>40281</c:v>
                </c:pt>
                <c:pt idx="9821">
                  <c:v>40281.041669999999</c:v>
                </c:pt>
                <c:pt idx="9822">
                  <c:v>40281.083330000001</c:v>
                </c:pt>
                <c:pt idx="9823">
                  <c:v>40281.124999999993</c:v>
                </c:pt>
                <c:pt idx="9824">
                  <c:v>40281.166669999999</c:v>
                </c:pt>
                <c:pt idx="9825">
                  <c:v>40281.208330000001</c:v>
                </c:pt>
                <c:pt idx="9826">
                  <c:v>40281.25</c:v>
                </c:pt>
                <c:pt idx="9827">
                  <c:v>40281.291669999991</c:v>
                </c:pt>
                <c:pt idx="9828">
                  <c:v>40281.333330000001</c:v>
                </c:pt>
                <c:pt idx="9829">
                  <c:v>40281.375</c:v>
                </c:pt>
                <c:pt idx="9830">
                  <c:v>40281.416670000006</c:v>
                </c:pt>
                <c:pt idx="9831">
                  <c:v>40281.458330000009</c:v>
                </c:pt>
                <c:pt idx="9832">
                  <c:v>40281.5</c:v>
                </c:pt>
                <c:pt idx="9833">
                  <c:v>40281.541669999999</c:v>
                </c:pt>
                <c:pt idx="9834">
                  <c:v>40281.583330000001</c:v>
                </c:pt>
                <c:pt idx="9835">
                  <c:v>40281.624999999993</c:v>
                </c:pt>
                <c:pt idx="9836">
                  <c:v>40281.666669999999</c:v>
                </c:pt>
                <c:pt idx="9837">
                  <c:v>40281.708330000001</c:v>
                </c:pt>
                <c:pt idx="9838">
                  <c:v>40281.75</c:v>
                </c:pt>
                <c:pt idx="9839">
                  <c:v>40281.791669999991</c:v>
                </c:pt>
                <c:pt idx="9840">
                  <c:v>40281.833330000001</c:v>
                </c:pt>
                <c:pt idx="9841">
                  <c:v>40281.875</c:v>
                </c:pt>
                <c:pt idx="9842">
                  <c:v>40281.916670000006</c:v>
                </c:pt>
                <c:pt idx="9843">
                  <c:v>40281.958330000009</c:v>
                </c:pt>
                <c:pt idx="9844">
                  <c:v>40282</c:v>
                </c:pt>
                <c:pt idx="9845">
                  <c:v>40282.041669999999</c:v>
                </c:pt>
                <c:pt idx="9846">
                  <c:v>40282.083330000001</c:v>
                </c:pt>
                <c:pt idx="9847">
                  <c:v>40282.124999999993</c:v>
                </c:pt>
                <c:pt idx="9848">
                  <c:v>40282.166669999999</c:v>
                </c:pt>
                <c:pt idx="9849">
                  <c:v>40282.208330000001</c:v>
                </c:pt>
                <c:pt idx="9850">
                  <c:v>40282.25</c:v>
                </c:pt>
                <c:pt idx="9851">
                  <c:v>40282.291669999991</c:v>
                </c:pt>
                <c:pt idx="9852">
                  <c:v>40282.333330000001</c:v>
                </c:pt>
                <c:pt idx="9853">
                  <c:v>40282.375</c:v>
                </c:pt>
                <c:pt idx="9854">
                  <c:v>40282.416670000006</c:v>
                </c:pt>
                <c:pt idx="9855">
                  <c:v>40282.458330000009</c:v>
                </c:pt>
                <c:pt idx="9856">
                  <c:v>40282.5</c:v>
                </c:pt>
                <c:pt idx="9857">
                  <c:v>40282.541669999999</c:v>
                </c:pt>
                <c:pt idx="9858">
                  <c:v>40282.583330000001</c:v>
                </c:pt>
                <c:pt idx="9859">
                  <c:v>40282.624999999993</c:v>
                </c:pt>
                <c:pt idx="9860">
                  <c:v>40282.666669999999</c:v>
                </c:pt>
                <c:pt idx="9861">
                  <c:v>40282.708330000001</c:v>
                </c:pt>
                <c:pt idx="9862">
                  <c:v>40282.75</c:v>
                </c:pt>
                <c:pt idx="9863">
                  <c:v>40282.791669999991</c:v>
                </c:pt>
                <c:pt idx="9864">
                  <c:v>40282.833330000001</c:v>
                </c:pt>
                <c:pt idx="9865">
                  <c:v>40282.875</c:v>
                </c:pt>
                <c:pt idx="9866">
                  <c:v>40282.916670000006</c:v>
                </c:pt>
                <c:pt idx="9867">
                  <c:v>40282.958330000009</c:v>
                </c:pt>
                <c:pt idx="9868">
                  <c:v>40283</c:v>
                </c:pt>
                <c:pt idx="9869">
                  <c:v>40283.041669999999</c:v>
                </c:pt>
                <c:pt idx="9870">
                  <c:v>40283.083330000001</c:v>
                </c:pt>
                <c:pt idx="9871">
                  <c:v>40283.124999999993</c:v>
                </c:pt>
                <c:pt idx="9872">
                  <c:v>40283.166669999999</c:v>
                </c:pt>
                <c:pt idx="9873">
                  <c:v>40283.208330000001</c:v>
                </c:pt>
                <c:pt idx="9874">
                  <c:v>40283.25</c:v>
                </c:pt>
                <c:pt idx="9875">
                  <c:v>40283.291669999991</c:v>
                </c:pt>
                <c:pt idx="9876">
                  <c:v>40283.333330000001</c:v>
                </c:pt>
                <c:pt idx="9877">
                  <c:v>40283.375</c:v>
                </c:pt>
                <c:pt idx="9878">
                  <c:v>40283.416670000006</c:v>
                </c:pt>
                <c:pt idx="9879">
                  <c:v>40283.458330000009</c:v>
                </c:pt>
                <c:pt idx="9880">
                  <c:v>40283.5</c:v>
                </c:pt>
                <c:pt idx="9881">
                  <c:v>40283.541669999999</c:v>
                </c:pt>
                <c:pt idx="9882">
                  <c:v>40283.583330000001</c:v>
                </c:pt>
                <c:pt idx="9883">
                  <c:v>40283.624999999993</c:v>
                </c:pt>
                <c:pt idx="9884">
                  <c:v>40283.666669999999</c:v>
                </c:pt>
                <c:pt idx="9885">
                  <c:v>40283.708330000001</c:v>
                </c:pt>
                <c:pt idx="9886">
                  <c:v>40283.75</c:v>
                </c:pt>
                <c:pt idx="9887">
                  <c:v>40283.791669999991</c:v>
                </c:pt>
                <c:pt idx="9888">
                  <c:v>40283.833330000001</c:v>
                </c:pt>
                <c:pt idx="9889">
                  <c:v>40283.875</c:v>
                </c:pt>
                <c:pt idx="9890">
                  <c:v>40283.916670000006</c:v>
                </c:pt>
                <c:pt idx="9891">
                  <c:v>40283.958330000009</c:v>
                </c:pt>
                <c:pt idx="9892">
                  <c:v>40284</c:v>
                </c:pt>
                <c:pt idx="9893">
                  <c:v>40284.041669999999</c:v>
                </c:pt>
                <c:pt idx="9894">
                  <c:v>40284.083330000001</c:v>
                </c:pt>
                <c:pt idx="9895">
                  <c:v>40284.124999999993</c:v>
                </c:pt>
                <c:pt idx="9896">
                  <c:v>40284.166669999999</c:v>
                </c:pt>
                <c:pt idx="9897">
                  <c:v>40284.208330000001</c:v>
                </c:pt>
                <c:pt idx="9898">
                  <c:v>40284.25</c:v>
                </c:pt>
                <c:pt idx="9899">
                  <c:v>40284.291669999991</c:v>
                </c:pt>
                <c:pt idx="9900">
                  <c:v>40284.333330000001</c:v>
                </c:pt>
                <c:pt idx="9901">
                  <c:v>40284.375</c:v>
                </c:pt>
                <c:pt idx="9902">
                  <c:v>40284.416670000006</c:v>
                </c:pt>
                <c:pt idx="9903">
                  <c:v>40284.458330000009</c:v>
                </c:pt>
                <c:pt idx="9904">
                  <c:v>40284.5</c:v>
                </c:pt>
                <c:pt idx="9905">
                  <c:v>40284.541669999999</c:v>
                </c:pt>
                <c:pt idx="9906">
                  <c:v>40284.583330000001</c:v>
                </c:pt>
                <c:pt idx="9907">
                  <c:v>40284.624999999993</c:v>
                </c:pt>
                <c:pt idx="9908">
                  <c:v>40284.666669999999</c:v>
                </c:pt>
                <c:pt idx="9909">
                  <c:v>40284.708330000001</c:v>
                </c:pt>
                <c:pt idx="9910">
                  <c:v>40284.75</c:v>
                </c:pt>
                <c:pt idx="9911">
                  <c:v>40284.791669999991</c:v>
                </c:pt>
                <c:pt idx="9912">
                  <c:v>40284.833330000001</c:v>
                </c:pt>
                <c:pt idx="9913">
                  <c:v>40284.875</c:v>
                </c:pt>
                <c:pt idx="9914">
                  <c:v>40284.916670000006</c:v>
                </c:pt>
                <c:pt idx="9915">
                  <c:v>40284.958330000009</c:v>
                </c:pt>
                <c:pt idx="9916">
                  <c:v>40285</c:v>
                </c:pt>
                <c:pt idx="9917">
                  <c:v>40285.041669999999</c:v>
                </c:pt>
                <c:pt idx="9918">
                  <c:v>40285.083330000001</c:v>
                </c:pt>
                <c:pt idx="9919">
                  <c:v>40285.124999999993</c:v>
                </c:pt>
                <c:pt idx="9920">
                  <c:v>40285.166669999999</c:v>
                </c:pt>
                <c:pt idx="9921">
                  <c:v>40285.208330000001</c:v>
                </c:pt>
                <c:pt idx="9922">
                  <c:v>40285.25</c:v>
                </c:pt>
                <c:pt idx="9923">
                  <c:v>40285.291669999991</c:v>
                </c:pt>
                <c:pt idx="9924">
                  <c:v>40285.333330000001</c:v>
                </c:pt>
                <c:pt idx="9925">
                  <c:v>40285.375</c:v>
                </c:pt>
                <c:pt idx="9926">
                  <c:v>40285.416670000006</c:v>
                </c:pt>
                <c:pt idx="9927">
                  <c:v>40285.458330000009</c:v>
                </c:pt>
                <c:pt idx="9928">
                  <c:v>40285.5</c:v>
                </c:pt>
                <c:pt idx="9929">
                  <c:v>40285.541669999999</c:v>
                </c:pt>
                <c:pt idx="9930">
                  <c:v>40285.583330000001</c:v>
                </c:pt>
                <c:pt idx="9931">
                  <c:v>40285.624999999993</c:v>
                </c:pt>
                <c:pt idx="9932">
                  <c:v>40285.666669999999</c:v>
                </c:pt>
                <c:pt idx="9933">
                  <c:v>40285.708330000001</c:v>
                </c:pt>
                <c:pt idx="9934">
                  <c:v>40285.75</c:v>
                </c:pt>
                <c:pt idx="9935">
                  <c:v>40285.791669999991</c:v>
                </c:pt>
                <c:pt idx="9936">
                  <c:v>40285.833330000001</c:v>
                </c:pt>
                <c:pt idx="9937">
                  <c:v>40285.875</c:v>
                </c:pt>
                <c:pt idx="9938">
                  <c:v>40285.916670000006</c:v>
                </c:pt>
                <c:pt idx="9939">
                  <c:v>40285.958330000009</c:v>
                </c:pt>
                <c:pt idx="9940">
                  <c:v>40286</c:v>
                </c:pt>
                <c:pt idx="9941">
                  <c:v>40286.041669999999</c:v>
                </c:pt>
                <c:pt idx="9942">
                  <c:v>40286.083330000001</c:v>
                </c:pt>
                <c:pt idx="9943">
                  <c:v>40286.124999999993</c:v>
                </c:pt>
                <c:pt idx="9944">
                  <c:v>40286.166669999999</c:v>
                </c:pt>
                <c:pt idx="9945">
                  <c:v>40286.208330000001</c:v>
                </c:pt>
                <c:pt idx="9946">
                  <c:v>40286.25</c:v>
                </c:pt>
                <c:pt idx="9947">
                  <c:v>40286.291669999991</c:v>
                </c:pt>
                <c:pt idx="9948">
                  <c:v>40286.333330000001</c:v>
                </c:pt>
                <c:pt idx="9949">
                  <c:v>40286.375</c:v>
                </c:pt>
                <c:pt idx="9950">
                  <c:v>40286.416670000006</c:v>
                </c:pt>
                <c:pt idx="9951">
                  <c:v>40286.458330000009</c:v>
                </c:pt>
                <c:pt idx="9952">
                  <c:v>40286.5</c:v>
                </c:pt>
                <c:pt idx="9953">
                  <c:v>40286.541669999999</c:v>
                </c:pt>
                <c:pt idx="9954">
                  <c:v>40286.583330000001</c:v>
                </c:pt>
                <c:pt idx="9955">
                  <c:v>40286.624999999993</c:v>
                </c:pt>
                <c:pt idx="9956">
                  <c:v>40286.666669999999</c:v>
                </c:pt>
                <c:pt idx="9957">
                  <c:v>40286.708330000001</c:v>
                </c:pt>
                <c:pt idx="9958">
                  <c:v>40286.75</c:v>
                </c:pt>
                <c:pt idx="9959">
                  <c:v>40286.791669999991</c:v>
                </c:pt>
                <c:pt idx="9960">
                  <c:v>40286.833330000001</c:v>
                </c:pt>
                <c:pt idx="9961">
                  <c:v>40286.875</c:v>
                </c:pt>
                <c:pt idx="9962">
                  <c:v>40286.916670000006</c:v>
                </c:pt>
                <c:pt idx="9963">
                  <c:v>40286.958330000009</c:v>
                </c:pt>
                <c:pt idx="9964">
                  <c:v>40287</c:v>
                </c:pt>
                <c:pt idx="9965">
                  <c:v>40287.041669999999</c:v>
                </c:pt>
                <c:pt idx="9966">
                  <c:v>40287.083330000001</c:v>
                </c:pt>
                <c:pt idx="9967">
                  <c:v>40287.124999999993</c:v>
                </c:pt>
                <c:pt idx="9968">
                  <c:v>40287.166669999999</c:v>
                </c:pt>
                <c:pt idx="9969">
                  <c:v>40287.208330000001</c:v>
                </c:pt>
                <c:pt idx="9970">
                  <c:v>40287.25</c:v>
                </c:pt>
                <c:pt idx="9971">
                  <c:v>40287.291669999991</c:v>
                </c:pt>
                <c:pt idx="9972">
                  <c:v>40287.333330000001</c:v>
                </c:pt>
                <c:pt idx="9973">
                  <c:v>40287.375</c:v>
                </c:pt>
                <c:pt idx="9974">
                  <c:v>40287.416670000006</c:v>
                </c:pt>
                <c:pt idx="9975">
                  <c:v>40287.458330000009</c:v>
                </c:pt>
                <c:pt idx="9976">
                  <c:v>40287.5</c:v>
                </c:pt>
                <c:pt idx="9977">
                  <c:v>40287.541669999999</c:v>
                </c:pt>
                <c:pt idx="9978">
                  <c:v>40287.583330000001</c:v>
                </c:pt>
                <c:pt idx="9979">
                  <c:v>40287.624999999993</c:v>
                </c:pt>
                <c:pt idx="9980">
                  <c:v>40287.666669999999</c:v>
                </c:pt>
                <c:pt idx="9981">
                  <c:v>40287.708330000001</c:v>
                </c:pt>
                <c:pt idx="9982">
                  <c:v>40287.75</c:v>
                </c:pt>
                <c:pt idx="9983">
                  <c:v>40287.791669999991</c:v>
                </c:pt>
                <c:pt idx="9984">
                  <c:v>40287.833330000001</c:v>
                </c:pt>
                <c:pt idx="9985">
                  <c:v>40287.875</c:v>
                </c:pt>
                <c:pt idx="9986">
                  <c:v>40287.916670000006</c:v>
                </c:pt>
                <c:pt idx="9987">
                  <c:v>40287.958330000009</c:v>
                </c:pt>
                <c:pt idx="9988">
                  <c:v>40288</c:v>
                </c:pt>
                <c:pt idx="9989">
                  <c:v>40288.041669999999</c:v>
                </c:pt>
                <c:pt idx="9990">
                  <c:v>40288.083330000001</c:v>
                </c:pt>
                <c:pt idx="9991">
                  <c:v>40288.124999999993</c:v>
                </c:pt>
                <c:pt idx="9992">
                  <c:v>40288.166669999999</c:v>
                </c:pt>
                <c:pt idx="9993">
                  <c:v>40288.208330000001</c:v>
                </c:pt>
                <c:pt idx="9994">
                  <c:v>40288.25</c:v>
                </c:pt>
                <c:pt idx="9995">
                  <c:v>40288.291669999991</c:v>
                </c:pt>
                <c:pt idx="9996">
                  <c:v>40288.333330000001</c:v>
                </c:pt>
                <c:pt idx="9997">
                  <c:v>40288.375</c:v>
                </c:pt>
                <c:pt idx="9998">
                  <c:v>40288.416670000006</c:v>
                </c:pt>
                <c:pt idx="9999">
                  <c:v>40288.458330000009</c:v>
                </c:pt>
                <c:pt idx="10000">
                  <c:v>40288.5</c:v>
                </c:pt>
                <c:pt idx="10001">
                  <c:v>40288.541669999999</c:v>
                </c:pt>
                <c:pt idx="10002">
                  <c:v>40288.583330000001</c:v>
                </c:pt>
                <c:pt idx="10003">
                  <c:v>40288.624999999993</c:v>
                </c:pt>
                <c:pt idx="10004">
                  <c:v>40288.666669999999</c:v>
                </c:pt>
                <c:pt idx="10005">
                  <c:v>40288.708330000001</c:v>
                </c:pt>
                <c:pt idx="10006">
                  <c:v>40288.75</c:v>
                </c:pt>
                <c:pt idx="10007">
                  <c:v>40288.791669999991</c:v>
                </c:pt>
                <c:pt idx="10008">
                  <c:v>40288.833330000001</c:v>
                </c:pt>
                <c:pt idx="10009">
                  <c:v>40288.875</c:v>
                </c:pt>
                <c:pt idx="10010">
                  <c:v>40288.916670000006</c:v>
                </c:pt>
                <c:pt idx="10011">
                  <c:v>40288.958330000009</c:v>
                </c:pt>
                <c:pt idx="10012">
                  <c:v>40289</c:v>
                </c:pt>
                <c:pt idx="10013">
                  <c:v>40289.041669999999</c:v>
                </c:pt>
                <c:pt idx="10014">
                  <c:v>40289.083330000001</c:v>
                </c:pt>
                <c:pt idx="10015">
                  <c:v>40289.124999999993</c:v>
                </c:pt>
                <c:pt idx="10016">
                  <c:v>40289.166669999999</c:v>
                </c:pt>
                <c:pt idx="10017">
                  <c:v>40289.208330000001</c:v>
                </c:pt>
                <c:pt idx="10018">
                  <c:v>40289.25</c:v>
                </c:pt>
                <c:pt idx="10019">
                  <c:v>40289.291669999991</c:v>
                </c:pt>
                <c:pt idx="10020">
                  <c:v>40289.333330000001</c:v>
                </c:pt>
                <c:pt idx="10021">
                  <c:v>40289.375</c:v>
                </c:pt>
                <c:pt idx="10022">
                  <c:v>40289.416670000006</c:v>
                </c:pt>
                <c:pt idx="10023">
                  <c:v>40289.458330000009</c:v>
                </c:pt>
                <c:pt idx="10024">
                  <c:v>40289.5</c:v>
                </c:pt>
                <c:pt idx="10025">
                  <c:v>40289.541669999999</c:v>
                </c:pt>
                <c:pt idx="10026">
                  <c:v>40289.583330000001</c:v>
                </c:pt>
                <c:pt idx="10027">
                  <c:v>40289.624999999993</c:v>
                </c:pt>
                <c:pt idx="10028">
                  <c:v>40289.666669999999</c:v>
                </c:pt>
                <c:pt idx="10029">
                  <c:v>40289.708330000001</c:v>
                </c:pt>
                <c:pt idx="10030">
                  <c:v>40289.75</c:v>
                </c:pt>
                <c:pt idx="10031">
                  <c:v>40289.791669999991</c:v>
                </c:pt>
                <c:pt idx="10032">
                  <c:v>40289.833330000001</c:v>
                </c:pt>
                <c:pt idx="10033">
                  <c:v>40289.875</c:v>
                </c:pt>
                <c:pt idx="10034">
                  <c:v>40289.916670000006</c:v>
                </c:pt>
                <c:pt idx="10035">
                  <c:v>40289.958330000009</c:v>
                </c:pt>
                <c:pt idx="10036">
                  <c:v>40290</c:v>
                </c:pt>
                <c:pt idx="10037">
                  <c:v>40290.041669999999</c:v>
                </c:pt>
                <c:pt idx="10038">
                  <c:v>40290.083330000001</c:v>
                </c:pt>
                <c:pt idx="10039">
                  <c:v>40290.124999999993</c:v>
                </c:pt>
                <c:pt idx="10040">
                  <c:v>40290.166669999999</c:v>
                </c:pt>
                <c:pt idx="10041">
                  <c:v>40290.208330000001</c:v>
                </c:pt>
                <c:pt idx="10042">
                  <c:v>40290.25</c:v>
                </c:pt>
                <c:pt idx="10043">
                  <c:v>40290.291669999991</c:v>
                </c:pt>
                <c:pt idx="10044">
                  <c:v>40290.333330000001</c:v>
                </c:pt>
                <c:pt idx="10045">
                  <c:v>40290.375</c:v>
                </c:pt>
                <c:pt idx="10046">
                  <c:v>40290.416670000006</c:v>
                </c:pt>
                <c:pt idx="10047">
                  <c:v>40290.458330000009</c:v>
                </c:pt>
                <c:pt idx="10048">
                  <c:v>40290.5</c:v>
                </c:pt>
                <c:pt idx="10049">
                  <c:v>40290.541669999999</c:v>
                </c:pt>
                <c:pt idx="10050">
                  <c:v>40290.583330000001</c:v>
                </c:pt>
                <c:pt idx="10051">
                  <c:v>40290.624999999993</c:v>
                </c:pt>
                <c:pt idx="10052">
                  <c:v>40290.666669999999</c:v>
                </c:pt>
                <c:pt idx="10053">
                  <c:v>40290.708330000001</c:v>
                </c:pt>
                <c:pt idx="10054">
                  <c:v>40290.75</c:v>
                </c:pt>
                <c:pt idx="10055">
                  <c:v>40290.791669999991</c:v>
                </c:pt>
                <c:pt idx="10056">
                  <c:v>40290.833330000001</c:v>
                </c:pt>
                <c:pt idx="10057">
                  <c:v>40290.875</c:v>
                </c:pt>
                <c:pt idx="10058">
                  <c:v>40290.916670000006</c:v>
                </c:pt>
                <c:pt idx="10059">
                  <c:v>40290.958330000009</c:v>
                </c:pt>
                <c:pt idx="10060">
                  <c:v>40291</c:v>
                </c:pt>
                <c:pt idx="10061">
                  <c:v>40291.041669999999</c:v>
                </c:pt>
                <c:pt idx="10062">
                  <c:v>40291.083330000001</c:v>
                </c:pt>
                <c:pt idx="10063">
                  <c:v>40291.124999999993</c:v>
                </c:pt>
                <c:pt idx="10064">
                  <c:v>40291.166669999999</c:v>
                </c:pt>
                <c:pt idx="10065">
                  <c:v>40291.208330000001</c:v>
                </c:pt>
                <c:pt idx="10066">
                  <c:v>40291.25</c:v>
                </c:pt>
                <c:pt idx="10067">
                  <c:v>40291.291669999991</c:v>
                </c:pt>
                <c:pt idx="10068">
                  <c:v>40291.333330000001</c:v>
                </c:pt>
                <c:pt idx="10069">
                  <c:v>40291.375</c:v>
                </c:pt>
                <c:pt idx="10070">
                  <c:v>40291.416670000006</c:v>
                </c:pt>
                <c:pt idx="10071">
                  <c:v>40291.458330000009</c:v>
                </c:pt>
                <c:pt idx="10072">
                  <c:v>40291.5</c:v>
                </c:pt>
                <c:pt idx="10073">
                  <c:v>40291.541669999999</c:v>
                </c:pt>
                <c:pt idx="10074">
                  <c:v>40291.583330000001</c:v>
                </c:pt>
                <c:pt idx="10075">
                  <c:v>40291.624999999993</c:v>
                </c:pt>
                <c:pt idx="10076">
                  <c:v>40291.666669999999</c:v>
                </c:pt>
                <c:pt idx="10077">
                  <c:v>40291.708330000001</c:v>
                </c:pt>
                <c:pt idx="10078">
                  <c:v>40291.75</c:v>
                </c:pt>
                <c:pt idx="10079">
                  <c:v>40291.791669999991</c:v>
                </c:pt>
                <c:pt idx="10080">
                  <c:v>40291.833330000001</c:v>
                </c:pt>
                <c:pt idx="10081">
                  <c:v>40291.875</c:v>
                </c:pt>
                <c:pt idx="10082">
                  <c:v>40291.916670000006</c:v>
                </c:pt>
                <c:pt idx="10083">
                  <c:v>40291.958330000009</c:v>
                </c:pt>
                <c:pt idx="10084">
                  <c:v>40292</c:v>
                </c:pt>
                <c:pt idx="10085">
                  <c:v>40292.041669999999</c:v>
                </c:pt>
                <c:pt idx="10086">
                  <c:v>40292.083330000001</c:v>
                </c:pt>
                <c:pt idx="10087">
                  <c:v>40292.124999999993</c:v>
                </c:pt>
                <c:pt idx="10088">
                  <c:v>40292.166669999999</c:v>
                </c:pt>
                <c:pt idx="10089">
                  <c:v>40292.208330000001</c:v>
                </c:pt>
                <c:pt idx="10090">
                  <c:v>40292.25</c:v>
                </c:pt>
                <c:pt idx="10091">
                  <c:v>40292.291669999991</c:v>
                </c:pt>
                <c:pt idx="10092">
                  <c:v>40292.333330000001</c:v>
                </c:pt>
                <c:pt idx="10093">
                  <c:v>40292.375</c:v>
                </c:pt>
                <c:pt idx="10094">
                  <c:v>40292.416670000006</c:v>
                </c:pt>
                <c:pt idx="10095">
                  <c:v>40292.458330000009</c:v>
                </c:pt>
                <c:pt idx="10096">
                  <c:v>40292.5</c:v>
                </c:pt>
                <c:pt idx="10097">
                  <c:v>40292.541669999999</c:v>
                </c:pt>
                <c:pt idx="10098">
                  <c:v>40292.583330000001</c:v>
                </c:pt>
                <c:pt idx="10099">
                  <c:v>40292.624999999993</c:v>
                </c:pt>
                <c:pt idx="10100">
                  <c:v>40292.666669999999</c:v>
                </c:pt>
                <c:pt idx="10101">
                  <c:v>40292.708330000001</c:v>
                </c:pt>
                <c:pt idx="10102">
                  <c:v>40292.75</c:v>
                </c:pt>
                <c:pt idx="10103">
                  <c:v>40292.791669999991</c:v>
                </c:pt>
                <c:pt idx="10104">
                  <c:v>40292.833330000001</c:v>
                </c:pt>
                <c:pt idx="10105">
                  <c:v>40292.875</c:v>
                </c:pt>
                <c:pt idx="10106">
                  <c:v>40292.916670000006</c:v>
                </c:pt>
                <c:pt idx="10107">
                  <c:v>40292.958330000009</c:v>
                </c:pt>
                <c:pt idx="10108">
                  <c:v>40293</c:v>
                </c:pt>
                <c:pt idx="10109">
                  <c:v>40293.041669999999</c:v>
                </c:pt>
                <c:pt idx="10110">
                  <c:v>40293.083330000001</c:v>
                </c:pt>
                <c:pt idx="10111">
                  <c:v>40293.124999999993</c:v>
                </c:pt>
                <c:pt idx="10112">
                  <c:v>40293.166669999999</c:v>
                </c:pt>
                <c:pt idx="10113">
                  <c:v>40293.208330000001</c:v>
                </c:pt>
                <c:pt idx="10114">
                  <c:v>40293.25</c:v>
                </c:pt>
                <c:pt idx="10115">
                  <c:v>40293.291669999991</c:v>
                </c:pt>
                <c:pt idx="10116">
                  <c:v>40293.333330000001</c:v>
                </c:pt>
                <c:pt idx="10117">
                  <c:v>40293.375</c:v>
                </c:pt>
                <c:pt idx="10118">
                  <c:v>40293.416670000006</c:v>
                </c:pt>
                <c:pt idx="10119">
                  <c:v>40293.458330000009</c:v>
                </c:pt>
                <c:pt idx="10120">
                  <c:v>40293.5</c:v>
                </c:pt>
                <c:pt idx="10121">
                  <c:v>40293.541669999999</c:v>
                </c:pt>
                <c:pt idx="10122">
                  <c:v>40293.583330000001</c:v>
                </c:pt>
                <c:pt idx="10123">
                  <c:v>40293.624999999993</c:v>
                </c:pt>
                <c:pt idx="10124">
                  <c:v>40293.666669999999</c:v>
                </c:pt>
                <c:pt idx="10125">
                  <c:v>40293.708330000001</c:v>
                </c:pt>
                <c:pt idx="10126">
                  <c:v>40293.75</c:v>
                </c:pt>
                <c:pt idx="10127">
                  <c:v>40293.791669999991</c:v>
                </c:pt>
                <c:pt idx="10128">
                  <c:v>40293.833330000001</c:v>
                </c:pt>
                <c:pt idx="10129">
                  <c:v>40293.875</c:v>
                </c:pt>
                <c:pt idx="10130">
                  <c:v>40293.916670000006</c:v>
                </c:pt>
                <c:pt idx="10131">
                  <c:v>40293.958330000009</c:v>
                </c:pt>
                <c:pt idx="10132">
                  <c:v>40294</c:v>
                </c:pt>
                <c:pt idx="10133">
                  <c:v>40294.041669999999</c:v>
                </c:pt>
                <c:pt idx="10134">
                  <c:v>40294.083330000001</c:v>
                </c:pt>
                <c:pt idx="10135">
                  <c:v>40294.124999999993</c:v>
                </c:pt>
                <c:pt idx="10136">
                  <c:v>40294.166669999999</c:v>
                </c:pt>
                <c:pt idx="10137">
                  <c:v>40294.208330000001</c:v>
                </c:pt>
                <c:pt idx="10138">
                  <c:v>40294.25</c:v>
                </c:pt>
                <c:pt idx="10139">
                  <c:v>40294.291669999991</c:v>
                </c:pt>
                <c:pt idx="10140">
                  <c:v>40294.333330000001</c:v>
                </c:pt>
                <c:pt idx="10141">
                  <c:v>40294.375</c:v>
                </c:pt>
                <c:pt idx="10142">
                  <c:v>40294.416670000006</c:v>
                </c:pt>
                <c:pt idx="10143">
                  <c:v>40294.458330000009</c:v>
                </c:pt>
                <c:pt idx="10144">
                  <c:v>40294.5</c:v>
                </c:pt>
                <c:pt idx="10145">
                  <c:v>40294.541669999999</c:v>
                </c:pt>
                <c:pt idx="10146">
                  <c:v>40294.583330000001</c:v>
                </c:pt>
                <c:pt idx="10147">
                  <c:v>40294.624999999993</c:v>
                </c:pt>
                <c:pt idx="10148">
                  <c:v>40294.666669999999</c:v>
                </c:pt>
                <c:pt idx="10149">
                  <c:v>40294.708330000001</c:v>
                </c:pt>
                <c:pt idx="10150">
                  <c:v>40294.75</c:v>
                </c:pt>
                <c:pt idx="10151">
                  <c:v>40294.791669999991</c:v>
                </c:pt>
                <c:pt idx="10152">
                  <c:v>40294.833330000001</c:v>
                </c:pt>
                <c:pt idx="10153">
                  <c:v>40294.875</c:v>
                </c:pt>
                <c:pt idx="10154">
                  <c:v>40294.916670000006</c:v>
                </c:pt>
                <c:pt idx="10155">
                  <c:v>40294.958330000009</c:v>
                </c:pt>
                <c:pt idx="10156">
                  <c:v>40295</c:v>
                </c:pt>
                <c:pt idx="10157">
                  <c:v>40295.041669999999</c:v>
                </c:pt>
                <c:pt idx="10158">
                  <c:v>40295.083330000001</c:v>
                </c:pt>
                <c:pt idx="10159">
                  <c:v>40295.124999999993</c:v>
                </c:pt>
                <c:pt idx="10160">
                  <c:v>40295.166669999999</c:v>
                </c:pt>
                <c:pt idx="10161">
                  <c:v>40295.208330000001</c:v>
                </c:pt>
                <c:pt idx="10162">
                  <c:v>40295.25</c:v>
                </c:pt>
                <c:pt idx="10163">
                  <c:v>40295.291669999991</c:v>
                </c:pt>
                <c:pt idx="10164">
                  <c:v>40295.333330000001</c:v>
                </c:pt>
                <c:pt idx="10165">
                  <c:v>40295.375</c:v>
                </c:pt>
                <c:pt idx="10166">
                  <c:v>40295.416670000006</c:v>
                </c:pt>
                <c:pt idx="10167">
                  <c:v>40295.458330000009</c:v>
                </c:pt>
                <c:pt idx="10168">
                  <c:v>40295.5</c:v>
                </c:pt>
                <c:pt idx="10169">
                  <c:v>40295.541669999999</c:v>
                </c:pt>
                <c:pt idx="10170">
                  <c:v>40295.583330000001</c:v>
                </c:pt>
                <c:pt idx="10171">
                  <c:v>40295.624999999993</c:v>
                </c:pt>
                <c:pt idx="10172">
                  <c:v>40295.666669999999</c:v>
                </c:pt>
                <c:pt idx="10173">
                  <c:v>40295.708330000001</c:v>
                </c:pt>
                <c:pt idx="10174">
                  <c:v>40295.75</c:v>
                </c:pt>
                <c:pt idx="10175">
                  <c:v>40295.791669999991</c:v>
                </c:pt>
                <c:pt idx="10176">
                  <c:v>40295.833330000001</c:v>
                </c:pt>
                <c:pt idx="10177">
                  <c:v>40295.875</c:v>
                </c:pt>
                <c:pt idx="10178">
                  <c:v>40295.916670000006</c:v>
                </c:pt>
                <c:pt idx="10179">
                  <c:v>40295.958330000009</c:v>
                </c:pt>
                <c:pt idx="10180">
                  <c:v>40296</c:v>
                </c:pt>
                <c:pt idx="10181">
                  <c:v>40296.041669999999</c:v>
                </c:pt>
                <c:pt idx="10182">
                  <c:v>40296.083330000001</c:v>
                </c:pt>
                <c:pt idx="10183">
                  <c:v>40296.124999999993</c:v>
                </c:pt>
                <c:pt idx="10184">
                  <c:v>40296.166669999999</c:v>
                </c:pt>
                <c:pt idx="10185">
                  <c:v>40296.208330000001</c:v>
                </c:pt>
                <c:pt idx="10186">
                  <c:v>40296.25</c:v>
                </c:pt>
                <c:pt idx="10187">
                  <c:v>40296.291669999991</c:v>
                </c:pt>
                <c:pt idx="10188">
                  <c:v>40296.333330000001</c:v>
                </c:pt>
                <c:pt idx="10189">
                  <c:v>40296.375</c:v>
                </c:pt>
                <c:pt idx="10190">
                  <c:v>40296.416670000006</c:v>
                </c:pt>
                <c:pt idx="10191">
                  <c:v>40296.458330000009</c:v>
                </c:pt>
                <c:pt idx="10192">
                  <c:v>40296.5</c:v>
                </c:pt>
                <c:pt idx="10193">
                  <c:v>40296.541669999999</c:v>
                </c:pt>
                <c:pt idx="10194">
                  <c:v>40296.583330000001</c:v>
                </c:pt>
                <c:pt idx="10195">
                  <c:v>40296.624999999993</c:v>
                </c:pt>
                <c:pt idx="10196">
                  <c:v>40296.666669999999</c:v>
                </c:pt>
                <c:pt idx="10197">
                  <c:v>40296.708330000001</c:v>
                </c:pt>
                <c:pt idx="10198">
                  <c:v>40296.75</c:v>
                </c:pt>
                <c:pt idx="10199">
                  <c:v>40296.791669999991</c:v>
                </c:pt>
                <c:pt idx="10200">
                  <c:v>40296.833330000001</c:v>
                </c:pt>
                <c:pt idx="10201">
                  <c:v>40296.875</c:v>
                </c:pt>
                <c:pt idx="10202">
                  <c:v>40296.916670000006</c:v>
                </c:pt>
                <c:pt idx="10203">
                  <c:v>40296.958330000009</c:v>
                </c:pt>
                <c:pt idx="10204">
                  <c:v>40297</c:v>
                </c:pt>
                <c:pt idx="10205">
                  <c:v>40297.041669999999</c:v>
                </c:pt>
                <c:pt idx="10206">
                  <c:v>40297.083330000001</c:v>
                </c:pt>
                <c:pt idx="10207">
                  <c:v>40297.124999999993</c:v>
                </c:pt>
                <c:pt idx="10208">
                  <c:v>40297.166669999999</c:v>
                </c:pt>
                <c:pt idx="10209">
                  <c:v>40297.208330000001</c:v>
                </c:pt>
                <c:pt idx="10210">
                  <c:v>40297.25</c:v>
                </c:pt>
                <c:pt idx="10211">
                  <c:v>40297.291669999991</c:v>
                </c:pt>
                <c:pt idx="10212">
                  <c:v>40297.333330000001</c:v>
                </c:pt>
                <c:pt idx="10213">
                  <c:v>40297.375</c:v>
                </c:pt>
                <c:pt idx="10214">
                  <c:v>40297.416670000006</c:v>
                </c:pt>
                <c:pt idx="10215">
                  <c:v>40297.458330000009</c:v>
                </c:pt>
                <c:pt idx="10216">
                  <c:v>40297.5</c:v>
                </c:pt>
                <c:pt idx="10217">
                  <c:v>40297.541669999999</c:v>
                </c:pt>
                <c:pt idx="10218">
                  <c:v>40297.583330000001</c:v>
                </c:pt>
                <c:pt idx="10219">
                  <c:v>40297.624999999993</c:v>
                </c:pt>
                <c:pt idx="10220">
                  <c:v>40297.666669999999</c:v>
                </c:pt>
                <c:pt idx="10221">
                  <c:v>40297.708330000001</c:v>
                </c:pt>
                <c:pt idx="10222">
                  <c:v>40297.75</c:v>
                </c:pt>
                <c:pt idx="10223">
                  <c:v>40297.791669999991</c:v>
                </c:pt>
                <c:pt idx="10224">
                  <c:v>40297.833330000001</c:v>
                </c:pt>
                <c:pt idx="10225">
                  <c:v>40297.875</c:v>
                </c:pt>
                <c:pt idx="10226">
                  <c:v>40297.916670000006</c:v>
                </c:pt>
                <c:pt idx="10227">
                  <c:v>40297.958330000009</c:v>
                </c:pt>
                <c:pt idx="10228">
                  <c:v>40298</c:v>
                </c:pt>
                <c:pt idx="10229">
                  <c:v>40298.041669999999</c:v>
                </c:pt>
                <c:pt idx="10230">
                  <c:v>40298.083330000001</c:v>
                </c:pt>
                <c:pt idx="10231">
                  <c:v>40298.124999999993</c:v>
                </c:pt>
                <c:pt idx="10232">
                  <c:v>40298.166669999999</c:v>
                </c:pt>
                <c:pt idx="10233">
                  <c:v>40298.208330000001</c:v>
                </c:pt>
                <c:pt idx="10234">
                  <c:v>40298.25</c:v>
                </c:pt>
                <c:pt idx="10235">
                  <c:v>40298.291669999991</c:v>
                </c:pt>
                <c:pt idx="10236">
                  <c:v>40298.333330000001</c:v>
                </c:pt>
                <c:pt idx="10237">
                  <c:v>40298.375</c:v>
                </c:pt>
                <c:pt idx="10238">
                  <c:v>40298.416670000006</c:v>
                </c:pt>
                <c:pt idx="10239">
                  <c:v>40298.458330000009</c:v>
                </c:pt>
                <c:pt idx="10240">
                  <c:v>40298.5</c:v>
                </c:pt>
                <c:pt idx="10241">
                  <c:v>40298.541669999999</c:v>
                </c:pt>
                <c:pt idx="10242">
                  <c:v>40298.583330000001</c:v>
                </c:pt>
                <c:pt idx="10243">
                  <c:v>40298.624999999993</c:v>
                </c:pt>
                <c:pt idx="10244">
                  <c:v>40298.666669999999</c:v>
                </c:pt>
                <c:pt idx="10245">
                  <c:v>40298.708330000001</c:v>
                </c:pt>
                <c:pt idx="10246">
                  <c:v>40298.75</c:v>
                </c:pt>
                <c:pt idx="10247">
                  <c:v>40298.791669999991</c:v>
                </c:pt>
                <c:pt idx="10248">
                  <c:v>40298.833330000001</c:v>
                </c:pt>
                <c:pt idx="10249">
                  <c:v>40298.875</c:v>
                </c:pt>
                <c:pt idx="10250">
                  <c:v>40298.916670000006</c:v>
                </c:pt>
                <c:pt idx="10251">
                  <c:v>40298.958330000009</c:v>
                </c:pt>
                <c:pt idx="10252">
                  <c:v>40299</c:v>
                </c:pt>
                <c:pt idx="10253">
                  <c:v>40299.041669999999</c:v>
                </c:pt>
                <c:pt idx="10254">
                  <c:v>40299.083330000001</c:v>
                </c:pt>
                <c:pt idx="10255">
                  <c:v>40299.124999999993</c:v>
                </c:pt>
                <c:pt idx="10256">
                  <c:v>40299.166669999999</c:v>
                </c:pt>
                <c:pt idx="10257">
                  <c:v>40299.208330000001</c:v>
                </c:pt>
                <c:pt idx="10258">
                  <c:v>40299.25</c:v>
                </c:pt>
                <c:pt idx="10259">
                  <c:v>40299.291669999991</c:v>
                </c:pt>
                <c:pt idx="10260">
                  <c:v>40299.333330000001</c:v>
                </c:pt>
                <c:pt idx="10261">
                  <c:v>40299.375</c:v>
                </c:pt>
                <c:pt idx="10262">
                  <c:v>40299.416670000006</c:v>
                </c:pt>
                <c:pt idx="10263">
                  <c:v>40299.458330000009</c:v>
                </c:pt>
                <c:pt idx="10264">
                  <c:v>40299.5</c:v>
                </c:pt>
                <c:pt idx="10265">
                  <c:v>40299.541669999999</c:v>
                </c:pt>
                <c:pt idx="10266">
                  <c:v>40299.583330000001</c:v>
                </c:pt>
                <c:pt idx="10267">
                  <c:v>40299.624999999993</c:v>
                </c:pt>
                <c:pt idx="10268">
                  <c:v>40299.666669999999</c:v>
                </c:pt>
                <c:pt idx="10269">
                  <c:v>40299.708330000001</c:v>
                </c:pt>
                <c:pt idx="10270">
                  <c:v>40299.75</c:v>
                </c:pt>
                <c:pt idx="10271">
                  <c:v>40299.791669999991</c:v>
                </c:pt>
                <c:pt idx="10272">
                  <c:v>40299.833330000001</c:v>
                </c:pt>
                <c:pt idx="10273">
                  <c:v>40299.875</c:v>
                </c:pt>
                <c:pt idx="10274">
                  <c:v>40299.916670000006</c:v>
                </c:pt>
                <c:pt idx="10275">
                  <c:v>40299.958330000009</c:v>
                </c:pt>
                <c:pt idx="10276">
                  <c:v>40300</c:v>
                </c:pt>
                <c:pt idx="10277">
                  <c:v>40300.041669999999</c:v>
                </c:pt>
                <c:pt idx="10278">
                  <c:v>40300.083330000001</c:v>
                </c:pt>
                <c:pt idx="10279">
                  <c:v>40300.124999999993</c:v>
                </c:pt>
                <c:pt idx="10280">
                  <c:v>40300.166669999999</c:v>
                </c:pt>
                <c:pt idx="10281">
                  <c:v>40300.208330000001</c:v>
                </c:pt>
                <c:pt idx="10282">
                  <c:v>40300.25</c:v>
                </c:pt>
                <c:pt idx="10283">
                  <c:v>40300.291669999991</c:v>
                </c:pt>
                <c:pt idx="10284">
                  <c:v>40300.333330000001</c:v>
                </c:pt>
                <c:pt idx="10285">
                  <c:v>40300.375</c:v>
                </c:pt>
                <c:pt idx="10286">
                  <c:v>40300.416670000006</c:v>
                </c:pt>
                <c:pt idx="10287">
                  <c:v>40300.458330000009</c:v>
                </c:pt>
                <c:pt idx="10288">
                  <c:v>40300.5</c:v>
                </c:pt>
                <c:pt idx="10289">
                  <c:v>40300.541669999999</c:v>
                </c:pt>
                <c:pt idx="10290">
                  <c:v>40300.583330000001</c:v>
                </c:pt>
                <c:pt idx="10291">
                  <c:v>40300.624999999993</c:v>
                </c:pt>
                <c:pt idx="10292">
                  <c:v>40300.666669999999</c:v>
                </c:pt>
                <c:pt idx="10293">
                  <c:v>40300.708330000001</c:v>
                </c:pt>
                <c:pt idx="10294">
                  <c:v>40300.75</c:v>
                </c:pt>
                <c:pt idx="10295">
                  <c:v>40300.791669999991</c:v>
                </c:pt>
                <c:pt idx="10296">
                  <c:v>40300.833330000001</c:v>
                </c:pt>
                <c:pt idx="10297">
                  <c:v>40300.875</c:v>
                </c:pt>
                <c:pt idx="10298">
                  <c:v>40300.916670000006</c:v>
                </c:pt>
                <c:pt idx="10299">
                  <c:v>40300.958330000009</c:v>
                </c:pt>
                <c:pt idx="10300">
                  <c:v>40301</c:v>
                </c:pt>
                <c:pt idx="10301">
                  <c:v>40301.041669999999</c:v>
                </c:pt>
                <c:pt idx="10302">
                  <c:v>40301.083330000001</c:v>
                </c:pt>
                <c:pt idx="10303">
                  <c:v>40301.124999999993</c:v>
                </c:pt>
                <c:pt idx="10304">
                  <c:v>40301.166669999999</c:v>
                </c:pt>
                <c:pt idx="10305">
                  <c:v>40301.208330000001</c:v>
                </c:pt>
                <c:pt idx="10306">
                  <c:v>40301.25</c:v>
                </c:pt>
                <c:pt idx="10307">
                  <c:v>40301.291669999991</c:v>
                </c:pt>
                <c:pt idx="10308">
                  <c:v>40301.333330000001</c:v>
                </c:pt>
                <c:pt idx="10309">
                  <c:v>40301.375</c:v>
                </c:pt>
                <c:pt idx="10310">
                  <c:v>40301.416670000006</c:v>
                </c:pt>
                <c:pt idx="10311">
                  <c:v>40301.458330000009</c:v>
                </c:pt>
                <c:pt idx="10312">
                  <c:v>40301.5</c:v>
                </c:pt>
                <c:pt idx="10313">
                  <c:v>40301.541669999999</c:v>
                </c:pt>
                <c:pt idx="10314">
                  <c:v>40301.583330000001</c:v>
                </c:pt>
                <c:pt idx="10315">
                  <c:v>40301.624999999993</c:v>
                </c:pt>
                <c:pt idx="10316">
                  <c:v>40301.666669999999</c:v>
                </c:pt>
                <c:pt idx="10317">
                  <c:v>40301.708330000001</c:v>
                </c:pt>
                <c:pt idx="10318">
                  <c:v>40301.75</c:v>
                </c:pt>
                <c:pt idx="10319">
                  <c:v>40301.791669999991</c:v>
                </c:pt>
                <c:pt idx="10320">
                  <c:v>40301.833330000001</c:v>
                </c:pt>
                <c:pt idx="10321">
                  <c:v>40301.875</c:v>
                </c:pt>
                <c:pt idx="10322">
                  <c:v>40301.916670000006</c:v>
                </c:pt>
                <c:pt idx="10323">
                  <c:v>40301.958330000009</c:v>
                </c:pt>
                <c:pt idx="10324">
                  <c:v>40302</c:v>
                </c:pt>
                <c:pt idx="10325">
                  <c:v>40302.041669999999</c:v>
                </c:pt>
                <c:pt idx="10326">
                  <c:v>40302.083330000001</c:v>
                </c:pt>
                <c:pt idx="10327">
                  <c:v>40302.124999999993</c:v>
                </c:pt>
                <c:pt idx="10328">
                  <c:v>40302.166669999999</c:v>
                </c:pt>
                <c:pt idx="10329">
                  <c:v>40302.208330000001</c:v>
                </c:pt>
                <c:pt idx="10330">
                  <c:v>40302.25</c:v>
                </c:pt>
                <c:pt idx="10331">
                  <c:v>40302.291669999991</c:v>
                </c:pt>
                <c:pt idx="10332">
                  <c:v>40302.333330000001</c:v>
                </c:pt>
                <c:pt idx="10333">
                  <c:v>40302.375</c:v>
                </c:pt>
                <c:pt idx="10334">
                  <c:v>40302.416670000006</c:v>
                </c:pt>
                <c:pt idx="10335">
                  <c:v>40302.458330000009</c:v>
                </c:pt>
                <c:pt idx="10336">
                  <c:v>40302.5</c:v>
                </c:pt>
                <c:pt idx="10337">
                  <c:v>40302.541669999999</c:v>
                </c:pt>
                <c:pt idx="10338">
                  <c:v>40302.583330000001</c:v>
                </c:pt>
                <c:pt idx="10339">
                  <c:v>40302.624999999993</c:v>
                </c:pt>
                <c:pt idx="10340">
                  <c:v>40302.666669999999</c:v>
                </c:pt>
                <c:pt idx="10341">
                  <c:v>40302.708330000001</c:v>
                </c:pt>
                <c:pt idx="10342">
                  <c:v>40302.75</c:v>
                </c:pt>
                <c:pt idx="10343">
                  <c:v>40302.791669999991</c:v>
                </c:pt>
                <c:pt idx="10344">
                  <c:v>40302.833330000001</c:v>
                </c:pt>
                <c:pt idx="10345">
                  <c:v>40302.875</c:v>
                </c:pt>
                <c:pt idx="10346">
                  <c:v>40302.916670000006</c:v>
                </c:pt>
                <c:pt idx="10347">
                  <c:v>40302.958330000009</c:v>
                </c:pt>
                <c:pt idx="10348">
                  <c:v>40303</c:v>
                </c:pt>
                <c:pt idx="10349">
                  <c:v>40303.041669999999</c:v>
                </c:pt>
                <c:pt idx="10350">
                  <c:v>40303.083330000001</c:v>
                </c:pt>
                <c:pt idx="10351">
                  <c:v>40303.124999999993</c:v>
                </c:pt>
                <c:pt idx="10352">
                  <c:v>40303.166669999999</c:v>
                </c:pt>
                <c:pt idx="10353">
                  <c:v>40303.208330000001</c:v>
                </c:pt>
                <c:pt idx="10354">
                  <c:v>40303.25</c:v>
                </c:pt>
                <c:pt idx="10355">
                  <c:v>40303.291669999991</c:v>
                </c:pt>
                <c:pt idx="10356">
                  <c:v>40303.333330000001</c:v>
                </c:pt>
                <c:pt idx="10357">
                  <c:v>40303.375</c:v>
                </c:pt>
                <c:pt idx="10358">
                  <c:v>40303.416670000006</c:v>
                </c:pt>
                <c:pt idx="10359">
                  <c:v>40303.458330000009</c:v>
                </c:pt>
                <c:pt idx="10360">
                  <c:v>40303.5</c:v>
                </c:pt>
                <c:pt idx="10361">
                  <c:v>40303.541669999999</c:v>
                </c:pt>
                <c:pt idx="10362">
                  <c:v>40303.583330000001</c:v>
                </c:pt>
                <c:pt idx="10363">
                  <c:v>40303.624999999993</c:v>
                </c:pt>
                <c:pt idx="10364">
                  <c:v>40303.666669999999</c:v>
                </c:pt>
                <c:pt idx="10365">
                  <c:v>40303.708330000001</c:v>
                </c:pt>
                <c:pt idx="10366">
                  <c:v>40303.75</c:v>
                </c:pt>
                <c:pt idx="10367">
                  <c:v>40303.791669999991</c:v>
                </c:pt>
                <c:pt idx="10368">
                  <c:v>40303.833330000001</c:v>
                </c:pt>
                <c:pt idx="10369">
                  <c:v>40303.875</c:v>
                </c:pt>
                <c:pt idx="10370">
                  <c:v>40303.916670000006</c:v>
                </c:pt>
                <c:pt idx="10371">
                  <c:v>40303.958330000009</c:v>
                </c:pt>
                <c:pt idx="10372">
                  <c:v>40304</c:v>
                </c:pt>
                <c:pt idx="10373">
                  <c:v>40304.041669999999</c:v>
                </c:pt>
                <c:pt idx="10374">
                  <c:v>40304.083330000001</c:v>
                </c:pt>
                <c:pt idx="10375">
                  <c:v>40304.124999999993</c:v>
                </c:pt>
                <c:pt idx="10376">
                  <c:v>40304.166669999999</c:v>
                </c:pt>
                <c:pt idx="10377">
                  <c:v>40304.208330000001</c:v>
                </c:pt>
                <c:pt idx="10378">
                  <c:v>40304.25</c:v>
                </c:pt>
                <c:pt idx="10379">
                  <c:v>40304.291669999991</c:v>
                </c:pt>
                <c:pt idx="10380">
                  <c:v>40304.333330000001</c:v>
                </c:pt>
                <c:pt idx="10381">
                  <c:v>40304.375</c:v>
                </c:pt>
                <c:pt idx="10382">
                  <c:v>40304.416670000006</c:v>
                </c:pt>
                <c:pt idx="10383">
                  <c:v>40304.458330000009</c:v>
                </c:pt>
                <c:pt idx="10384">
                  <c:v>40304.5</c:v>
                </c:pt>
                <c:pt idx="10385">
                  <c:v>40304.541669999999</c:v>
                </c:pt>
                <c:pt idx="10386">
                  <c:v>40304.583330000001</c:v>
                </c:pt>
                <c:pt idx="10387">
                  <c:v>40304.624999999993</c:v>
                </c:pt>
                <c:pt idx="10388">
                  <c:v>40304.666669999999</c:v>
                </c:pt>
                <c:pt idx="10389">
                  <c:v>40304.708330000001</c:v>
                </c:pt>
                <c:pt idx="10390">
                  <c:v>40304.75</c:v>
                </c:pt>
                <c:pt idx="10391">
                  <c:v>40304.791669999991</c:v>
                </c:pt>
                <c:pt idx="10392">
                  <c:v>40304.833330000001</c:v>
                </c:pt>
                <c:pt idx="10393">
                  <c:v>40304.875</c:v>
                </c:pt>
                <c:pt idx="10394">
                  <c:v>40304.916670000006</c:v>
                </c:pt>
                <c:pt idx="10395">
                  <c:v>40304.958330000009</c:v>
                </c:pt>
                <c:pt idx="10396">
                  <c:v>40305</c:v>
                </c:pt>
                <c:pt idx="10397">
                  <c:v>40305.041669999999</c:v>
                </c:pt>
                <c:pt idx="10398">
                  <c:v>40305.083330000001</c:v>
                </c:pt>
                <c:pt idx="10399">
                  <c:v>40305.124999999993</c:v>
                </c:pt>
                <c:pt idx="10400">
                  <c:v>40305.166669999999</c:v>
                </c:pt>
                <c:pt idx="10401">
                  <c:v>40305.208330000001</c:v>
                </c:pt>
                <c:pt idx="10402">
                  <c:v>40305.25</c:v>
                </c:pt>
                <c:pt idx="10403">
                  <c:v>40305.291669999991</c:v>
                </c:pt>
                <c:pt idx="10404">
                  <c:v>40305.333330000001</c:v>
                </c:pt>
                <c:pt idx="10405">
                  <c:v>40305.375</c:v>
                </c:pt>
                <c:pt idx="10406">
                  <c:v>40305.416670000006</c:v>
                </c:pt>
                <c:pt idx="10407">
                  <c:v>40305.458330000009</c:v>
                </c:pt>
                <c:pt idx="10408">
                  <c:v>40305.5</c:v>
                </c:pt>
                <c:pt idx="10409">
                  <c:v>40305.541669999999</c:v>
                </c:pt>
                <c:pt idx="10410">
                  <c:v>40305.583330000001</c:v>
                </c:pt>
                <c:pt idx="10411">
                  <c:v>40305.624999999993</c:v>
                </c:pt>
                <c:pt idx="10412">
                  <c:v>40305.666669999999</c:v>
                </c:pt>
                <c:pt idx="10413">
                  <c:v>40305.708330000001</c:v>
                </c:pt>
                <c:pt idx="10414">
                  <c:v>40305.75</c:v>
                </c:pt>
                <c:pt idx="10415">
                  <c:v>40305.791669999991</c:v>
                </c:pt>
                <c:pt idx="10416">
                  <c:v>40305.833330000001</c:v>
                </c:pt>
                <c:pt idx="10417">
                  <c:v>40305.875</c:v>
                </c:pt>
                <c:pt idx="10418">
                  <c:v>40305.916670000006</c:v>
                </c:pt>
                <c:pt idx="10419">
                  <c:v>40305.958330000009</c:v>
                </c:pt>
                <c:pt idx="10420">
                  <c:v>40306</c:v>
                </c:pt>
                <c:pt idx="10421">
                  <c:v>40306.041669999999</c:v>
                </c:pt>
                <c:pt idx="10422">
                  <c:v>40306.083330000001</c:v>
                </c:pt>
                <c:pt idx="10423">
                  <c:v>40306.124999999993</c:v>
                </c:pt>
                <c:pt idx="10424">
                  <c:v>40306.166669999999</c:v>
                </c:pt>
                <c:pt idx="10425">
                  <c:v>40306.208330000001</c:v>
                </c:pt>
                <c:pt idx="10426">
                  <c:v>40306.25</c:v>
                </c:pt>
                <c:pt idx="10427">
                  <c:v>40306.291669999991</c:v>
                </c:pt>
                <c:pt idx="10428">
                  <c:v>40306.333330000001</c:v>
                </c:pt>
                <c:pt idx="10429">
                  <c:v>40306.375</c:v>
                </c:pt>
                <c:pt idx="10430">
                  <c:v>40306.416670000006</c:v>
                </c:pt>
                <c:pt idx="10431">
                  <c:v>40306.458330000009</c:v>
                </c:pt>
                <c:pt idx="10432">
                  <c:v>40306.5</c:v>
                </c:pt>
                <c:pt idx="10433">
                  <c:v>40306.541669999999</c:v>
                </c:pt>
                <c:pt idx="10434">
                  <c:v>40306.583330000001</c:v>
                </c:pt>
                <c:pt idx="10435">
                  <c:v>40306.624999999993</c:v>
                </c:pt>
                <c:pt idx="10436">
                  <c:v>40306.666669999999</c:v>
                </c:pt>
                <c:pt idx="10437">
                  <c:v>40306.708330000001</c:v>
                </c:pt>
                <c:pt idx="10438">
                  <c:v>40306.75</c:v>
                </c:pt>
                <c:pt idx="10439">
                  <c:v>40306.791669999991</c:v>
                </c:pt>
                <c:pt idx="10440">
                  <c:v>40306.833330000001</c:v>
                </c:pt>
                <c:pt idx="10441">
                  <c:v>40306.875</c:v>
                </c:pt>
                <c:pt idx="10442">
                  <c:v>40306.916670000006</c:v>
                </c:pt>
                <c:pt idx="10443">
                  <c:v>40306.958330000009</c:v>
                </c:pt>
                <c:pt idx="10444">
                  <c:v>40307</c:v>
                </c:pt>
                <c:pt idx="10445">
                  <c:v>40307.041669999999</c:v>
                </c:pt>
                <c:pt idx="10446">
                  <c:v>40307.083330000001</c:v>
                </c:pt>
                <c:pt idx="10447">
                  <c:v>40307.124999999993</c:v>
                </c:pt>
                <c:pt idx="10448">
                  <c:v>40307.166669999999</c:v>
                </c:pt>
                <c:pt idx="10449">
                  <c:v>40307.208330000001</c:v>
                </c:pt>
                <c:pt idx="10450">
                  <c:v>40307.25</c:v>
                </c:pt>
                <c:pt idx="10451">
                  <c:v>40307.291669999991</c:v>
                </c:pt>
                <c:pt idx="10452">
                  <c:v>40307.333330000001</c:v>
                </c:pt>
                <c:pt idx="10453">
                  <c:v>40307.375</c:v>
                </c:pt>
                <c:pt idx="10454">
                  <c:v>40307.416670000006</c:v>
                </c:pt>
                <c:pt idx="10455">
                  <c:v>40307.458330000009</c:v>
                </c:pt>
                <c:pt idx="10456">
                  <c:v>40307.5</c:v>
                </c:pt>
                <c:pt idx="10457">
                  <c:v>40307.541669999999</c:v>
                </c:pt>
                <c:pt idx="10458">
                  <c:v>40307.583330000001</c:v>
                </c:pt>
                <c:pt idx="10459">
                  <c:v>40307.624999999993</c:v>
                </c:pt>
                <c:pt idx="10460">
                  <c:v>40307.666669999999</c:v>
                </c:pt>
                <c:pt idx="10461">
                  <c:v>40307.708330000001</c:v>
                </c:pt>
                <c:pt idx="10462">
                  <c:v>40307.75</c:v>
                </c:pt>
                <c:pt idx="10463">
                  <c:v>40307.791669999991</c:v>
                </c:pt>
                <c:pt idx="10464">
                  <c:v>40307.833330000001</c:v>
                </c:pt>
                <c:pt idx="10465">
                  <c:v>40307.875</c:v>
                </c:pt>
                <c:pt idx="10466">
                  <c:v>40307.916670000006</c:v>
                </c:pt>
                <c:pt idx="10467">
                  <c:v>40307.958330000009</c:v>
                </c:pt>
                <c:pt idx="10468">
                  <c:v>40308</c:v>
                </c:pt>
                <c:pt idx="10469">
                  <c:v>40308.041669999999</c:v>
                </c:pt>
                <c:pt idx="10470">
                  <c:v>40308.083330000001</c:v>
                </c:pt>
                <c:pt idx="10471">
                  <c:v>40308.124999999993</c:v>
                </c:pt>
                <c:pt idx="10472">
                  <c:v>40308.166669999999</c:v>
                </c:pt>
                <c:pt idx="10473">
                  <c:v>40308.208330000001</c:v>
                </c:pt>
                <c:pt idx="10474">
                  <c:v>40308.25</c:v>
                </c:pt>
                <c:pt idx="10475">
                  <c:v>40308.291669999991</c:v>
                </c:pt>
                <c:pt idx="10476">
                  <c:v>40308.333330000001</c:v>
                </c:pt>
                <c:pt idx="10477">
                  <c:v>40308.375</c:v>
                </c:pt>
                <c:pt idx="10478">
                  <c:v>40308.416670000006</c:v>
                </c:pt>
                <c:pt idx="10479">
                  <c:v>40308.458330000009</c:v>
                </c:pt>
                <c:pt idx="10480">
                  <c:v>40308.5</c:v>
                </c:pt>
                <c:pt idx="10481">
                  <c:v>40308.541669999999</c:v>
                </c:pt>
                <c:pt idx="10482">
                  <c:v>40308.583330000001</c:v>
                </c:pt>
                <c:pt idx="10483">
                  <c:v>40308.624999999993</c:v>
                </c:pt>
                <c:pt idx="10484">
                  <c:v>40308.666669999999</c:v>
                </c:pt>
                <c:pt idx="10485">
                  <c:v>40308.708330000001</c:v>
                </c:pt>
                <c:pt idx="10486">
                  <c:v>40308.75</c:v>
                </c:pt>
                <c:pt idx="10487">
                  <c:v>40308.791669999991</c:v>
                </c:pt>
                <c:pt idx="10488">
                  <c:v>40308.833330000001</c:v>
                </c:pt>
                <c:pt idx="10489">
                  <c:v>40308.875</c:v>
                </c:pt>
                <c:pt idx="10490">
                  <c:v>40308.916670000006</c:v>
                </c:pt>
                <c:pt idx="10491">
                  <c:v>40308.958330000009</c:v>
                </c:pt>
                <c:pt idx="10492">
                  <c:v>40309</c:v>
                </c:pt>
                <c:pt idx="10493">
                  <c:v>40309.041669999999</c:v>
                </c:pt>
                <c:pt idx="10494">
                  <c:v>40309.083330000001</c:v>
                </c:pt>
                <c:pt idx="10495">
                  <c:v>40309.124999999993</c:v>
                </c:pt>
                <c:pt idx="10496">
                  <c:v>40309.166669999999</c:v>
                </c:pt>
                <c:pt idx="10497">
                  <c:v>40309.208330000001</c:v>
                </c:pt>
                <c:pt idx="10498">
                  <c:v>40309.25</c:v>
                </c:pt>
                <c:pt idx="10499">
                  <c:v>40309.291669999991</c:v>
                </c:pt>
                <c:pt idx="10500">
                  <c:v>40309.333330000001</c:v>
                </c:pt>
                <c:pt idx="10501">
                  <c:v>40309.375</c:v>
                </c:pt>
                <c:pt idx="10502">
                  <c:v>40309.416670000006</c:v>
                </c:pt>
                <c:pt idx="10503">
                  <c:v>40309.458330000009</c:v>
                </c:pt>
                <c:pt idx="10504">
                  <c:v>40309.5</c:v>
                </c:pt>
                <c:pt idx="10505">
                  <c:v>40309.541669999999</c:v>
                </c:pt>
                <c:pt idx="10506">
                  <c:v>40309.583330000001</c:v>
                </c:pt>
                <c:pt idx="10507">
                  <c:v>40309.624999999993</c:v>
                </c:pt>
                <c:pt idx="10508">
                  <c:v>40309.666669999999</c:v>
                </c:pt>
                <c:pt idx="10509">
                  <c:v>40309.708330000001</c:v>
                </c:pt>
                <c:pt idx="10510">
                  <c:v>40309.75</c:v>
                </c:pt>
                <c:pt idx="10511">
                  <c:v>40309.791669999991</c:v>
                </c:pt>
                <c:pt idx="10512">
                  <c:v>40309.833330000001</c:v>
                </c:pt>
                <c:pt idx="10513">
                  <c:v>40309.875</c:v>
                </c:pt>
                <c:pt idx="10514">
                  <c:v>40309.916670000006</c:v>
                </c:pt>
                <c:pt idx="10515">
                  <c:v>40309.958330000009</c:v>
                </c:pt>
                <c:pt idx="10516">
                  <c:v>40310</c:v>
                </c:pt>
                <c:pt idx="10517">
                  <c:v>40310.041669999999</c:v>
                </c:pt>
                <c:pt idx="10518">
                  <c:v>40310.083330000001</c:v>
                </c:pt>
                <c:pt idx="10519">
                  <c:v>40310.124999999993</c:v>
                </c:pt>
                <c:pt idx="10520">
                  <c:v>40310.166669999999</c:v>
                </c:pt>
                <c:pt idx="10521">
                  <c:v>40310.208330000001</c:v>
                </c:pt>
                <c:pt idx="10522">
                  <c:v>40310.25</c:v>
                </c:pt>
                <c:pt idx="10523">
                  <c:v>40310.291669999991</c:v>
                </c:pt>
                <c:pt idx="10524">
                  <c:v>40310.333330000001</c:v>
                </c:pt>
                <c:pt idx="10525">
                  <c:v>40310.375</c:v>
                </c:pt>
                <c:pt idx="10526">
                  <c:v>40310.416670000006</c:v>
                </c:pt>
                <c:pt idx="10527">
                  <c:v>40310.458330000009</c:v>
                </c:pt>
                <c:pt idx="10528">
                  <c:v>40310.5</c:v>
                </c:pt>
                <c:pt idx="10529">
                  <c:v>40310.541669999999</c:v>
                </c:pt>
                <c:pt idx="10530">
                  <c:v>40310.583330000001</c:v>
                </c:pt>
                <c:pt idx="10531">
                  <c:v>40310.624999999993</c:v>
                </c:pt>
                <c:pt idx="10532">
                  <c:v>40310.666669999999</c:v>
                </c:pt>
                <c:pt idx="10533">
                  <c:v>40310.708330000001</c:v>
                </c:pt>
                <c:pt idx="10534">
                  <c:v>40310.75</c:v>
                </c:pt>
                <c:pt idx="10535">
                  <c:v>40310.791669999991</c:v>
                </c:pt>
                <c:pt idx="10536">
                  <c:v>40310.833330000001</c:v>
                </c:pt>
                <c:pt idx="10537">
                  <c:v>40310.875</c:v>
                </c:pt>
                <c:pt idx="10538">
                  <c:v>40310.916670000006</c:v>
                </c:pt>
                <c:pt idx="10539">
                  <c:v>40310.958330000009</c:v>
                </c:pt>
                <c:pt idx="10540">
                  <c:v>40311</c:v>
                </c:pt>
                <c:pt idx="10541">
                  <c:v>40311.041669999999</c:v>
                </c:pt>
                <c:pt idx="10542">
                  <c:v>40311.083330000001</c:v>
                </c:pt>
                <c:pt idx="10543">
                  <c:v>40311.124999999993</c:v>
                </c:pt>
                <c:pt idx="10544">
                  <c:v>40311.166669999999</c:v>
                </c:pt>
                <c:pt idx="10545">
                  <c:v>40311.208330000001</c:v>
                </c:pt>
                <c:pt idx="10546">
                  <c:v>40311.25</c:v>
                </c:pt>
                <c:pt idx="10547">
                  <c:v>40311.291669999991</c:v>
                </c:pt>
                <c:pt idx="10548">
                  <c:v>40311.333330000001</c:v>
                </c:pt>
                <c:pt idx="10549">
                  <c:v>40311.375</c:v>
                </c:pt>
                <c:pt idx="10550">
                  <c:v>40311.416670000006</c:v>
                </c:pt>
                <c:pt idx="10551">
                  <c:v>40311.458330000009</c:v>
                </c:pt>
                <c:pt idx="10552">
                  <c:v>40311.5</c:v>
                </c:pt>
                <c:pt idx="10553">
                  <c:v>40311.541669999999</c:v>
                </c:pt>
                <c:pt idx="10554">
                  <c:v>40311.583330000001</c:v>
                </c:pt>
                <c:pt idx="10555">
                  <c:v>40311.624999999993</c:v>
                </c:pt>
                <c:pt idx="10556">
                  <c:v>40311.666669999999</c:v>
                </c:pt>
                <c:pt idx="10557">
                  <c:v>40311.708330000001</c:v>
                </c:pt>
                <c:pt idx="10558">
                  <c:v>40311.75</c:v>
                </c:pt>
                <c:pt idx="10559">
                  <c:v>40311.791669999991</c:v>
                </c:pt>
                <c:pt idx="10560">
                  <c:v>40311.833330000001</c:v>
                </c:pt>
                <c:pt idx="10561">
                  <c:v>40311.875</c:v>
                </c:pt>
                <c:pt idx="10562">
                  <c:v>40311.916670000006</c:v>
                </c:pt>
                <c:pt idx="10563">
                  <c:v>40311.958330000009</c:v>
                </c:pt>
                <c:pt idx="10564">
                  <c:v>40312</c:v>
                </c:pt>
                <c:pt idx="10565">
                  <c:v>40312.041669999999</c:v>
                </c:pt>
                <c:pt idx="10566">
                  <c:v>40312.083330000001</c:v>
                </c:pt>
                <c:pt idx="10567">
                  <c:v>40312.124999999993</c:v>
                </c:pt>
                <c:pt idx="10568">
                  <c:v>40312.166669999999</c:v>
                </c:pt>
                <c:pt idx="10569">
                  <c:v>40312.208330000001</c:v>
                </c:pt>
                <c:pt idx="10570">
                  <c:v>40312.25</c:v>
                </c:pt>
                <c:pt idx="10571">
                  <c:v>40312.291669999991</c:v>
                </c:pt>
                <c:pt idx="10572">
                  <c:v>40312.333330000001</c:v>
                </c:pt>
                <c:pt idx="10573">
                  <c:v>40312.375</c:v>
                </c:pt>
                <c:pt idx="10574">
                  <c:v>40312.416670000006</c:v>
                </c:pt>
                <c:pt idx="10575">
                  <c:v>40312.458330000009</c:v>
                </c:pt>
                <c:pt idx="10576">
                  <c:v>40312.5</c:v>
                </c:pt>
                <c:pt idx="10577">
                  <c:v>40312.541669999999</c:v>
                </c:pt>
                <c:pt idx="10578">
                  <c:v>40312.583330000001</c:v>
                </c:pt>
                <c:pt idx="10579">
                  <c:v>40312.624999999993</c:v>
                </c:pt>
                <c:pt idx="10580">
                  <c:v>40312.666669999999</c:v>
                </c:pt>
                <c:pt idx="10581">
                  <c:v>40312.708330000001</c:v>
                </c:pt>
                <c:pt idx="10582">
                  <c:v>40312.75</c:v>
                </c:pt>
                <c:pt idx="10583">
                  <c:v>40312.791669999991</c:v>
                </c:pt>
                <c:pt idx="10584">
                  <c:v>40312.833330000001</c:v>
                </c:pt>
                <c:pt idx="10585">
                  <c:v>40312.875</c:v>
                </c:pt>
                <c:pt idx="10586">
                  <c:v>40312.916670000006</c:v>
                </c:pt>
                <c:pt idx="10587">
                  <c:v>40312.958330000009</c:v>
                </c:pt>
                <c:pt idx="10588">
                  <c:v>40313</c:v>
                </c:pt>
                <c:pt idx="10589">
                  <c:v>40313.041669999999</c:v>
                </c:pt>
                <c:pt idx="10590">
                  <c:v>40313.083330000001</c:v>
                </c:pt>
                <c:pt idx="10591">
                  <c:v>40313.124999999993</c:v>
                </c:pt>
                <c:pt idx="10592">
                  <c:v>40313.166669999999</c:v>
                </c:pt>
                <c:pt idx="10593">
                  <c:v>40313.208330000001</c:v>
                </c:pt>
                <c:pt idx="10594">
                  <c:v>40313.25</c:v>
                </c:pt>
                <c:pt idx="10595">
                  <c:v>40313.291669999991</c:v>
                </c:pt>
                <c:pt idx="10596">
                  <c:v>40313.333330000001</c:v>
                </c:pt>
                <c:pt idx="10597">
                  <c:v>40313.375</c:v>
                </c:pt>
                <c:pt idx="10598">
                  <c:v>40313.416670000006</c:v>
                </c:pt>
                <c:pt idx="10599">
                  <c:v>40313.458330000009</c:v>
                </c:pt>
                <c:pt idx="10600">
                  <c:v>40313.5</c:v>
                </c:pt>
                <c:pt idx="10601">
                  <c:v>40313.541669999999</c:v>
                </c:pt>
                <c:pt idx="10602">
                  <c:v>40313.583330000001</c:v>
                </c:pt>
                <c:pt idx="10603">
                  <c:v>40313.624999999993</c:v>
                </c:pt>
                <c:pt idx="10604">
                  <c:v>40313.666669999999</c:v>
                </c:pt>
                <c:pt idx="10605">
                  <c:v>40313.708330000001</c:v>
                </c:pt>
                <c:pt idx="10606">
                  <c:v>40313.75</c:v>
                </c:pt>
                <c:pt idx="10607">
                  <c:v>40313.791669999991</c:v>
                </c:pt>
                <c:pt idx="10608">
                  <c:v>40313.833330000001</c:v>
                </c:pt>
                <c:pt idx="10609">
                  <c:v>40313.875</c:v>
                </c:pt>
                <c:pt idx="10610">
                  <c:v>40313.916670000006</c:v>
                </c:pt>
                <c:pt idx="10611">
                  <c:v>40313.958330000009</c:v>
                </c:pt>
                <c:pt idx="10612">
                  <c:v>40314</c:v>
                </c:pt>
                <c:pt idx="10613">
                  <c:v>40314.041669999999</c:v>
                </c:pt>
                <c:pt idx="10614">
                  <c:v>40314.083330000001</c:v>
                </c:pt>
                <c:pt idx="10615">
                  <c:v>40314.124999999993</c:v>
                </c:pt>
                <c:pt idx="10616">
                  <c:v>40314.166669999999</c:v>
                </c:pt>
                <c:pt idx="10617">
                  <c:v>40314.208330000001</c:v>
                </c:pt>
                <c:pt idx="10618">
                  <c:v>40314.25</c:v>
                </c:pt>
                <c:pt idx="10619">
                  <c:v>40314.291669999991</c:v>
                </c:pt>
                <c:pt idx="10620">
                  <c:v>40314.333330000001</c:v>
                </c:pt>
                <c:pt idx="10621">
                  <c:v>40314.375</c:v>
                </c:pt>
                <c:pt idx="10622">
                  <c:v>40314.416670000006</c:v>
                </c:pt>
                <c:pt idx="10623">
                  <c:v>40314.458330000009</c:v>
                </c:pt>
                <c:pt idx="10624">
                  <c:v>40314.5</c:v>
                </c:pt>
                <c:pt idx="10625">
                  <c:v>40314.541669999999</c:v>
                </c:pt>
                <c:pt idx="10626">
                  <c:v>40314.583330000001</c:v>
                </c:pt>
                <c:pt idx="10627">
                  <c:v>40314.624999999993</c:v>
                </c:pt>
                <c:pt idx="10628">
                  <c:v>40314.666669999999</c:v>
                </c:pt>
                <c:pt idx="10629">
                  <c:v>40314.708330000001</c:v>
                </c:pt>
                <c:pt idx="10630">
                  <c:v>40314.75</c:v>
                </c:pt>
                <c:pt idx="10631">
                  <c:v>40314.791669999991</c:v>
                </c:pt>
                <c:pt idx="10632">
                  <c:v>40314.833330000001</c:v>
                </c:pt>
                <c:pt idx="10633">
                  <c:v>40314.875</c:v>
                </c:pt>
                <c:pt idx="10634">
                  <c:v>40314.916670000006</c:v>
                </c:pt>
                <c:pt idx="10635">
                  <c:v>40314.958330000009</c:v>
                </c:pt>
                <c:pt idx="10636">
                  <c:v>40315</c:v>
                </c:pt>
                <c:pt idx="10637">
                  <c:v>40315.041669999999</c:v>
                </c:pt>
                <c:pt idx="10638">
                  <c:v>40315.083330000001</c:v>
                </c:pt>
                <c:pt idx="10639">
                  <c:v>40315.124999999993</c:v>
                </c:pt>
                <c:pt idx="10640">
                  <c:v>40315.166669999999</c:v>
                </c:pt>
                <c:pt idx="10641">
                  <c:v>40315.208330000001</c:v>
                </c:pt>
                <c:pt idx="10642">
                  <c:v>40315.25</c:v>
                </c:pt>
                <c:pt idx="10643">
                  <c:v>40315.291669999991</c:v>
                </c:pt>
                <c:pt idx="10644">
                  <c:v>40315.333330000001</c:v>
                </c:pt>
                <c:pt idx="10645">
                  <c:v>40315.375</c:v>
                </c:pt>
                <c:pt idx="10646">
                  <c:v>40315.416670000006</c:v>
                </c:pt>
                <c:pt idx="10647">
                  <c:v>40315.458330000009</c:v>
                </c:pt>
                <c:pt idx="10648">
                  <c:v>40315.5</c:v>
                </c:pt>
                <c:pt idx="10649">
                  <c:v>40315.541669999999</c:v>
                </c:pt>
                <c:pt idx="10650">
                  <c:v>40315.583330000001</c:v>
                </c:pt>
                <c:pt idx="10651">
                  <c:v>40315.624999999993</c:v>
                </c:pt>
                <c:pt idx="10652">
                  <c:v>40315.666669999999</c:v>
                </c:pt>
                <c:pt idx="10653">
                  <c:v>40315.708330000001</c:v>
                </c:pt>
                <c:pt idx="10654">
                  <c:v>40315.75</c:v>
                </c:pt>
                <c:pt idx="10655">
                  <c:v>40315.791669999991</c:v>
                </c:pt>
                <c:pt idx="10656">
                  <c:v>40315.833330000001</c:v>
                </c:pt>
                <c:pt idx="10657">
                  <c:v>40315.875</c:v>
                </c:pt>
                <c:pt idx="10658">
                  <c:v>40315.916670000006</c:v>
                </c:pt>
                <c:pt idx="10659">
                  <c:v>40315.958330000009</c:v>
                </c:pt>
                <c:pt idx="10660">
                  <c:v>40316</c:v>
                </c:pt>
                <c:pt idx="10661">
                  <c:v>40316.041669999999</c:v>
                </c:pt>
                <c:pt idx="10662">
                  <c:v>40316.083330000001</c:v>
                </c:pt>
                <c:pt idx="10663">
                  <c:v>40316.124999999993</c:v>
                </c:pt>
                <c:pt idx="10664">
                  <c:v>40316.166669999999</c:v>
                </c:pt>
                <c:pt idx="10665">
                  <c:v>40316.208330000001</c:v>
                </c:pt>
                <c:pt idx="10666">
                  <c:v>40316.25</c:v>
                </c:pt>
                <c:pt idx="10667">
                  <c:v>40316.291669999991</c:v>
                </c:pt>
                <c:pt idx="10668">
                  <c:v>40316.333330000001</c:v>
                </c:pt>
                <c:pt idx="10669">
                  <c:v>40316.375</c:v>
                </c:pt>
                <c:pt idx="10670">
                  <c:v>40316.416670000006</c:v>
                </c:pt>
                <c:pt idx="10671">
                  <c:v>40316.458330000009</c:v>
                </c:pt>
                <c:pt idx="10672">
                  <c:v>40316.5</c:v>
                </c:pt>
                <c:pt idx="10673">
                  <c:v>40316.541669999999</c:v>
                </c:pt>
                <c:pt idx="10674">
                  <c:v>40316.583330000001</c:v>
                </c:pt>
                <c:pt idx="10675">
                  <c:v>40316.624999999993</c:v>
                </c:pt>
                <c:pt idx="10676">
                  <c:v>40316.666669999999</c:v>
                </c:pt>
                <c:pt idx="10677">
                  <c:v>40316.708330000001</c:v>
                </c:pt>
                <c:pt idx="10678">
                  <c:v>40316.75</c:v>
                </c:pt>
                <c:pt idx="10679">
                  <c:v>40316.791669999991</c:v>
                </c:pt>
                <c:pt idx="10680">
                  <c:v>40316.833330000001</c:v>
                </c:pt>
                <c:pt idx="10681">
                  <c:v>40316.875</c:v>
                </c:pt>
                <c:pt idx="10682">
                  <c:v>40316.916670000006</c:v>
                </c:pt>
                <c:pt idx="10683">
                  <c:v>40316.958330000009</c:v>
                </c:pt>
                <c:pt idx="10684">
                  <c:v>40317</c:v>
                </c:pt>
                <c:pt idx="10685">
                  <c:v>40317.041669999999</c:v>
                </c:pt>
                <c:pt idx="10686">
                  <c:v>40317.083330000001</c:v>
                </c:pt>
                <c:pt idx="10687">
                  <c:v>40317.124999999993</c:v>
                </c:pt>
                <c:pt idx="10688">
                  <c:v>40317.166669999999</c:v>
                </c:pt>
                <c:pt idx="10689">
                  <c:v>40317.208330000001</c:v>
                </c:pt>
                <c:pt idx="10690">
                  <c:v>40317.25</c:v>
                </c:pt>
                <c:pt idx="10691">
                  <c:v>40317.291669999991</c:v>
                </c:pt>
                <c:pt idx="10692">
                  <c:v>40317.333330000001</c:v>
                </c:pt>
                <c:pt idx="10693">
                  <c:v>40317.375</c:v>
                </c:pt>
                <c:pt idx="10694">
                  <c:v>40317.416670000006</c:v>
                </c:pt>
                <c:pt idx="10695">
                  <c:v>40317.458330000009</c:v>
                </c:pt>
                <c:pt idx="10696">
                  <c:v>40317.5</c:v>
                </c:pt>
                <c:pt idx="10697">
                  <c:v>40317.541669999999</c:v>
                </c:pt>
                <c:pt idx="10698">
                  <c:v>40317.583330000001</c:v>
                </c:pt>
                <c:pt idx="10699">
                  <c:v>40317.624999999993</c:v>
                </c:pt>
                <c:pt idx="10700">
                  <c:v>40317.666669999999</c:v>
                </c:pt>
                <c:pt idx="10701">
                  <c:v>40317.708330000001</c:v>
                </c:pt>
                <c:pt idx="10702">
                  <c:v>40317.75</c:v>
                </c:pt>
                <c:pt idx="10703">
                  <c:v>40317.791669999991</c:v>
                </c:pt>
                <c:pt idx="10704">
                  <c:v>40317.833330000001</c:v>
                </c:pt>
                <c:pt idx="10705">
                  <c:v>40317.875</c:v>
                </c:pt>
                <c:pt idx="10706">
                  <c:v>40317.916670000006</c:v>
                </c:pt>
                <c:pt idx="10707">
                  <c:v>40317.958330000009</c:v>
                </c:pt>
                <c:pt idx="10708">
                  <c:v>40318</c:v>
                </c:pt>
                <c:pt idx="10709">
                  <c:v>40318.041669999999</c:v>
                </c:pt>
                <c:pt idx="10710">
                  <c:v>40318.083330000001</c:v>
                </c:pt>
                <c:pt idx="10711">
                  <c:v>40318.124999999993</c:v>
                </c:pt>
                <c:pt idx="10712">
                  <c:v>40318.166669999999</c:v>
                </c:pt>
                <c:pt idx="10713">
                  <c:v>40318.208330000001</c:v>
                </c:pt>
                <c:pt idx="10714">
                  <c:v>40318.25</c:v>
                </c:pt>
                <c:pt idx="10715">
                  <c:v>40318.291669999991</c:v>
                </c:pt>
                <c:pt idx="10716">
                  <c:v>40318.333330000001</c:v>
                </c:pt>
                <c:pt idx="10717">
                  <c:v>40318.375</c:v>
                </c:pt>
                <c:pt idx="10718">
                  <c:v>40318.416670000006</c:v>
                </c:pt>
                <c:pt idx="10719">
                  <c:v>40318.458330000009</c:v>
                </c:pt>
                <c:pt idx="10720">
                  <c:v>40318.5</c:v>
                </c:pt>
                <c:pt idx="10721">
                  <c:v>40318.541669999999</c:v>
                </c:pt>
                <c:pt idx="10722">
                  <c:v>40318.583330000001</c:v>
                </c:pt>
                <c:pt idx="10723">
                  <c:v>40318.624999999993</c:v>
                </c:pt>
                <c:pt idx="10724">
                  <c:v>40318.666669999999</c:v>
                </c:pt>
                <c:pt idx="10725">
                  <c:v>40318.708330000001</c:v>
                </c:pt>
                <c:pt idx="10726">
                  <c:v>40318.75</c:v>
                </c:pt>
                <c:pt idx="10727">
                  <c:v>40318.791669999991</c:v>
                </c:pt>
                <c:pt idx="10728">
                  <c:v>40318.833330000001</c:v>
                </c:pt>
                <c:pt idx="10729">
                  <c:v>40318.875</c:v>
                </c:pt>
                <c:pt idx="10730">
                  <c:v>40318.916670000006</c:v>
                </c:pt>
                <c:pt idx="10731">
                  <c:v>40318.958330000009</c:v>
                </c:pt>
                <c:pt idx="10732">
                  <c:v>40319</c:v>
                </c:pt>
                <c:pt idx="10733">
                  <c:v>40319.041669999999</c:v>
                </c:pt>
                <c:pt idx="10734">
                  <c:v>40319.083330000001</c:v>
                </c:pt>
                <c:pt idx="10735">
                  <c:v>40319.124999999993</c:v>
                </c:pt>
                <c:pt idx="10736">
                  <c:v>40319.166669999999</c:v>
                </c:pt>
                <c:pt idx="10737">
                  <c:v>40319.208330000001</c:v>
                </c:pt>
                <c:pt idx="10738">
                  <c:v>40319.25</c:v>
                </c:pt>
                <c:pt idx="10739">
                  <c:v>40319.291669999991</c:v>
                </c:pt>
                <c:pt idx="10740">
                  <c:v>40319.333330000001</c:v>
                </c:pt>
                <c:pt idx="10741">
                  <c:v>40319.375</c:v>
                </c:pt>
                <c:pt idx="10742">
                  <c:v>40319.416670000006</c:v>
                </c:pt>
                <c:pt idx="10743">
                  <c:v>40319.458330000009</c:v>
                </c:pt>
                <c:pt idx="10744">
                  <c:v>40319.5</c:v>
                </c:pt>
                <c:pt idx="10745">
                  <c:v>40319.541669999999</c:v>
                </c:pt>
                <c:pt idx="10746">
                  <c:v>40319.583330000001</c:v>
                </c:pt>
                <c:pt idx="10747">
                  <c:v>40319.624999999993</c:v>
                </c:pt>
                <c:pt idx="10748">
                  <c:v>40319.666669999999</c:v>
                </c:pt>
                <c:pt idx="10749">
                  <c:v>40319.708330000001</c:v>
                </c:pt>
                <c:pt idx="10750">
                  <c:v>40319.75</c:v>
                </c:pt>
                <c:pt idx="10751">
                  <c:v>40319.791669999991</c:v>
                </c:pt>
                <c:pt idx="10752">
                  <c:v>40319.833330000001</c:v>
                </c:pt>
                <c:pt idx="10753">
                  <c:v>40319.875</c:v>
                </c:pt>
                <c:pt idx="10754">
                  <c:v>40319.916670000006</c:v>
                </c:pt>
                <c:pt idx="10755">
                  <c:v>40319.958330000009</c:v>
                </c:pt>
                <c:pt idx="10756">
                  <c:v>40320</c:v>
                </c:pt>
                <c:pt idx="10757">
                  <c:v>40320.041669999999</c:v>
                </c:pt>
                <c:pt idx="10758">
                  <c:v>40320.083330000001</c:v>
                </c:pt>
                <c:pt idx="10759">
                  <c:v>40320.124999999993</c:v>
                </c:pt>
                <c:pt idx="10760">
                  <c:v>40320.166669999999</c:v>
                </c:pt>
                <c:pt idx="10761">
                  <c:v>40320.208330000001</c:v>
                </c:pt>
                <c:pt idx="10762">
                  <c:v>40320.25</c:v>
                </c:pt>
                <c:pt idx="10763">
                  <c:v>40320.291669999991</c:v>
                </c:pt>
                <c:pt idx="10764">
                  <c:v>40320.333330000001</c:v>
                </c:pt>
                <c:pt idx="10765">
                  <c:v>40320.375</c:v>
                </c:pt>
                <c:pt idx="10766">
                  <c:v>40320.416670000006</c:v>
                </c:pt>
                <c:pt idx="10767">
                  <c:v>40320.458330000009</c:v>
                </c:pt>
                <c:pt idx="10768">
                  <c:v>40320.5</c:v>
                </c:pt>
                <c:pt idx="10769">
                  <c:v>40320.541669999999</c:v>
                </c:pt>
                <c:pt idx="10770">
                  <c:v>40320.583330000001</c:v>
                </c:pt>
                <c:pt idx="10771">
                  <c:v>40320.624999999993</c:v>
                </c:pt>
                <c:pt idx="10772">
                  <c:v>40320.666669999999</c:v>
                </c:pt>
                <c:pt idx="10773">
                  <c:v>40320.708330000001</c:v>
                </c:pt>
                <c:pt idx="10774">
                  <c:v>40320.75</c:v>
                </c:pt>
                <c:pt idx="10775">
                  <c:v>40320.791669999991</c:v>
                </c:pt>
                <c:pt idx="10776">
                  <c:v>40320.833330000001</c:v>
                </c:pt>
                <c:pt idx="10777">
                  <c:v>40320.875</c:v>
                </c:pt>
                <c:pt idx="10778">
                  <c:v>40320.916670000006</c:v>
                </c:pt>
                <c:pt idx="10779">
                  <c:v>40320.958330000009</c:v>
                </c:pt>
                <c:pt idx="10780">
                  <c:v>40321</c:v>
                </c:pt>
                <c:pt idx="10781">
                  <c:v>40321.041669999999</c:v>
                </c:pt>
                <c:pt idx="10782">
                  <c:v>40321.083330000001</c:v>
                </c:pt>
                <c:pt idx="10783">
                  <c:v>40321.124999999993</c:v>
                </c:pt>
                <c:pt idx="10784">
                  <c:v>40321.166669999999</c:v>
                </c:pt>
                <c:pt idx="10785">
                  <c:v>40321.208330000001</c:v>
                </c:pt>
                <c:pt idx="10786">
                  <c:v>40321.25</c:v>
                </c:pt>
                <c:pt idx="10787">
                  <c:v>40321.291669999991</c:v>
                </c:pt>
                <c:pt idx="10788">
                  <c:v>40321.333330000001</c:v>
                </c:pt>
                <c:pt idx="10789">
                  <c:v>40321.375</c:v>
                </c:pt>
                <c:pt idx="10790">
                  <c:v>40321.416670000006</c:v>
                </c:pt>
                <c:pt idx="10791">
                  <c:v>40321.458330000009</c:v>
                </c:pt>
                <c:pt idx="10792">
                  <c:v>40321.5</c:v>
                </c:pt>
                <c:pt idx="10793">
                  <c:v>40321.541669999999</c:v>
                </c:pt>
                <c:pt idx="10794">
                  <c:v>40321.583330000001</c:v>
                </c:pt>
                <c:pt idx="10795">
                  <c:v>40321.624999999993</c:v>
                </c:pt>
                <c:pt idx="10796">
                  <c:v>40321.666669999999</c:v>
                </c:pt>
                <c:pt idx="10797">
                  <c:v>40321.708330000001</c:v>
                </c:pt>
                <c:pt idx="10798">
                  <c:v>40321.75</c:v>
                </c:pt>
                <c:pt idx="10799">
                  <c:v>40321.791669999991</c:v>
                </c:pt>
                <c:pt idx="10800">
                  <c:v>40321.833330000001</c:v>
                </c:pt>
                <c:pt idx="10801">
                  <c:v>40321.875</c:v>
                </c:pt>
                <c:pt idx="10802">
                  <c:v>40321.916670000006</c:v>
                </c:pt>
                <c:pt idx="10803">
                  <c:v>40321.958330000009</c:v>
                </c:pt>
                <c:pt idx="10804">
                  <c:v>40322</c:v>
                </c:pt>
                <c:pt idx="10805">
                  <c:v>40322.041669999999</c:v>
                </c:pt>
                <c:pt idx="10806">
                  <c:v>40322.083330000001</c:v>
                </c:pt>
                <c:pt idx="10807">
                  <c:v>40322.124999999993</c:v>
                </c:pt>
                <c:pt idx="10808">
                  <c:v>40322.166669999999</c:v>
                </c:pt>
                <c:pt idx="10809">
                  <c:v>40322.208330000001</c:v>
                </c:pt>
                <c:pt idx="10810">
                  <c:v>40322.25</c:v>
                </c:pt>
                <c:pt idx="10811">
                  <c:v>40322.291669999991</c:v>
                </c:pt>
                <c:pt idx="10812">
                  <c:v>40322.333330000001</c:v>
                </c:pt>
                <c:pt idx="10813">
                  <c:v>40322.375</c:v>
                </c:pt>
                <c:pt idx="10814">
                  <c:v>40322.416670000006</c:v>
                </c:pt>
                <c:pt idx="10815">
                  <c:v>40322.458330000009</c:v>
                </c:pt>
                <c:pt idx="10816">
                  <c:v>40322.5</c:v>
                </c:pt>
                <c:pt idx="10817">
                  <c:v>40322.541669999999</c:v>
                </c:pt>
                <c:pt idx="10818">
                  <c:v>40322.583330000001</c:v>
                </c:pt>
                <c:pt idx="10819">
                  <c:v>40322.624999999993</c:v>
                </c:pt>
                <c:pt idx="10820">
                  <c:v>40322.666669999999</c:v>
                </c:pt>
                <c:pt idx="10821">
                  <c:v>40322.708330000001</c:v>
                </c:pt>
                <c:pt idx="10822">
                  <c:v>40322.75</c:v>
                </c:pt>
                <c:pt idx="10823">
                  <c:v>40322.791669999991</c:v>
                </c:pt>
                <c:pt idx="10824">
                  <c:v>40322.833330000001</c:v>
                </c:pt>
                <c:pt idx="10825">
                  <c:v>40322.875</c:v>
                </c:pt>
                <c:pt idx="10826">
                  <c:v>40322.916670000006</c:v>
                </c:pt>
                <c:pt idx="10827">
                  <c:v>40322.958330000009</c:v>
                </c:pt>
                <c:pt idx="10828">
                  <c:v>40323</c:v>
                </c:pt>
                <c:pt idx="10829">
                  <c:v>40323.041669999999</c:v>
                </c:pt>
                <c:pt idx="10830">
                  <c:v>40323.083330000001</c:v>
                </c:pt>
                <c:pt idx="10831">
                  <c:v>40323.124999999993</c:v>
                </c:pt>
                <c:pt idx="10832">
                  <c:v>40323.166669999999</c:v>
                </c:pt>
                <c:pt idx="10833">
                  <c:v>40323.208330000001</c:v>
                </c:pt>
                <c:pt idx="10834">
                  <c:v>40323.25</c:v>
                </c:pt>
                <c:pt idx="10835">
                  <c:v>40323.291669999991</c:v>
                </c:pt>
                <c:pt idx="10836">
                  <c:v>40323.333330000001</c:v>
                </c:pt>
                <c:pt idx="10837">
                  <c:v>40323.375</c:v>
                </c:pt>
                <c:pt idx="10838">
                  <c:v>40323.416670000006</c:v>
                </c:pt>
                <c:pt idx="10839">
                  <c:v>40323.458330000009</c:v>
                </c:pt>
                <c:pt idx="10840">
                  <c:v>40323.5</c:v>
                </c:pt>
                <c:pt idx="10841">
                  <c:v>40323.541669999999</c:v>
                </c:pt>
                <c:pt idx="10842">
                  <c:v>40323.583330000001</c:v>
                </c:pt>
                <c:pt idx="10843">
                  <c:v>40323.624999999993</c:v>
                </c:pt>
                <c:pt idx="10844">
                  <c:v>40323.666669999999</c:v>
                </c:pt>
                <c:pt idx="10845">
                  <c:v>40323.708330000001</c:v>
                </c:pt>
                <c:pt idx="10846">
                  <c:v>40323.75</c:v>
                </c:pt>
                <c:pt idx="10847">
                  <c:v>40323.791669999991</c:v>
                </c:pt>
                <c:pt idx="10848">
                  <c:v>40323.833330000001</c:v>
                </c:pt>
                <c:pt idx="10849">
                  <c:v>40323.875</c:v>
                </c:pt>
                <c:pt idx="10850">
                  <c:v>40323.916670000006</c:v>
                </c:pt>
                <c:pt idx="10851">
                  <c:v>40323.958330000009</c:v>
                </c:pt>
                <c:pt idx="10852">
                  <c:v>40324</c:v>
                </c:pt>
                <c:pt idx="10853">
                  <c:v>40324.041669999999</c:v>
                </c:pt>
                <c:pt idx="10854">
                  <c:v>40324.083330000001</c:v>
                </c:pt>
                <c:pt idx="10855">
                  <c:v>40324.124999999993</c:v>
                </c:pt>
                <c:pt idx="10856">
                  <c:v>40324.166669999999</c:v>
                </c:pt>
                <c:pt idx="10857">
                  <c:v>40324.208330000001</c:v>
                </c:pt>
                <c:pt idx="10858">
                  <c:v>40324.25</c:v>
                </c:pt>
                <c:pt idx="10859">
                  <c:v>40324.291669999991</c:v>
                </c:pt>
                <c:pt idx="10860">
                  <c:v>40324.333330000001</c:v>
                </c:pt>
                <c:pt idx="10861">
                  <c:v>40324.375</c:v>
                </c:pt>
                <c:pt idx="10862">
                  <c:v>40324.416670000006</c:v>
                </c:pt>
                <c:pt idx="10863">
                  <c:v>40324.458330000009</c:v>
                </c:pt>
                <c:pt idx="10864">
                  <c:v>40324.5</c:v>
                </c:pt>
                <c:pt idx="10865">
                  <c:v>40324.541669999999</c:v>
                </c:pt>
                <c:pt idx="10866">
                  <c:v>40324.583330000001</c:v>
                </c:pt>
                <c:pt idx="10867">
                  <c:v>40324.624999999993</c:v>
                </c:pt>
                <c:pt idx="10868">
                  <c:v>40324.666669999999</c:v>
                </c:pt>
                <c:pt idx="10869">
                  <c:v>40324.708330000001</c:v>
                </c:pt>
                <c:pt idx="10870">
                  <c:v>40324.75</c:v>
                </c:pt>
                <c:pt idx="10871">
                  <c:v>40324.791669999991</c:v>
                </c:pt>
                <c:pt idx="10872">
                  <c:v>40324.833330000001</c:v>
                </c:pt>
                <c:pt idx="10873">
                  <c:v>40324.875</c:v>
                </c:pt>
                <c:pt idx="10874">
                  <c:v>40324.916670000006</c:v>
                </c:pt>
                <c:pt idx="10875">
                  <c:v>40324.958330000009</c:v>
                </c:pt>
                <c:pt idx="10876">
                  <c:v>40325</c:v>
                </c:pt>
                <c:pt idx="10877">
                  <c:v>40325.041669999999</c:v>
                </c:pt>
                <c:pt idx="10878">
                  <c:v>40325.083330000001</c:v>
                </c:pt>
                <c:pt idx="10879">
                  <c:v>40325.124999999993</c:v>
                </c:pt>
                <c:pt idx="10880">
                  <c:v>40325.166669999999</c:v>
                </c:pt>
                <c:pt idx="10881">
                  <c:v>40325.208330000001</c:v>
                </c:pt>
                <c:pt idx="10882">
                  <c:v>40325.25</c:v>
                </c:pt>
                <c:pt idx="10883">
                  <c:v>40325.291669999991</c:v>
                </c:pt>
                <c:pt idx="10884">
                  <c:v>40325.333330000001</c:v>
                </c:pt>
                <c:pt idx="10885">
                  <c:v>40325.375</c:v>
                </c:pt>
                <c:pt idx="10886">
                  <c:v>40325.416670000006</c:v>
                </c:pt>
                <c:pt idx="10887">
                  <c:v>40325.458330000009</c:v>
                </c:pt>
                <c:pt idx="10888">
                  <c:v>40325.5</c:v>
                </c:pt>
                <c:pt idx="10889">
                  <c:v>40325.541669999999</c:v>
                </c:pt>
                <c:pt idx="10890">
                  <c:v>40325.583330000001</c:v>
                </c:pt>
                <c:pt idx="10891">
                  <c:v>40325.624999999993</c:v>
                </c:pt>
                <c:pt idx="10892">
                  <c:v>40325.666669999999</c:v>
                </c:pt>
                <c:pt idx="10893">
                  <c:v>40325.708330000001</c:v>
                </c:pt>
                <c:pt idx="10894">
                  <c:v>40325.75</c:v>
                </c:pt>
                <c:pt idx="10895">
                  <c:v>40325.791669999991</c:v>
                </c:pt>
                <c:pt idx="10896">
                  <c:v>40325.833330000001</c:v>
                </c:pt>
                <c:pt idx="10897">
                  <c:v>40325.875</c:v>
                </c:pt>
                <c:pt idx="10898">
                  <c:v>40325.916670000006</c:v>
                </c:pt>
                <c:pt idx="10899">
                  <c:v>40325.958330000009</c:v>
                </c:pt>
                <c:pt idx="10900">
                  <c:v>40326</c:v>
                </c:pt>
                <c:pt idx="10901">
                  <c:v>40326.041669999999</c:v>
                </c:pt>
                <c:pt idx="10902">
                  <c:v>40326.083330000001</c:v>
                </c:pt>
                <c:pt idx="10903">
                  <c:v>40326.124999999993</c:v>
                </c:pt>
                <c:pt idx="10904">
                  <c:v>40326.166669999999</c:v>
                </c:pt>
                <c:pt idx="10905">
                  <c:v>40326.208330000001</c:v>
                </c:pt>
                <c:pt idx="10906">
                  <c:v>40326.25</c:v>
                </c:pt>
                <c:pt idx="10907">
                  <c:v>40326.291669999991</c:v>
                </c:pt>
                <c:pt idx="10908">
                  <c:v>40326.333330000001</c:v>
                </c:pt>
                <c:pt idx="10909">
                  <c:v>40326.375</c:v>
                </c:pt>
                <c:pt idx="10910">
                  <c:v>40326.416670000006</c:v>
                </c:pt>
                <c:pt idx="10911">
                  <c:v>40326.458330000009</c:v>
                </c:pt>
                <c:pt idx="10912">
                  <c:v>40326.5</c:v>
                </c:pt>
                <c:pt idx="10913">
                  <c:v>40326.541669999999</c:v>
                </c:pt>
                <c:pt idx="10914">
                  <c:v>40326.583330000001</c:v>
                </c:pt>
                <c:pt idx="10915">
                  <c:v>40326.624999999993</c:v>
                </c:pt>
                <c:pt idx="10916">
                  <c:v>40326.666669999999</c:v>
                </c:pt>
                <c:pt idx="10917">
                  <c:v>40326.708330000001</c:v>
                </c:pt>
                <c:pt idx="10918">
                  <c:v>40326.75</c:v>
                </c:pt>
                <c:pt idx="10919">
                  <c:v>40326.791669999991</c:v>
                </c:pt>
                <c:pt idx="10920">
                  <c:v>40326.833330000001</c:v>
                </c:pt>
                <c:pt idx="10921">
                  <c:v>40326.875</c:v>
                </c:pt>
                <c:pt idx="10922">
                  <c:v>40326.916670000006</c:v>
                </c:pt>
                <c:pt idx="10923">
                  <c:v>40326.958330000009</c:v>
                </c:pt>
                <c:pt idx="10924">
                  <c:v>40327</c:v>
                </c:pt>
                <c:pt idx="10925">
                  <c:v>40327.041669999999</c:v>
                </c:pt>
                <c:pt idx="10926">
                  <c:v>40327.083330000001</c:v>
                </c:pt>
                <c:pt idx="10927">
                  <c:v>40327.124999999993</c:v>
                </c:pt>
                <c:pt idx="10928">
                  <c:v>40327.166669999999</c:v>
                </c:pt>
                <c:pt idx="10929">
                  <c:v>40327.208330000001</c:v>
                </c:pt>
                <c:pt idx="10930">
                  <c:v>40327.25</c:v>
                </c:pt>
                <c:pt idx="10931">
                  <c:v>40327.291669999991</c:v>
                </c:pt>
                <c:pt idx="10932">
                  <c:v>40327.333330000001</c:v>
                </c:pt>
                <c:pt idx="10933">
                  <c:v>40327.375</c:v>
                </c:pt>
                <c:pt idx="10934">
                  <c:v>40327.416670000006</c:v>
                </c:pt>
                <c:pt idx="10935">
                  <c:v>40327.458330000009</c:v>
                </c:pt>
                <c:pt idx="10936">
                  <c:v>40327.5</c:v>
                </c:pt>
                <c:pt idx="10937">
                  <c:v>40327.541669999999</c:v>
                </c:pt>
                <c:pt idx="10938">
                  <c:v>40327.583330000001</c:v>
                </c:pt>
                <c:pt idx="10939">
                  <c:v>40327.624999999993</c:v>
                </c:pt>
                <c:pt idx="10940">
                  <c:v>40327.666669999999</c:v>
                </c:pt>
                <c:pt idx="10941">
                  <c:v>40327.708330000001</c:v>
                </c:pt>
                <c:pt idx="10942">
                  <c:v>40327.75</c:v>
                </c:pt>
                <c:pt idx="10943">
                  <c:v>40327.791669999991</c:v>
                </c:pt>
                <c:pt idx="10944">
                  <c:v>40327.833330000001</c:v>
                </c:pt>
                <c:pt idx="10945">
                  <c:v>40327.875</c:v>
                </c:pt>
                <c:pt idx="10946">
                  <c:v>40327.916670000006</c:v>
                </c:pt>
                <c:pt idx="10947">
                  <c:v>40327.958330000009</c:v>
                </c:pt>
                <c:pt idx="10948">
                  <c:v>40328</c:v>
                </c:pt>
                <c:pt idx="10949">
                  <c:v>40328.041669999999</c:v>
                </c:pt>
                <c:pt idx="10950">
                  <c:v>40328.083330000001</c:v>
                </c:pt>
                <c:pt idx="10951">
                  <c:v>40328.124999999993</c:v>
                </c:pt>
                <c:pt idx="10952">
                  <c:v>40328.166669999999</c:v>
                </c:pt>
                <c:pt idx="10953">
                  <c:v>40328.208330000001</c:v>
                </c:pt>
                <c:pt idx="10954">
                  <c:v>40328.25</c:v>
                </c:pt>
                <c:pt idx="10955">
                  <c:v>40328.291669999991</c:v>
                </c:pt>
                <c:pt idx="10956">
                  <c:v>40328.333330000001</c:v>
                </c:pt>
                <c:pt idx="10957">
                  <c:v>40328.375</c:v>
                </c:pt>
                <c:pt idx="10958">
                  <c:v>40328.416670000006</c:v>
                </c:pt>
                <c:pt idx="10959">
                  <c:v>40328.458330000009</c:v>
                </c:pt>
                <c:pt idx="10960">
                  <c:v>40328.5</c:v>
                </c:pt>
                <c:pt idx="10961">
                  <c:v>40328.541669999999</c:v>
                </c:pt>
                <c:pt idx="10962">
                  <c:v>40328.583330000001</c:v>
                </c:pt>
                <c:pt idx="10963">
                  <c:v>40328.624999999993</c:v>
                </c:pt>
                <c:pt idx="10964">
                  <c:v>40328.666669999999</c:v>
                </c:pt>
                <c:pt idx="10965">
                  <c:v>40328.708330000001</c:v>
                </c:pt>
                <c:pt idx="10966">
                  <c:v>40328.75</c:v>
                </c:pt>
                <c:pt idx="10967">
                  <c:v>40328.791669999991</c:v>
                </c:pt>
                <c:pt idx="10968">
                  <c:v>40328.833330000001</c:v>
                </c:pt>
                <c:pt idx="10969">
                  <c:v>40328.875</c:v>
                </c:pt>
                <c:pt idx="10970">
                  <c:v>40328.916670000006</c:v>
                </c:pt>
                <c:pt idx="10971">
                  <c:v>40328.958330000009</c:v>
                </c:pt>
                <c:pt idx="10972">
                  <c:v>40329</c:v>
                </c:pt>
                <c:pt idx="10973">
                  <c:v>40329.041669999999</c:v>
                </c:pt>
                <c:pt idx="10974">
                  <c:v>40329.083330000001</c:v>
                </c:pt>
                <c:pt idx="10975">
                  <c:v>40329.124999999993</c:v>
                </c:pt>
                <c:pt idx="10976">
                  <c:v>40329.166669999999</c:v>
                </c:pt>
                <c:pt idx="10977">
                  <c:v>40329.208330000001</c:v>
                </c:pt>
                <c:pt idx="10978">
                  <c:v>40329.25</c:v>
                </c:pt>
                <c:pt idx="10979">
                  <c:v>40329.291669999991</c:v>
                </c:pt>
                <c:pt idx="10980">
                  <c:v>40329.333330000001</c:v>
                </c:pt>
                <c:pt idx="10981">
                  <c:v>40329.375</c:v>
                </c:pt>
                <c:pt idx="10982">
                  <c:v>40329.416670000006</c:v>
                </c:pt>
                <c:pt idx="10983">
                  <c:v>40329.458330000009</c:v>
                </c:pt>
                <c:pt idx="10984">
                  <c:v>40329.5</c:v>
                </c:pt>
                <c:pt idx="10985">
                  <c:v>40329.541669999999</c:v>
                </c:pt>
                <c:pt idx="10986">
                  <c:v>40329.583330000001</c:v>
                </c:pt>
                <c:pt idx="10987">
                  <c:v>40329.624999999993</c:v>
                </c:pt>
                <c:pt idx="10988">
                  <c:v>40329.666669999999</c:v>
                </c:pt>
                <c:pt idx="10989">
                  <c:v>40329.708330000001</c:v>
                </c:pt>
                <c:pt idx="10990">
                  <c:v>40329.75</c:v>
                </c:pt>
                <c:pt idx="10991">
                  <c:v>40329.791669999991</c:v>
                </c:pt>
                <c:pt idx="10992">
                  <c:v>40329.833330000001</c:v>
                </c:pt>
                <c:pt idx="10993">
                  <c:v>40329.875</c:v>
                </c:pt>
                <c:pt idx="10994">
                  <c:v>40329.916670000006</c:v>
                </c:pt>
                <c:pt idx="10995">
                  <c:v>40329.958330000009</c:v>
                </c:pt>
                <c:pt idx="10996">
                  <c:v>40330</c:v>
                </c:pt>
                <c:pt idx="10997">
                  <c:v>40330.041669999999</c:v>
                </c:pt>
                <c:pt idx="10998">
                  <c:v>40330.083330000001</c:v>
                </c:pt>
                <c:pt idx="10999">
                  <c:v>40330.124999999993</c:v>
                </c:pt>
                <c:pt idx="11000">
                  <c:v>40330.166669999999</c:v>
                </c:pt>
                <c:pt idx="11001">
                  <c:v>40330.208330000001</c:v>
                </c:pt>
                <c:pt idx="11002">
                  <c:v>40330.25</c:v>
                </c:pt>
                <c:pt idx="11003">
                  <c:v>40330.291669999991</c:v>
                </c:pt>
                <c:pt idx="11004">
                  <c:v>40330.333330000001</c:v>
                </c:pt>
                <c:pt idx="11005">
                  <c:v>40330.375</c:v>
                </c:pt>
                <c:pt idx="11006">
                  <c:v>40330.416670000006</c:v>
                </c:pt>
                <c:pt idx="11007">
                  <c:v>40330.458330000009</c:v>
                </c:pt>
                <c:pt idx="11008">
                  <c:v>40330.5</c:v>
                </c:pt>
                <c:pt idx="11009">
                  <c:v>40330.541669999999</c:v>
                </c:pt>
                <c:pt idx="11010">
                  <c:v>40330.583330000001</c:v>
                </c:pt>
                <c:pt idx="11011">
                  <c:v>40330.624999999993</c:v>
                </c:pt>
                <c:pt idx="11012">
                  <c:v>40330.666669999999</c:v>
                </c:pt>
                <c:pt idx="11013">
                  <c:v>40330.708330000001</c:v>
                </c:pt>
                <c:pt idx="11014">
                  <c:v>40330.75</c:v>
                </c:pt>
                <c:pt idx="11015">
                  <c:v>40330.791669999991</c:v>
                </c:pt>
                <c:pt idx="11016">
                  <c:v>40330.833330000001</c:v>
                </c:pt>
                <c:pt idx="11017">
                  <c:v>40330.875</c:v>
                </c:pt>
                <c:pt idx="11018">
                  <c:v>40330.916670000006</c:v>
                </c:pt>
                <c:pt idx="11019">
                  <c:v>40330.958330000009</c:v>
                </c:pt>
                <c:pt idx="11020">
                  <c:v>40331</c:v>
                </c:pt>
                <c:pt idx="11021">
                  <c:v>40331.041669999999</c:v>
                </c:pt>
                <c:pt idx="11022">
                  <c:v>40331.083330000001</c:v>
                </c:pt>
                <c:pt idx="11023">
                  <c:v>40331.124999999993</c:v>
                </c:pt>
                <c:pt idx="11024">
                  <c:v>40331.166669999999</c:v>
                </c:pt>
                <c:pt idx="11025">
                  <c:v>40331.208330000001</c:v>
                </c:pt>
                <c:pt idx="11026">
                  <c:v>40331.25</c:v>
                </c:pt>
                <c:pt idx="11027">
                  <c:v>40331.291669999991</c:v>
                </c:pt>
                <c:pt idx="11028">
                  <c:v>40331.333330000001</c:v>
                </c:pt>
                <c:pt idx="11029">
                  <c:v>40331.375</c:v>
                </c:pt>
                <c:pt idx="11030">
                  <c:v>40331.416670000006</c:v>
                </c:pt>
                <c:pt idx="11031">
                  <c:v>40331.458330000009</c:v>
                </c:pt>
                <c:pt idx="11032">
                  <c:v>40331.5</c:v>
                </c:pt>
                <c:pt idx="11033">
                  <c:v>40331.541669999999</c:v>
                </c:pt>
                <c:pt idx="11034">
                  <c:v>40331.583330000001</c:v>
                </c:pt>
                <c:pt idx="11035">
                  <c:v>40331.624999999993</c:v>
                </c:pt>
                <c:pt idx="11036">
                  <c:v>40331.666669999999</c:v>
                </c:pt>
                <c:pt idx="11037">
                  <c:v>40331.708330000001</c:v>
                </c:pt>
                <c:pt idx="11038">
                  <c:v>40331.75</c:v>
                </c:pt>
                <c:pt idx="11039">
                  <c:v>40331.791669999991</c:v>
                </c:pt>
                <c:pt idx="11040">
                  <c:v>40331.833330000001</c:v>
                </c:pt>
                <c:pt idx="11041">
                  <c:v>40331.875</c:v>
                </c:pt>
                <c:pt idx="11042">
                  <c:v>40331.916670000006</c:v>
                </c:pt>
                <c:pt idx="11043">
                  <c:v>40331.958330000009</c:v>
                </c:pt>
                <c:pt idx="11044">
                  <c:v>40332</c:v>
                </c:pt>
                <c:pt idx="11045">
                  <c:v>40332.041669999999</c:v>
                </c:pt>
                <c:pt idx="11046">
                  <c:v>40332.083330000001</c:v>
                </c:pt>
                <c:pt idx="11047">
                  <c:v>40332.124999999993</c:v>
                </c:pt>
                <c:pt idx="11048">
                  <c:v>40332.166669999999</c:v>
                </c:pt>
                <c:pt idx="11049">
                  <c:v>40332.208330000001</c:v>
                </c:pt>
                <c:pt idx="11050">
                  <c:v>40332.25</c:v>
                </c:pt>
                <c:pt idx="11051">
                  <c:v>40332.291669999991</c:v>
                </c:pt>
                <c:pt idx="11052">
                  <c:v>40332.333330000001</c:v>
                </c:pt>
                <c:pt idx="11053">
                  <c:v>40332.375</c:v>
                </c:pt>
                <c:pt idx="11054">
                  <c:v>40332.416670000006</c:v>
                </c:pt>
                <c:pt idx="11055">
                  <c:v>40332.458330000009</c:v>
                </c:pt>
                <c:pt idx="11056">
                  <c:v>40332.5</c:v>
                </c:pt>
                <c:pt idx="11057">
                  <c:v>40332.541669999999</c:v>
                </c:pt>
                <c:pt idx="11058">
                  <c:v>40332.583330000001</c:v>
                </c:pt>
                <c:pt idx="11059">
                  <c:v>40332.624999999993</c:v>
                </c:pt>
                <c:pt idx="11060">
                  <c:v>40332.666669999999</c:v>
                </c:pt>
                <c:pt idx="11061">
                  <c:v>40332.708330000001</c:v>
                </c:pt>
                <c:pt idx="11062">
                  <c:v>40332.75</c:v>
                </c:pt>
                <c:pt idx="11063">
                  <c:v>40332.791669999991</c:v>
                </c:pt>
                <c:pt idx="11064">
                  <c:v>40332.833330000001</c:v>
                </c:pt>
                <c:pt idx="11065">
                  <c:v>40332.875</c:v>
                </c:pt>
                <c:pt idx="11066">
                  <c:v>40332.916670000006</c:v>
                </c:pt>
                <c:pt idx="11067">
                  <c:v>40332.958330000009</c:v>
                </c:pt>
                <c:pt idx="11068">
                  <c:v>40333</c:v>
                </c:pt>
                <c:pt idx="11069">
                  <c:v>40333.041669999999</c:v>
                </c:pt>
                <c:pt idx="11070">
                  <c:v>40333.083330000001</c:v>
                </c:pt>
                <c:pt idx="11071">
                  <c:v>40333.124999999993</c:v>
                </c:pt>
                <c:pt idx="11072">
                  <c:v>40333.166669999999</c:v>
                </c:pt>
                <c:pt idx="11073">
                  <c:v>40333.208330000001</c:v>
                </c:pt>
                <c:pt idx="11074">
                  <c:v>40333.25</c:v>
                </c:pt>
                <c:pt idx="11075">
                  <c:v>40333.291669999991</c:v>
                </c:pt>
                <c:pt idx="11076">
                  <c:v>40333.333330000001</c:v>
                </c:pt>
                <c:pt idx="11077">
                  <c:v>40333.375</c:v>
                </c:pt>
                <c:pt idx="11078">
                  <c:v>40333.416670000006</c:v>
                </c:pt>
                <c:pt idx="11079">
                  <c:v>40333.458330000009</c:v>
                </c:pt>
                <c:pt idx="11080">
                  <c:v>40333.5</c:v>
                </c:pt>
                <c:pt idx="11081">
                  <c:v>40333.541669999999</c:v>
                </c:pt>
                <c:pt idx="11082">
                  <c:v>40333.583330000001</c:v>
                </c:pt>
                <c:pt idx="11083">
                  <c:v>40333.624999999993</c:v>
                </c:pt>
                <c:pt idx="11084">
                  <c:v>40333.666669999999</c:v>
                </c:pt>
                <c:pt idx="11085">
                  <c:v>40333.708330000001</c:v>
                </c:pt>
                <c:pt idx="11086">
                  <c:v>40333.75</c:v>
                </c:pt>
                <c:pt idx="11087">
                  <c:v>40333.791669999991</c:v>
                </c:pt>
                <c:pt idx="11088">
                  <c:v>40333.833330000001</c:v>
                </c:pt>
                <c:pt idx="11089">
                  <c:v>40333.875</c:v>
                </c:pt>
                <c:pt idx="11090">
                  <c:v>40333.916670000006</c:v>
                </c:pt>
                <c:pt idx="11091">
                  <c:v>40333.958330000009</c:v>
                </c:pt>
                <c:pt idx="11092">
                  <c:v>40334</c:v>
                </c:pt>
                <c:pt idx="11093">
                  <c:v>40334.041669999999</c:v>
                </c:pt>
                <c:pt idx="11094">
                  <c:v>40334.083330000001</c:v>
                </c:pt>
                <c:pt idx="11095">
                  <c:v>40334.124999999993</c:v>
                </c:pt>
                <c:pt idx="11096">
                  <c:v>40334.166669999999</c:v>
                </c:pt>
                <c:pt idx="11097">
                  <c:v>40334.208330000001</c:v>
                </c:pt>
                <c:pt idx="11098">
                  <c:v>40334.25</c:v>
                </c:pt>
                <c:pt idx="11099">
                  <c:v>40334.291669999991</c:v>
                </c:pt>
                <c:pt idx="11100">
                  <c:v>40334.333330000001</c:v>
                </c:pt>
                <c:pt idx="11101">
                  <c:v>40334.375</c:v>
                </c:pt>
                <c:pt idx="11102">
                  <c:v>40334.416670000006</c:v>
                </c:pt>
                <c:pt idx="11103">
                  <c:v>40334.458330000009</c:v>
                </c:pt>
                <c:pt idx="11104">
                  <c:v>40334.5</c:v>
                </c:pt>
                <c:pt idx="11105">
                  <c:v>40334.541669999999</c:v>
                </c:pt>
                <c:pt idx="11106">
                  <c:v>40334.583330000001</c:v>
                </c:pt>
                <c:pt idx="11107">
                  <c:v>40334.624999999993</c:v>
                </c:pt>
                <c:pt idx="11108">
                  <c:v>40334.666669999999</c:v>
                </c:pt>
                <c:pt idx="11109">
                  <c:v>40334.708330000001</c:v>
                </c:pt>
                <c:pt idx="11110">
                  <c:v>40334.75</c:v>
                </c:pt>
                <c:pt idx="11111">
                  <c:v>40334.791669999991</c:v>
                </c:pt>
                <c:pt idx="11112">
                  <c:v>40334.833330000001</c:v>
                </c:pt>
                <c:pt idx="11113">
                  <c:v>40334.875</c:v>
                </c:pt>
                <c:pt idx="11114">
                  <c:v>40334.916670000006</c:v>
                </c:pt>
                <c:pt idx="11115">
                  <c:v>40334.958330000009</c:v>
                </c:pt>
                <c:pt idx="11116">
                  <c:v>40335</c:v>
                </c:pt>
                <c:pt idx="11117">
                  <c:v>40335.041669999999</c:v>
                </c:pt>
                <c:pt idx="11118">
                  <c:v>40335.083330000001</c:v>
                </c:pt>
                <c:pt idx="11119">
                  <c:v>40335.124999999993</c:v>
                </c:pt>
                <c:pt idx="11120">
                  <c:v>40335.166669999999</c:v>
                </c:pt>
                <c:pt idx="11121">
                  <c:v>40335.208330000001</c:v>
                </c:pt>
                <c:pt idx="11122">
                  <c:v>40335.25</c:v>
                </c:pt>
                <c:pt idx="11123">
                  <c:v>40335.291669999991</c:v>
                </c:pt>
                <c:pt idx="11124">
                  <c:v>40335.333330000001</c:v>
                </c:pt>
                <c:pt idx="11125">
                  <c:v>40335.375</c:v>
                </c:pt>
                <c:pt idx="11126">
                  <c:v>40335.416670000006</c:v>
                </c:pt>
                <c:pt idx="11127">
                  <c:v>40335.458330000009</c:v>
                </c:pt>
                <c:pt idx="11128">
                  <c:v>40335.5</c:v>
                </c:pt>
                <c:pt idx="11129">
                  <c:v>40335.541669999999</c:v>
                </c:pt>
                <c:pt idx="11130">
                  <c:v>40335.583330000001</c:v>
                </c:pt>
                <c:pt idx="11131">
                  <c:v>40335.624999999993</c:v>
                </c:pt>
                <c:pt idx="11132">
                  <c:v>40335.666669999999</c:v>
                </c:pt>
                <c:pt idx="11133">
                  <c:v>40335.708330000001</c:v>
                </c:pt>
                <c:pt idx="11134">
                  <c:v>40335.75</c:v>
                </c:pt>
                <c:pt idx="11135">
                  <c:v>40335.791669999991</c:v>
                </c:pt>
                <c:pt idx="11136">
                  <c:v>40335.833330000001</c:v>
                </c:pt>
                <c:pt idx="11137">
                  <c:v>40335.875</c:v>
                </c:pt>
                <c:pt idx="11138">
                  <c:v>40335.916670000006</c:v>
                </c:pt>
                <c:pt idx="11139">
                  <c:v>40335.958330000009</c:v>
                </c:pt>
                <c:pt idx="11140">
                  <c:v>40336</c:v>
                </c:pt>
                <c:pt idx="11141">
                  <c:v>40336.041669999999</c:v>
                </c:pt>
                <c:pt idx="11142">
                  <c:v>40336.083330000001</c:v>
                </c:pt>
                <c:pt idx="11143">
                  <c:v>40336.124999999993</c:v>
                </c:pt>
                <c:pt idx="11144">
                  <c:v>40336.166669999999</c:v>
                </c:pt>
                <c:pt idx="11145">
                  <c:v>40336.208330000001</c:v>
                </c:pt>
                <c:pt idx="11146">
                  <c:v>40336.25</c:v>
                </c:pt>
                <c:pt idx="11147">
                  <c:v>40336.291669999991</c:v>
                </c:pt>
                <c:pt idx="11148">
                  <c:v>40336.333330000001</c:v>
                </c:pt>
                <c:pt idx="11149">
                  <c:v>40336.375</c:v>
                </c:pt>
                <c:pt idx="11150">
                  <c:v>40336.416670000006</c:v>
                </c:pt>
                <c:pt idx="11151">
                  <c:v>40336.458330000009</c:v>
                </c:pt>
                <c:pt idx="11152">
                  <c:v>40336.5</c:v>
                </c:pt>
                <c:pt idx="11153">
                  <c:v>40336.541669999999</c:v>
                </c:pt>
                <c:pt idx="11154">
                  <c:v>40336.583330000001</c:v>
                </c:pt>
                <c:pt idx="11155">
                  <c:v>40336.624999999993</c:v>
                </c:pt>
                <c:pt idx="11156">
                  <c:v>40336.666669999999</c:v>
                </c:pt>
                <c:pt idx="11157">
                  <c:v>40336.708330000001</c:v>
                </c:pt>
                <c:pt idx="11158">
                  <c:v>40336.75</c:v>
                </c:pt>
                <c:pt idx="11159">
                  <c:v>40336.791669999991</c:v>
                </c:pt>
                <c:pt idx="11160">
                  <c:v>40336.833330000001</c:v>
                </c:pt>
                <c:pt idx="11161">
                  <c:v>40336.875</c:v>
                </c:pt>
                <c:pt idx="11162">
                  <c:v>40336.916670000006</c:v>
                </c:pt>
                <c:pt idx="11163">
                  <c:v>40336.958330000009</c:v>
                </c:pt>
                <c:pt idx="11164">
                  <c:v>40337</c:v>
                </c:pt>
                <c:pt idx="11165">
                  <c:v>40337.041669999999</c:v>
                </c:pt>
                <c:pt idx="11166">
                  <c:v>40337.083330000001</c:v>
                </c:pt>
                <c:pt idx="11167">
                  <c:v>40337.124999999993</c:v>
                </c:pt>
                <c:pt idx="11168">
                  <c:v>40337.166669999999</c:v>
                </c:pt>
                <c:pt idx="11169">
                  <c:v>40337.208330000001</c:v>
                </c:pt>
                <c:pt idx="11170">
                  <c:v>40337.25</c:v>
                </c:pt>
                <c:pt idx="11171">
                  <c:v>40337.291669999991</c:v>
                </c:pt>
                <c:pt idx="11172">
                  <c:v>40337.333330000001</c:v>
                </c:pt>
                <c:pt idx="11173">
                  <c:v>40337.375</c:v>
                </c:pt>
                <c:pt idx="11174">
                  <c:v>40337.416670000006</c:v>
                </c:pt>
                <c:pt idx="11175">
                  <c:v>40337.458330000009</c:v>
                </c:pt>
                <c:pt idx="11176">
                  <c:v>40337.5</c:v>
                </c:pt>
                <c:pt idx="11177">
                  <c:v>40337.541669999999</c:v>
                </c:pt>
                <c:pt idx="11178">
                  <c:v>40337.583330000001</c:v>
                </c:pt>
                <c:pt idx="11179">
                  <c:v>40337.624999999993</c:v>
                </c:pt>
                <c:pt idx="11180">
                  <c:v>40337.666669999999</c:v>
                </c:pt>
                <c:pt idx="11181">
                  <c:v>40337.708330000001</c:v>
                </c:pt>
                <c:pt idx="11182">
                  <c:v>40337.75</c:v>
                </c:pt>
                <c:pt idx="11183">
                  <c:v>40337.791669999991</c:v>
                </c:pt>
                <c:pt idx="11184">
                  <c:v>40337.833330000001</c:v>
                </c:pt>
                <c:pt idx="11185">
                  <c:v>40337.875</c:v>
                </c:pt>
                <c:pt idx="11186">
                  <c:v>40337.916670000006</c:v>
                </c:pt>
                <c:pt idx="11187">
                  <c:v>40337.958330000009</c:v>
                </c:pt>
                <c:pt idx="11188">
                  <c:v>40338</c:v>
                </c:pt>
                <c:pt idx="11189">
                  <c:v>40338.041669999999</c:v>
                </c:pt>
                <c:pt idx="11190">
                  <c:v>40338.083330000001</c:v>
                </c:pt>
                <c:pt idx="11191">
                  <c:v>40338.124999999993</c:v>
                </c:pt>
                <c:pt idx="11192">
                  <c:v>40338.166669999999</c:v>
                </c:pt>
                <c:pt idx="11193">
                  <c:v>40338.208330000001</c:v>
                </c:pt>
                <c:pt idx="11194">
                  <c:v>40338.25</c:v>
                </c:pt>
                <c:pt idx="11195">
                  <c:v>40338.291669999991</c:v>
                </c:pt>
                <c:pt idx="11196">
                  <c:v>40338.333330000001</c:v>
                </c:pt>
                <c:pt idx="11197">
                  <c:v>40338.375</c:v>
                </c:pt>
                <c:pt idx="11198">
                  <c:v>40338.416670000006</c:v>
                </c:pt>
                <c:pt idx="11199">
                  <c:v>40338.458330000009</c:v>
                </c:pt>
                <c:pt idx="11200">
                  <c:v>40338.5</c:v>
                </c:pt>
                <c:pt idx="11201">
                  <c:v>40338.541669999999</c:v>
                </c:pt>
                <c:pt idx="11202">
                  <c:v>40338.583330000001</c:v>
                </c:pt>
                <c:pt idx="11203">
                  <c:v>40338.624999999993</c:v>
                </c:pt>
                <c:pt idx="11204">
                  <c:v>40338.666669999999</c:v>
                </c:pt>
                <c:pt idx="11205">
                  <c:v>40338.708330000001</c:v>
                </c:pt>
                <c:pt idx="11206">
                  <c:v>40338.75</c:v>
                </c:pt>
                <c:pt idx="11207">
                  <c:v>40338.791669999991</c:v>
                </c:pt>
                <c:pt idx="11208">
                  <c:v>40338.833330000001</c:v>
                </c:pt>
                <c:pt idx="11209">
                  <c:v>40338.875</c:v>
                </c:pt>
                <c:pt idx="11210">
                  <c:v>40338.916670000006</c:v>
                </c:pt>
                <c:pt idx="11211">
                  <c:v>40338.958330000009</c:v>
                </c:pt>
                <c:pt idx="11212">
                  <c:v>40339</c:v>
                </c:pt>
                <c:pt idx="11213">
                  <c:v>40339.041669999999</c:v>
                </c:pt>
                <c:pt idx="11214">
                  <c:v>40339.083330000001</c:v>
                </c:pt>
                <c:pt idx="11215">
                  <c:v>40339.124999999993</c:v>
                </c:pt>
                <c:pt idx="11216">
                  <c:v>40339.166669999999</c:v>
                </c:pt>
                <c:pt idx="11217">
                  <c:v>40339.208330000001</c:v>
                </c:pt>
                <c:pt idx="11218">
                  <c:v>40339.25</c:v>
                </c:pt>
                <c:pt idx="11219">
                  <c:v>40339.291669999991</c:v>
                </c:pt>
                <c:pt idx="11220">
                  <c:v>40339.333330000001</c:v>
                </c:pt>
                <c:pt idx="11221">
                  <c:v>40339.375</c:v>
                </c:pt>
                <c:pt idx="11222">
                  <c:v>40339.416670000006</c:v>
                </c:pt>
                <c:pt idx="11223">
                  <c:v>40339.458330000009</c:v>
                </c:pt>
                <c:pt idx="11224">
                  <c:v>40339.5</c:v>
                </c:pt>
                <c:pt idx="11225">
                  <c:v>40339.541669999999</c:v>
                </c:pt>
                <c:pt idx="11226">
                  <c:v>40339.583330000001</c:v>
                </c:pt>
                <c:pt idx="11227">
                  <c:v>40339.624999999993</c:v>
                </c:pt>
                <c:pt idx="11228">
                  <c:v>40339.666669999999</c:v>
                </c:pt>
                <c:pt idx="11229">
                  <c:v>40339.708330000001</c:v>
                </c:pt>
                <c:pt idx="11230">
                  <c:v>40339.75</c:v>
                </c:pt>
                <c:pt idx="11231">
                  <c:v>40339.791669999991</c:v>
                </c:pt>
                <c:pt idx="11232">
                  <c:v>40339.833330000001</c:v>
                </c:pt>
                <c:pt idx="11233">
                  <c:v>40339.875</c:v>
                </c:pt>
                <c:pt idx="11234">
                  <c:v>40339.916670000006</c:v>
                </c:pt>
                <c:pt idx="11235">
                  <c:v>40339.958330000009</c:v>
                </c:pt>
                <c:pt idx="11236">
                  <c:v>40340</c:v>
                </c:pt>
                <c:pt idx="11237">
                  <c:v>40340.041669999999</c:v>
                </c:pt>
                <c:pt idx="11238">
                  <c:v>40340.083330000001</c:v>
                </c:pt>
                <c:pt idx="11239">
                  <c:v>40340.124999999993</c:v>
                </c:pt>
                <c:pt idx="11240">
                  <c:v>40340.166669999999</c:v>
                </c:pt>
                <c:pt idx="11241">
                  <c:v>40340.208330000001</c:v>
                </c:pt>
                <c:pt idx="11242">
                  <c:v>40340.25</c:v>
                </c:pt>
                <c:pt idx="11243">
                  <c:v>40340.291669999991</c:v>
                </c:pt>
                <c:pt idx="11244">
                  <c:v>40340.333330000001</c:v>
                </c:pt>
                <c:pt idx="11245">
                  <c:v>40340.375</c:v>
                </c:pt>
                <c:pt idx="11246">
                  <c:v>40340.416670000006</c:v>
                </c:pt>
                <c:pt idx="11247">
                  <c:v>40340.458330000009</c:v>
                </c:pt>
                <c:pt idx="11248">
                  <c:v>40340.5</c:v>
                </c:pt>
                <c:pt idx="11249">
                  <c:v>40340.541669999999</c:v>
                </c:pt>
                <c:pt idx="11250">
                  <c:v>40340.583330000001</c:v>
                </c:pt>
                <c:pt idx="11251">
                  <c:v>40340.624999999993</c:v>
                </c:pt>
                <c:pt idx="11252">
                  <c:v>40340.666669999999</c:v>
                </c:pt>
                <c:pt idx="11253">
                  <c:v>40340.708330000001</c:v>
                </c:pt>
                <c:pt idx="11254">
                  <c:v>40340.75</c:v>
                </c:pt>
                <c:pt idx="11255">
                  <c:v>40340.791669999991</c:v>
                </c:pt>
                <c:pt idx="11256">
                  <c:v>40340.833330000001</c:v>
                </c:pt>
                <c:pt idx="11257">
                  <c:v>40340.875</c:v>
                </c:pt>
                <c:pt idx="11258">
                  <c:v>40340.916670000006</c:v>
                </c:pt>
                <c:pt idx="11259">
                  <c:v>40340.958330000009</c:v>
                </c:pt>
                <c:pt idx="11260">
                  <c:v>40341</c:v>
                </c:pt>
                <c:pt idx="11261">
                  <c:v>40341.041669999999</c:v>
                </c:pt>
                <c:pt idx="11262">
                  <c:v>40341.083330000001</c:v>
                </c:pt>
                <c:pt idx="11263">
                  <c:v>40341.124999999993</c:v>
                </c:pt>
                <c:pt idx="11264">
                  <c:v>40341.166669999999</c:v>
                </c:pt>
                <c:pt idx="11265">
                  <c:v>40341.208330000001</c:v>
                </c:pt>
                <c:pt idx="11266">
                  <c:v>40341.25</c:v>
                </c:pt>
                <c:pt idx="11267">
                  <c:v>40341.291669999991</c:v>
                </c:pt>
                <c:pt idx="11268">
                  <c:v>40341.333330000001</c:v>
                </c:pt>
                <c:pt idx="11269">
                  <c:v>40341.375</c:v>
                </c:pt>
                <c:pt idx="11270">
                  <c:v>40341.416670000006</c:v>
                </c:pt>
                <c:pt idx="11271">
                  <c:v>40341.458330000009</c:v>
                </c:pt>
                <c:pt idx="11272">
                  <c:v>40341.5</c:v>
                </c:pt>
                <c:pt idx="11273">
                  <c:v>40341.541669999999</c:v>
                </c:pt>
                <c:pt idx="11274">
                  <c:v>40341.583330000001</c:v>
                </c:pt>
                <c:pt idx="11275">
                  <c:v>40341.624999999993</c:v>
                </c:pt>
                <c:pt idx="11276">
                  <c:v>40341.666669999999</c:v>
                </c:pt>
                <c:pt idx="11277">
                  <c:v>40341.708330000001</c:v>
                </c:pt>
                <c:pt idx="11278">
                  <c:v>40341.75</c:v>
                </c:pt>
                <c:pt idx="11279">
                  <c:v>40341.791669999991</c:v>
                </c:pt>
                <c:pt idx="11280">
                  <c:v>40341.833330000001</c:v>
                </c:pt>
                <c:pt idx="11281">
                  <c:v>40341.875</c:v>
                </c:pt>
                <c:pt idx="11282">
                  <c:v>40341.916670000006</c:v>
                </c:pt>
                <c:pt idx="11283">
                  <c:v>40341.958330000009</c:v>
                </c:pt>
                <c:pt idx="11284">
                  <c:v>40342</c:v>
                </c:pt>
                <c:pt idx="11285">
                  <c:v>40342.041669999999</c:v>
                </c:pt>
                <c:pt idx="11286">
                  <c:v>40342.083330000001</c:v>
                </c:pt>
                <c:pt idx="11287">
                  <c:v>40342.124999999993</c:v>
                </c:pt>
                <c:pt idx="11288">
                  <c:v>40342.166669999999</c:v>
                </c:pt>
                <c:pt idx="11289">
                  <c:v>40342.208330000001</c:v>
                </c:pt>
                <c:pt idx="11290">
                  <c:v>40342.25</c:v>
                </c:pt>
                <c:pt idx="11291">
                  <c:v>40342.291669999991</c:v>
                </c:pt>
                <c:pt idx="11292">
                  <c:v>40342.333330000001</c:v>
                </c:pt>
                <c:pt idx="11293">
                  <c:v>40342.375</c:v>
                </c:pt>
                <c:pt idx="11294">
                  <c:v>40342.416670000006</c:v>
                </c:pt>
                <c:pt idx="11295">
                  <c:v>40342.458330000009</c:v>
                </c:pt>
                <c:pt idx="11296">
                  <c:v>40342.5</c:v>
                </c:pt>
                <c:pt idx="11297">
                  <c:v>40342.541669999999</c:v>
                </c:pt>
                <c:pt idx="11298">
                  <c:v>40342.583330000001</c:v>
                </c:pt>
                <c:pt idx="11299">
                  <c:v>40342.624999999993</c:v>
                </c:pt>
                <c:pt idx="11300">
                  <c:v>40342.666669999999</c:v>
                </c:pt>
                <c:pt idx="11301">
                  <c:v>40342.708330000001</c:v>
                </c:pt>
                <c:pt idx="11302">
                  <c:v>40342.75</c:v>
                </c:pt>
                <c:pt idx="11303">
                  <c:v>40342.791669999991</c:v>
                </c:pt>
                <c:pt idx="11304">
                  <c:v>40342.833330000001</c:v>
                </c:pt>
                <c:pt idx="11305">
                  <c:v>40342.875</c:v>
                </c:pt>
                <c:pt idx="11306">
                  <c:v>40342.916670000006</c:v>
                </c:pt>
                <c:pt idx="11307">
                  <c:v>40342.958330000009</c:v>
                </c:pt>
                <c:pt idx="11308">
                  <c:v>40343</c:v>
                </c:pt>
                <c:pt idx="11309">
                  <c:v>40343.041669999999</c:v>
                </c:pt>
                <c:pt idx="11310">
                  <c:v>40343.083330000001</c:v>
                </c:pt>
                <c:pt idx="11311">
                  <c:v>40343.124999999993</c:v>
                </c:pt>
                <c:pt idx="11312">
                  <c:v>40343.166669999999</c:v>
                </c:pt>
                <c:pt idx="11313">
                  <c:v>40343.208330000001</c:v>
                </c:pt>
                <c:pt idx="11314">
                  <c:v>40343.25</c:v>
                </c:pt>
                <c:pt idx="11315">
                  <c:v>40343.291669999991</c:v>
                </c:pt>
                <c:pt idx="11316">
                  <c:v>40343.333330000001</c:v>
                </c:pt>
                <c:pt idx="11317">
                  <c:v>40343.375</c:v>
                </c:pt>
                <c:pt idx="11318">
                  <c:v>40343.416670000006</c:v>
                </c:pt>
                <c:pt idx="11319">
                  <c:v>40343.458330000009</c:v>
                </c:pt>
                <c:pt idx="11320">
                  <c:v>40343.5</c:v>
                </c:pt>
                <c:pt idx="11321">
                  <c:v>40343.541669999999</c:v>
                </c:pt>
                <c:pt idx="11322">
                  <c:v>40343.583330000001</c:v>
                </c:pt>
                <c:pt idx="11323">
                  <c:v>40343.624999999993</c:v>
                </c:pt>
                <c:pt idx="11324">
                  <c:v>40343.666669999999</c:v>
                </c:pt>
                <c:pt idx="11325">
                  <c:v>40343.708330000001</c:v>
                </c:pt>
                <c:pt idx="11326">
                  <c:v>40343.75</c:v>
                </c:pt>
                <c:pt idx="11327">
                  <c:v>40343.791669999991</c:v>
                </c:pt>
                <c:pt idx="11328">
                  <c:v>40343.833330000001</c:v>
                </c:pt>
                <c:pt idx="11329">
                  <c:v>40343.875</c:v>
                </c:pt>
                <c:pt idx="11330">
                  <c:v>40343.916670000006</c:v>
                </c:pt>
                <c:pt idx="11331">
                  <c:v>40343.958330000009</c:v>
                </c:pt>
                <c:pt idx="11332">
                  <c:v>40344</c:v>
                </c:pt>
                <c:pt idx="11333">
                  <c:v>40344.041669999999</c:v>
                </c:pt>
                <c:pt idx="11334">
                  <c:v>40344.083330000001</c:v>
                </c:pt>
                <c:pt idx="11335">
                  <c:v>40344.124999999993</c:v>
                </c:pt>
                <c:pt idx="11336">
                  <c:v>40344.166669999999</c:v>
                </c:pt>
                <c:pt idx="11337">
                  <c:v>40344.208330000001</c:v>
                </c:pt>
                <c:pt idx="11338">
                  <c:v>40344.25</c:v>
                </c:pt>
                <c:pt idx="11339">
                  <c:v>40344.291669999991</c:v>
                </c:pt>
                <c:pt idx="11340">
                  <c:v>40344.333330000001</c:v>
                </c:pt>
                <c:pt idx="11341">
                  <c:v>40344.375</c:v>
                </c:pt>
                <c:pt idx="11342">
                  <c:v>40344.416670000006</c:v>
                </c:pt>
                <c:pt idx="11343">
                  <c:v>40344.458330000009</c:v>
                </c:pt>
                <c:pt idx="11344">
                  <c:v>40344.5</c:v>
                </c:pt>
                <c:pt idx="11345">
                  <c:v>40344.541669999999</c:v>
                </c:pt>
                <c:pt idx="11346">
                  <c:v>40344.583330000001</c:v>
                </c:pt>
                <c:pt idx="11347">
                  <c:v>40344.624999999993</c:v>
                </c:pt>
                <c:pt idx="11348">
                  <c:v>40344.666669999999</c:v>
                </c:pt>
                <c:pt idx="11349">
                  <c:v>40344.708330000001</c:v>
                </c:pt>
                <c:pt idx="11350">
                  <c:v>40344.75</c:v>
                </c:pt>
                <c:pt idx="11351">
                  <c:v>40344.791669999991</c:v>
                </c:pt>
                <c:pt idx="11352">
                  <c:v>40344.833330000001</c:v>
                </c:pt>
                <c:pt idx="11353">
                  <c:v>40344.875</c:v>
                </c:pt>
                <c:pt idx="11354">
                  <c:v>40344.916670000006</c:v>
                </c:pt>
                <c:pt idx="11355">
                  <c:v>40344.958330000009</c:v>
                </c:pt>
                <c:pt idx="11356">
                  <c:v>40345</c:v>
                </c:pt>
                <c:pt idx="11357">
                  <c:v>40345.041669999999</c:v>
                </c:pt>
                <c:pt idx="11358">
                  <c:v>40345.083330000001</c:v>
                </c:pt>
                <c:pt idx="11359">
                  <c:v>40345.124999999993</c:v>
                </c:pt>
                <c:pt idx="11360">
                  <c:v>40345.166669999999</c:v>
                </c:pt>
                <c:pt idx="11361">
                  <c:v>40345.208330000001</c:v>
                </c:pt>
                <c:pt idx="11362">
                  <c:v>40345.25</c:v>
                </c:pt>
                <c:pt idx="11363">
                  <c:v>40345.291669999991</c:v>
                </c:pt>
                <c:pt idx="11364">
                  <c:v>40345.333330000001</c:v>
                </c:pt>
                <c:pt idx="11365">
                  <c:v>40345.375</c:v>
                </c:pt>
                <c:pt idx="11366">
                  <c:v>40345.416670000006</c:v>
                </c:pt>
                <c:pt idx="11367">
                  <c:v>40345.458330000009</c:v>
                </c:pt>
                <c:pt idx="11368">
                  <c:v>40345.5</c:v>
                </c:pt>
                <c:pt idx="11369">
                  <c:v>40345.541669999999</c:v>
                </c:pt>
                <c:pt idx="11370">
                  <c:v>40345.583330000001</c:v>
                </c:pt>
                <c:pt idx="11371">
                  <c:v>40345.624999999993</c:v>
                </c:pt>
                <c:pt idx="11372">
                  <c:v>40345.666669999999</c:v>
                </c:pt>
                <c:pt idx="11373">
                  <c:v>40345.708330000001</c:v>
                </c:pt>
                <c:pt idx="11374">
                  <c:v>40345.75</c:v>
                </c:pt>
                <c:pt idx="11375">
                  <c:v>40345.791669999991</c:v>
                </c:pt>
                <c:pt idx="11376">
                  <c:v>40345.833330000001</c:v>
                </c:pt>
                <c:pt idx="11377">
                  <c:v>40345.875</c:v>
                </c:pt>
                <c:pt idx="11378">
                  <c:v>40345.916670000006</c:v>
                </c:pt>
                <c:pt idx="11379">
                  <c:v>40345.958330000009</c:v>
                </c:pt>
                <c:pt idx="11380">
                  <c:v>40346</c:v>
                </c:pt>
                <c:pt idx="11381">
                  <c:v>40346.041669999999</c:v>
                </c:pt>
                <c:pt idx="11382">
                  <c:v>40346.083330000001</c:v>
                </c:pt>
                <c:pt idx="11383">
                  <c:v>40346.124999999993</c:v>
                </c:pt>
                <c:pt idx="11384">
                  <c:v>40346.166669999999</c:v>
                </c:pt>
                <c:pt idx="11385">
                  <c:v>40346.208330000001</c:v>
                </c:pt>
                <c:pt idx="11386">
                  <c:v>40346.25</c:v>
                </c:pt>
                <c:pt idx="11387">
                  <c:v>40346.291669999991</c:v>
                </c:pt>
                <c:pt idx="11388">
                  <c:v>40346.333330000001</c:v>
                </c:pt>
                <c:pt idx="11389">
                  <c:v>40346.375</c:v>
                </c:pt>
                <c:pt idx="11390">
                  <c:v>40346.416670000006</c:v>
                </c:pt>
                <c:pt idx="11391">
                  <c:v>40346.458330000009</c:v>
                </c:pt>
                <c:pt idx="11392">
                  <c:v>40346.5</c:v>
                </c:pt>
                <c:pt idx="11393">
                  <c:v>40346.541669999999</c:v>
                </c:pt>
                <c:pt idx="11394">
                  <c:v>40346.583330000001</c:v>
                </c:pt>
                <c:pt idx="11395">
                  <c:v>40346.624999999993</c:v>
                </c:pt>
                <c:pt idx="11396">
                  <c:v>40346.666669999999</c:v>
                </c:pt>
                <c:pt idx="11397">
                  <c:v>40346.708330000001</c:v>
                </c:pt>
                <c:pt idx="11398">
                  <c:v>40346.75</c:v>
                </c:pt>
                <c:pt idx="11399">
                  <c:v>40346.791669999991</c:v>
                </c:pt>
                <c:pt idx="11400">
                  <c:v>40346.833330000001</c:v>
                </c:pt>
                <c:pt idx="11401">
                  <c:v>40346.875</c:v>
                </c:pt>
                <c:pt idx="11402">
                  <c:v>40346.916670000006</c:v>
                </c:pt>
                <c:pt idx="11403">
                  <c:v>40346.958330000009</c:v>
                </c:pt>
                <c:pt idx="11404">
                  <c:v>40347</c:v>
                </c:pt>
                <c:pt idx="11405">
                  <c:v>40347.041669999999</c:v>
                </c:pt>
                <c:pt idx="11406">
                  <c:v>40347.083330000001</c:v>
                </c:pt>
                <c:pt idx="11407">
                  <c:v>40347.124999999993</c:v>
                </c:pt>
                <c:pt idx="11408">
                  <c:v>40347.166669999999</c:v>
                </c:pt>
                <c:pt idx="11409">
                  <c:v>40347.208330000001</c:v>
                </c:pt>
                <c:pt idx="11410">
                  <c:v>40347.25</c:v>
                </c:pt>
                <c:pt idx="11411">
                  <c:v>40347.291669999991</c:v>
                </c:pt>
                <c:pt idx="11412">
                  <c:v>40347.333330000001</c:v>
                </c:pt>
                <c:pt idx="11413">
                  <c:v>40347.375</c:v>
                </c:pt>
                <c:pt idx="11414">
                  <c:v>40347.416670000006</c:v>
                </c:pt>
                <c:pt idx="11415">
                  <c:v>40347.458330000009</c:v>
                </c:pt>
                <c:pt idx="11416">
                  <c:v>40347.5</c:v>
                </c:pt>
                <c:pt idx="11417">
                  <c:v>40347.541669999999</c:v>
                </c:pt>
                <c:pt idx="11418">
                  <c:v>40347.583330000001</c:v>
                </c:pt>
                <c:pt idx="11419">
                  <c:v>40347.624999999993</c:v>
                </c:pt>
                <c:pt idx="11420">
                  <c:v>40347.666669999999</c:v>
                </c:pt>
                <c:pt idx="11421">
                  <c:v>40347.708330000001</c:v>
                </c:pt>
                <c:pt idx="11422">
                  <c:v>40347.75</c:v>
                </c:pt>
                <c:pt idx="11423">
                  <c:v>40347.791669999991</c:v>
                </c:pt>
                <c:pt idx="11424">
                  <c:v>40347.833330000001</c:v>
                </c:pt>
                <c:pt idx="11425">
                  <c:v>40347.875</c:v>
                </c:pt>
                <c:pt idx="11426">
                  <c:v>40347.916670000006</c:v>
                </c:pt>
                <c:pt idx="11427">
                  <c:v>40347.958330000009</c:v>
                </c:pt>
                <c:pt idx="11428">
                  <c:v>40348</c:v>
                </c:pt>
                <c:pt idx="11429">
                  <c:v>40348.041669999999</c:v>
                </c:pt>
                <c:pt idx="11430">
                  <c:v>40348.083330000001</c:v>
                </c:pt>
                <c:pt idx="11431">
                  <c:v>40348.124999999993</c:v>
                </c:pt>
                <c:pt idx="11432">
                  <c:v>40348.166669999999</c:v>
                </c:pt>
                <c:pt idx="11433">
                  <c:v>40348.208330000001</c:v>
                </c:pt>
                <c:pt idx="11434">
                  <c:v>40348.25</c:v>
                </c:pt>
                <c:pt idx="11435">
                  <c:v>40348.291669999991</c:v>
                </c:pt>
                <c:pt idx="11436">
                  <c:v>40348.333330000001</c:v>
                </c:pt>
                <c:pt idx="11437">
                  <c:v>40348.375</c:v>
                </c:pt>
                <c:pt idx="11438">
                  <c:v>40348.416670000006</c:v>
                </c:pt>
                <c:pt idx="11439">
                  <c:v>40348.458330000009</c:v>
                </c:pt>
                <c:pt idx="11440">
                  <c:v>40348.5</c:v>
                </c:pt>
                <c:pt idx="11441">
                  <c:v>40348.541669999999</c:v>
                </c:pt>
                <c:pt idx="11442">
                  <c:v>40348.583330000001</c:v>
                </c:pt>
                <c:pt idx="11443">
                  <c:v>40348.624999999993</c:v>
                </c:pt>
                <c:pt idx="11444">
                  <c:v>40348.666669999999</c:v>
                </c:pt>
                <c:pt idx="11445">
                  <c:v>40348.708330000001</c:v>
                </c:pt>
                <c:pt idx="11446">
                  <c:v>40348.75</c:v>
                </c:pt>
                <c:pt idx="11447">
                  <c:v>40348.791669999991</c:v>
                </c:pt>
                <c:pt idx="11448">
                  <c:v>40348.833330000001</c:v>
                </c:pt>
                <c:pt idx="11449">
                  <c:v>40348.875</c:v>
                </c:pt>
                <c:pt idx="11450">
                  <c:v>40348.916670000006</c:v>
                </c:pt>
                <c:pt idx="11451">
                  <c:v>40348.958330000009</c:v>
                </c:pt>
                <c:pt idx="11452">
                  <c:v>40349</c:v>
                </c:pt>
                <c:pt idx="11453">
                  <c:v>40349.041669999999</c:v>
                </c:pt>
                <c:pt idx="11454">
                  <c:v>40349.083330000001</c:v>
                </c:pt>
                <c:pt idx="11455">
                  <c:v>40349.124999999993</c:v>
                </c:pt>
                <c:pt idx="11456">
                  <c:v>40349.166669999999</c:v>
                </c:pt>
                <c:pt idx="11457">
                  <c:v>40349.208330000001</c:v>
                </c:pt>
                <c:pt idx="11458">
                  <c:v>40349.25</c:v>
                </c:pt>
                <c:pt idx="11459">
                  <c:v>40349.291669999991</c:v>
                </c:pt>
                <c:pt idx="11460">
                  <c:v>40349.333330000001</c:v>
                </c:pt>
                <c:pt idx="11461">
                  <c:v>40349.375</c:v>
                </c:pt>
                <c:pt idx="11462">
                  <c:v>40349.416670000006</c:v>
                </c:pt>
                <c:pt idx="11463">
                  <c:v>40349.458330000009</c:v>
                </c:pt>
                <c:pt idx="11464">
                  <c:v>40349.5</c:v>
                </c:pt>
                <c:pt idx="11465">
                  <c:v>40349.541669999999</c:v>
                </c:pt>
                <c:pt idx="11466">
                  <c:v>40349.583330000001</c:v>
                </c:pt>
                <c:pt idx="11467">
                  <c:v>40349.624999999993</c:v>
                </c:pt>
                <c:pt idx="11468">
                  <c:v>40349.666669999999</c:v>
                </c:pt>
                <c:pt idx="11469">
                  <c:v>40349.708330000001</c:v>
                </c:pt>
                <c:pt idx="11470">
                  <c:v>40349.75</c:v>
                </c:pt>
                <c:pt idx="11471">
                  <c:v>40349.791669999991</c:v>
                </c:pt>
                <c:pt idx="11472">
                  <c:v>40349.833330000001</c:v>
                </c:pt>
                <c:pt idx="11473">
                  <c:v>40349.875</c:v>
                </c:pt>
                <c:pt idx="11474">
                  <c:v>40349.916670000006</c:v>
                </c:pt>
                <c:pt idx="11475">
                  <c:v>40349.958330000009</c:v>
                </c:pt>
                <c:pt idx="11476">
                  <c:v>40350</c:v>
                </c:pt>
                <c:pt idx="11477">
                  <c:v>40350.041669999999</c:v>
                </c:pt>
                <c:pt idx="11478">
                  <c:v>40350.083330000001</c:v>
                </c:pt>
                <c:pt idx="11479">
                  <c:v>40350.124999999993</c:v>
                </c:pt>
                <c:pt idx="11480">
                  <c:v>40350.166669999999</c:v>
                </c:pt>
                <c:pt idx="11481">
                  <c:v>40350.208330000001</c:v>
                </c:pt>
                <c:pt idx="11482">
                  <c:v>40350.25</c:v>
                </c:pt>
                <c:pt idx="11483">
                  <c:v>40350.291669999991</c:v>
                </c:pt>
                <c:pt idx="11484">
                  <c:v>40350.333330000001</c:v>
                </c:pt>
                <c:pt idx="11485">
                  <c:v>40350.375</c:v>
                </c:pt>
                <c:pt idx="11486">
                  <c:v>40350.416670000006</c:v>
                </c:pt>
                <c:pt idx="11487">
                  <c:v>40350.458330000009</c:v>
                </c:pt>
                <c:pt idx="11488">
                  <c:v>40350.5</c:v>
                </c:pt>
                <c:pt idx="11489">
                  <c:v>40350.541669999999</c:v>
                </c:pt>
                <c:pt idx="11490">
                  <c:v>40350.583330000001</c:v>
                </c:pt>
                <c:pt idx="11491">
                  <c:v>40350.624999999993</c:v>
                </c:pt>
                <c:pt idx="11492">
                  <c:v>40350.666669999999</c:v>
                </c:pt>
                <c:pt idx="11493">
                  <c:v>40350.708330000001</c:v>
                </c:pt>
                <c:pt idx="11494">
                  <c:v>40350.75</c:v>
                </c:pt>
                <c:pt idx="11495">
                  <c:v>40350.791669999991</c:v>
                </c:pt>
                <c:pt idx="11496">
                  <c:v>40350.833330000001</c:v>
                </c:pt>
                <c:pt idx="11497">
                  <c:v>40350.875</c:v>
                </c:pt>
                <c:pt idx="11498">
                  <c:v>40350.916670000006</c:v>
                </c:pt>
                <c:pt idx="11499">
                  <c:v>40350.958330000009</c:v>
                </c:pt>
                <c:pt idx="11500">
                  <c:v>40351</c:v>
                </c:pt>
                <c:pt idx="11501">
                  <c:v>40351.041669999999</c:v>
                </c:pt>
                <c:pt idx="11502">
                  <c:v>40351.083330000001</c:v>
                </c:pt>
                <c:pt idx="11503">
                  <c:v>40351.124999999993</c:v>
                </c:pt>
                <c:pt idx="11504">
                  <c:v>40351.166669999999</c:v>
                </c:pt>
                <c:pt idx="11505">
                  <c:v>40351.208330000001</c:v>
                </c:pt>
                <c:pt idx="11506">
                  <c:v>40351.25</c:v>
                </c:pt>
                <c:pt idx="11507">
                  <c:v>40351.291669999991</c:v>
                </c:pt>
                <c:pt idx="11508">
                  <c:v>40351.333330000001</c:v>
                </c:pt>
                <c:pt idx="11509">
                  <c:v>40351.375</c:v>
                </c:pt>
                <c:pt idx="11510">
                  <c:v>40351.416670000006</c:v>
                </c:pt>
                <c:pt idx="11511">
                  <c:v>40351.458330000009</c:v>
                </c:pt>
                <c:pt idx="11512">
                  <c:v>40351.5</c:v>
                </c:pt>
                <c:pt idx="11513">
                  <c:v>40351.541669999999</c:v>
                </c:pt>
                <c:pt idx="11514">
                  <c:v>40351.583330000001</c:v>
                </c:pt>
                <c:pt idx="11515">
                  <c:v>40351.624999999993</c:v>
                </c:pt>
                <c:pt idx="11516">
                  <c:v>40351.666669999999</c:v>
                </c:pt>
                <c:pt idx="11517">
                  <c:v>40351.708330000001</c:v>
                </c:pt>
                <c:pt idx="11518">
                  <c:v>40351.75</c:v>
                </c:pt>
                <c:pt idx="11519">
                  <c:v>40351.791669999991</c:v>
                </c:pt>
                <c:pt idx="11520">
                  <c:v>40351.833330000001</c:v>
                </c:pt>
                <c:pt idx="11521">
                  <c:v>40351.875</c:v>
                </c:pt>
                <c:pt idx="11522">
                  <c:v>40351.916670000006</c:v>
                </c:pt>
                <c:pt idx="11523">
                  <c:v>40351.958330000009</c:v>
                </c:pt>
                <c:pt idx="11524">
                  <c:v>40352</c:v>
                </c:pt>
                <c:pt idx="11525">
                  <c:v>40352.041669999999</c:v>
                </c:pt>
                <c:pt idx="11526">
                  <c:v>40352.083330000001</c:v>
                </c:pt>
                <c:pt idx="11527">
                  <c:v>40352.124999999993</c:v>
                </c:pt>
                <c:pt idx="11528">
                  <c:v>40352.166669999999</c:v>
                </c:pt>
                <c:pt idx="11529">
                  <c:v>40352.208330000001</c:v>
                </c:pt>
                <c:pt idx="11530">
                  <c:v>40352.25</c:v>
                </c:pt>
                <c:pt idx="11531">
                  <c:v>40352.291669999991</c:v>
                </c:pt>
                <c:pt idx="11532">
                  <c:v>40352.333330000001</c:v>
                </c:pt>
                <c:pt idx="11533">
                  <c:v>40352.375</c:v>
                </c:pt>
                <c:pt idx="11534">
                  <c:v>40352.416670000006</c:v>
                </c:pt>
                <c:pt idx="11535">
                  <c:v>40352.458330000009</c:v>
                </c:pt>
                <c:pt idx="11536">
                  <c:v>40352.5</c:v>
                </c:pt>
                <c:pt idx="11537">
                  <c:v>40352.541669999999</c:v>
                </c:pt>
                <c:pt idx="11538">
                  <c:v>40352.583330000001</c:v>
                </c:pt>
                <c:pt idx="11539">
                  <c:v>40352.624999999993</c:v>
                </c:pt>
                <c:pt idx="11540">
                  <c:v>40352.666669999999</c:v>
                </c:pt>
                <c:pt idx="11541">
                  <c:v>40352.708330000001</c:v>
                </c:pt>
                <c:pt idx="11542">
                  <c:v>40352.75</c:v>
                </c:pt>
                <c:pt idx="11543">
                  <c:v>40352.791669999991</c:v>
                </c:pt>
                <c:pt idx="11544">
                  <c:v>40352.833330000001</c:v>
                </c:pt>
                <c:pt idx="11545">
                  <c:v>40352.875</c:v>
                </c:pt>
                <c:pt idx="11546">
                  <c:v>40352.916670000006</c:v>
                </c:pt>
                <c:pt idx="11547">
                  <c:v>40352.958330000009</c:v>
                </c:pt>
                <c:pt idx="11548">
                  <c:v>40353</c:v>
                </c:pt>
                <c:pt idx="11549">
                  <c:v>40353.041669999999</c:v>
                </c:pt>
                <c:pt idx="11550">
                  <c:v>40353.083330000001</c:v>
                </c:pt>
                <c:pt idx="11551">
                  <c:v>40353.124999999993</c:v>
                </c:pt>
                <c:pt idx="11552">
                  <c:v>40353.166669999999</c:v>
                </c:pt>
                <c:pt idx="11553">
                  <c:v>40353.208330000001</c:v>
                </c:pt>
                <c:pt idx="11554">
                  <c:v>40353.25</c:v>
                </c:pt>
                <c:pt idx="11555">
                  <c:v>40353.291669999991</c:v>
                </c:pt>
                <c:pt idx="11556">
                  <c:v>40353.333330000001</c:v>
                </c:pt>
                <c:pt idx="11557">
                  <c:v>40353.375</c:v>
                </c:pt>
                <c:pt idx="11558">
                  <c:v>40353.416670000006</c:v>
                </c:pt>
                <c:pt idx="11559">
                  <c:v>40353.458330000009</c:v>
                </c:pt>
                <c:pt idx="11560">
                  <c:v>40353.5</c:v>
                </c:pt>
                <c:pt idx="11561">
                  <c:v>40353.541669999999</c:v>
                </c:pt>
                <c:pt idx="11562">
                  <c:v>40353.583330000001</c:v>
                </c:pt>
                <c:pt idx="11563">
                  <c:v>40353.624999999993</c:v>
                </c:pt>
                <c:pt idx="11564">
                  <c:v>40353.666669999999</c:v>
                </c:pt>
                <c:pt idx="11565">
                  <c:v>40353.708330000001</c:v>
                </c:pt>
                <c:pt idx="11566">
                  <c:v>40353.75</c:v>
                </c:pt>
                <c:pt idx="11567">
                  <c:v>40353.791669999991</c:v>
                </c:pt>
                <c:pt idx="11568">
                  <c:v>40353.833330000001</c:v>
                </c:pt>
                <c:pt idx="11569">
                  <c:v>40353.875</c:v>
                </c:pt>
                <c:pt idx="11570">
                  <c:v>40353.916670000006</c:v>
                </c:pt>
                <c:pt idx="11571">
                  <c:v>40353.958330000009</c:v>
                </c:pt>
                <c:pt idx="11572">
                  <c:v>40354</c:v>
                </c:pt>
                <c:pt idx="11573">
                  <c:v>40354.041669999999</c:v>
                </c:pt>
                <c:pt idx="11574">
                  <c:v>40354.083330000001</c:v>
                </c:pt>
                <c:pt idx="11575">
                  <c:v>40354.124999999993</c:v>
                </c:pt>
                <c:pt idx="11576">
                  <c:v>40354.166669999999</c:v>
                </c:pt>
                <c:pt idx="11577">
                  <c:v>40354.208330000001</c:v>
                </c:pt>
                <c:pt idx="11578">
                  <c:v>40354.25</c:v>
                </c:pt>
                <c:pt idx="11579">
                  <c:v>40354.291669999991</c:v>
                </c:pt>
                <c:pt idx="11580">
                  <c:v>40354.333330000001</c:v>
                </c:pt>
                <c:pt idx="11581">
                  <c:v>40354.375</c:v>
                </c:pt>
                <c:pt idx="11582">
                  <c:v>40354.416670000006</c:v>
                </c:pt>
                <c:pt idx="11583">
                  <c:v>40354.458330000009</c:v>
                </c:pt>
                <c:pt idx="11584">
                  <c:v>40354.5</c:v>
                </c:pt>
                <c:pt idx="11585">
                  <c:v>40354.541669999999</c:v>
                </c:pt>
                <c:pt idx="11586">
                  <c:v>40354.583330000001</c:v>
                </c:pt>
                <c:pt idx="11587">
                  <c:v>40354.624999999993</c:v>
                </c:pt>
                <c:pt idx="11588">
                  <c:v>40354.666669999999</c:v>
                </c:pt>
                <c:pt idx="11589">
                  <c:v>40354.708330000001</c:v>
                </c:pt>
                <c:pt idx="11590">
                  <c:v>40354.75</c:v>
                </c:pt>
                <c:pt idx="11591">
                  <c:v>40354.791669999991</c:v>
                </c:pt>
                <c:pt idx="11592">
                  <c:v>40354.833330000001</c:v>
                </c:pt>
                <c:pt idx="11593">
                  <c:v>40354.875</c:v>
                </c:pt>
                <c:pt idx="11594">
                  <c:v>40354.916670000006</c:v>
                </c:pt>
                <c:pt idx="11595">
                  <c:v>40354.958330000009</c:v>
                </c:pt>
                <c:pt idx="11596">
                  <c:v>40355</c:v>
                </c:pt>
                <c:pt idx="11597">
                  <c:v>40355.041669999999</c:v>
                </c:pt>
                <c:pt idx="11598">
                  <c:v>40355.083330000001</c:v>
                </c:pt>
                <c:pt idx="11599">
                  <c:v>40355.124999999993</c:v>
                </c:pt>
                <c:pt idx="11600">
                  <c:v>40355.166669999999</c:v>
                </c:pt>
                <c:pt idx="11601">
                  <c:v>40355.208330000001</c:v>
                </c:pt>
                <c:pt idx="11602">
                  <c:v>40355.25</c:v>
                </c:pt>
                <c:pt idx="11603">
                  <c:v>40355.291669999991</c:v>
                </c:pt>
                <c:pt idx="11604">
                  <c:v>40355.333330000001</c:v>
                </c:pt>
                <c:pt idx="11605">
                  <c:v>40355.375</c:v>
                </c:pt>
                <c:pt idx="11606">
                  <c:v>40355.416670000006</c:v>
                </c:pt>
                <c:pt idx="11607">
                  <c:v>40355.458330000009</c:v>
                </c:pt>
                <c:pt idx="11608">
                  <c:v>40355.5</c:v>
                </c:pt>
                <c:pt idx="11609">
                  <c:v>40355.541669999999</c:v>
                </c:pt>
                <c:pt idx="11610">
                  <c:v>40355.583330000001</c:v>
                </c:pt>
                <c:pt idx="11611">
                  <c:v>40355.624999999993</c:v>
                </c:pt>
                <c:pt idx="11612">
                  <c:v>40355.666669999999</c:v>
                </c:pt>
                <c:pt idx="11613">
                  <c:v>40355.708330000001</c:v>
                </c:pt>
                <c:pt idx="11614">
                  <c:v>40355.75</c:v>
                </c:pt>
                <c:pt idx="11615">
                  <c:v>40355.791669999991</c:v>
                </c:pt>
                <c:pt idx="11616">
                  <c:v>40355.833330000001</c:v>
                </c:pt>
                <c:pt idx="11617">
                  <c:v>40355.875</c:v>
                </c:pt>
                <c:pt idx="11618">
                  <c:v>40355.916670000006</c:v>
                </c:pt>
                <c:pt idx="11619">
                  <c:v>40355.958330000009</c:v>
                </c:pt>
                <c:pt idx="11620">
                  <c:v>40356</c:v>
                </c:pt>
                <c:pt idx="11621">
                  <c:v>40356.041669999999</c:v>
                </c:pt>
                <c:pt idx="11622">
                  <c:v>40356.083330000001</c:v>
                </c:pt>
                <c:pt idx="11623">
                  <c:v>40356.124999999993</c:v>
                </c:pt>
                <c:pt idx="11624">
                  <c:v>40356.166669999999</c:v>
                </c:pt>
                <c:pt idx="11625">
                  <c:v>40356.208330000001</c:v>
                </c:pt>
                <c:pt idx="11626">
                  <c:v>40356.25</c:v>
                </c:pt>
                <c:pt idx="11627">
                  <c:v>40356.291669999991</c:v>
                </c:pt>
                <c:pt idx="11628">
                  <c:v>40356.333330000001</c:v>
                </c:pt>
                <c:pt idx="11629">
                  <c:v>40356.375</c:v>
                </c:pt>
                <c:pt idx="11630">
                  <c:v>40356.416670000006</c:v>
                </c:pt>
                <c:pt idx="11631">
                  <c:v>40356.458330000009</c:v>
                </c:pt>
                <c:pt idx="11632">
                  <c:v>40356.5</c:v>
                </c:pt>
                <c:pt idx="11633">
                  <c:v>40356.541669999999</c:v>
                </c:pt>
                <c:pt idx="11634">
                  <c:v>40356.583330000001</c:v>
                </c:pt>
                <c:pt idx="11635">
                  <c:v>40356.624999999993</c:v>
                </c:pt>
                <c:pt idx="11636">
                  <c:v>40356.666669999999</c:v>
                </c:pt>
                <c:pt idx="11637">
                  <c:v>40356.708330000001</c:v>
                </c:pt>
                <c:pt idx="11638">
                  <c:v>40356.75</c:v>
                </c:pt>
                <c:pt idx="11639">
                  <c:v>40356.791669999991</c:v>
                </c:pt>
                <c:pt idx="11640">
                  <c:v>40356.833330000001</c:v>
                </c:pt>
                <c:pt idx="11641">
                  <c:v>40356.875</c:v>
                </c:pt>
                <c:pt idx="11642">
                  <c:v>40356.916670000006</c:v>
                </c:pt>
                <c:pt idx="11643">
                  <c:v>40356.958330000009</c:v>
                </c:pt>
                <c:pt idx="11644">
                  <c:v>40357</c:v>
                </c:pt>
                <c:pt idx="11645">
                  <c:v>40357.041669999999</c:v>
                </c:pt>
                <c:pt idx="11646">
                  <c:v>40357.083330000001</c:v>
                </c:pt>
                <c:pt idx="11647">
                  <c:v>40357.124999999993</c:v>
                </c:pt>
                <c:pt idx="11648">
                  <c:v>40357.166669999999</c:v>
                </c:pt>
                <c:pt idx="11649">
                  <c:v>40357.208330000001</c:v>
                </c:pt>
                <c:pt idx="11650">
                  <c:v>40357.25</c:v>
                </c:pt>
                <c:pt idx="11651">
                  <c:v>40357.291669999991</c:v>
                </c:pt>
                <c:pt idx="11652">
                  <c:v>40357.333330000001</c:v>
                </c:pt>
                <c:pt idx="11653">
                  <c:v>40357.375</c:v>
                </c:pt>
                <c:pt idx="11654">
                  <c:v>40357.416670000006</c:v>
                </c:pt>
                <c:pt idx="11655">
                  <c:v>40357.458330000009</c:v>
                </c:pt>
                <c:pt idx="11656">
                  <c:v>40357.5</c:v>
                </c:pt>
                <c:pt idx="11657">
                  <c:v>40357.541669999999</c:v>
                </c:pt>
                <c:pt idx="11658">
                  <c:v>40357.583330000001</c:v>
                </c:pt>
                <c:pt idx="11659">
                  <c:v>40357.624999999993</c:v>
                </c:pt>
                <c:pt idx="11660">
                  <c:v>40357.666669999999</c:v>
                </c:pt>
                <c:pt idx="11661">
                  <c:v>40357.708330000001</c:v>
                </c:pt>
                <c:pt idx="11662">
                  <c:v>40357.75</c:v>
                </c:pt>
                <c:pt idx="11663">
                  <c:v>40357.791669999991</c:v>
                </c:pt>
                <c:pt idx="11664">
                  <c:v>40357.833330000001</c:v>
                </c:pt>
                <c:pt idx="11665">
                  <c:v>40357.875</c:v>
                </c:pt>
                <c:pt idx="11666">
                  <c:v>40357.916670000006</c:v>
                </c:pt>
                <c:pt idx="11667">
                  <c:v>40357.958330000009</c:v>
                </c:pt>
                <c:pt idx="11668">
                  <c:v>40358</c:v>
                </c:pt>
                <c:pt idx="11669">
                  <c:v>40358.041669999999</c:v>
                </c:pt>
                <c:pt idx="11670">
                  <c:v>40358.083330000001</c:v>
                </c:pt>
                <c:pt idx="11671">
                  <c:v>40358.124999999993</c:v>
                </c:pt>
                <c:pt idx="11672">
                  <c:v>40358.166669999999</c:v>
                </c:pt>
                <c:pt idx="11673">
                  <c:v>40358.208330000001</c:v>
                </c:pt>
                <c:pt idx="11674">
                  <c:v>40358.25</c:v>
                </c:pt>
                <c:pt idx="11675">
                  <c:v>40358.291669999991</c:v>
                </c:pt>
                <c:pt idx="11676">
                  <c:v>40358.333330000001</c:v>
                </c:pt>
                <c:pt idx="11677">
                  <c:v>40358.375</c:v>
                </c:pt>
                <c:pt idx="11678">
                  <c:v>40358.416670000006</c:v>
                </c:pt>
                <c:pt idx="11679">
                  <c:v>40358.458330000009</c:v>
                </c:pt>
                <c:pt idx="11680">
                  <c:v>40358.5</c:v>
                </c:pt>
                <c:pt idx="11681">
                  <c:v>40358.541669999999</c:v>
                </c:pt>
                <c:pt idx="11682">
                  <c:v>40358.583330000001</c:v>
                </c:pt>
                <c:pt idx="11683">
                  <c:v>40358.624999999993</c:v>
                </c:pt>
                <c:pt idx="11684">
                  <c:v>40358.666669999999</c:v>
                </c:pt>
                <c:pt idx="11685">
                  <c:v>40358.708330000001</c:v>
                </c:pt>
                <c:pt idx="11686">
                  <c:v>40358.75</c:v>
                </c:pt>
                <c:pt idx="11687">
                  <c:v>40358.791669999991</c:v>
                </c:pt>
                <c:pt idx="11688">
                  <c:v>40358.833330000001</c:v>
                </c:pt>
                <c:pt idx="11689">
                  <c:v>40358.875</c:v>
                </c:pt>
                <c:pt idx="11690">
                  <c:v>40358.916670000006</c:v>
                </c:pt>
                <c:pt idx="11691">
                  <c:v>40358.958330000009</c:v>
                </c:pt>
                <c:pt idx="11692">
                  <c:v>40359</c:v>
                </c:pt>
                <c:pt idx="11693">
                  <c:v>40359.041669999999</c:v>
                </c:pt>
                <c:pt idx="11694">
                  <c:v>40359.083330000001</c:v>
                </c:pt>
                <c:pt idx="11695">
                  <c:v>40359.124999999993</c:v>
                </c:pt>
                <c:pt idx="11696">
                  <c:v>40359.166669999999</c:v>
                </c:pt>
                <c:pt idx="11697">
                  <c:v>40359.208330000001</c:v>
                </c:pt>
                <c:pt idx="11698">
                  <c:v>40359.25</c:v>
                </c:pt>
                <c:pt idx="11699">
                  <c:v>40359.291669999991</c:v>
                </c:pt>
                <c:pt idx="11700">
                  <c:v>40359.333330000001</c:v>
                </c:pt>
                <c:pt idx="11701">
                  <c:v>40359.375</c:v>
                </c:pt>
                <c:pt idx="11702">
                  <c:v>40359.416670000006</c:v>
                </c:pt>
                <c:pt idx="11703">
                  <c:v>40359.458330000009</c:v>
                </c:pt>
                <c:pt idx="11704">
                  <c:v>40359.5</c:v>
                </c:pt>
                <c:pt idx="11705">
                  <c:v>40359.541669999999</c:v>
                </c:pt>
                <c:pt idx="11706">
                  <c:v>40359.583330000001</c:v>
                </c:pt>
                <c:pt idx="11707">
                  <c:v>40359.624999999993</c:v>
                </c:pt>
                <c:pt idx="11708">
                  <c:v>40359.666669999999</c:v>
                </c:pt>
                <c:pt idx="11709">
                  <c:v>40359.708330000001</c:v>
                </c:pt>
                <c:pt idx="11710">
                  <c:v>40359.75</c:v>
                </c:pt>
                <c:pt idx="11711">
                  <c:v>40359.791669999991</c:v>
                </c:pt>
                <c:pt idx="11712">
                  <c:v>40359.833330000001</c:v>
                </c:pt>
                <c:pt idx="11713">
                  <c:v>40359.875</c:v>
                </c:pt>
                <c:pt idx="11714">
                  <c:v>40359.916670000006</c:v>
                </c:pt>
                <c:pt idx="11715">
                  <c:v>40359.958330000009</c:v>
                </c:pt>
                <c:pt idx="11716">
                  <c:v>40360</c:v>
                </c:pt>
                <c:pt idx="11717">
                  <c:v>40360.041669999999</c:v>
                </c:pt>
                <c:pt idx="11718">
                  <c:v>40360.083330000001</c:v>
                </c:pt>
                <c:pt idx="11719">
                  <c:v>40360.124999999993</c:v>
                </c:pt>
                <c:pt idx="11720">
                  <c:v>40360.166669999999</c:v>
                </c:pt>
                <c:pt idx="11721">
                  <c:v>40360.208330000001</c:v>
                </c:pt>
                <c:pt idx="11722">
                  <c:v>40360.25</c:v>
                </c:pt>
                <c:pt idx="11723">
                  <c:v>40360.291669999991</c:v>
                </c:pt>
                <c:pt idx="11724">
                  <c:v>40360.333330000001</c:v>
                </c:pt>
                <c:pt idx="11725">
                  <c:v>40360.375</c:v>
                </c:pt>
                <c:pt idx="11726">
                  <c:v>40360.416670000006</c:v>
                </c:pt>
                <c:pt idx="11727">
                  <c:v>40360.458330000009</c:v>
                </c:pt>
                <c:pt idx="11728">
                  <c:v>40360.5</c:v>
                </c:pt>
                <c:pt idx="11729">
                  <c:v>40360.541669999999</c:v>
                </c:pt>
                <c:pt idx="11730">
                  <c:v>40360.583330000001</c:v>
                </c:pt>
                <c:pt idx="11731">
                  <c:v>40360.624999999993</c:v>
                </c:pt>
                <c:pt idx="11732">
                  <c:v>40360.666669999999</c:v>
                </c:pt>
                <c:pt idx="11733">
                  <c:v>40360.708330000001</c:v>
                </c:pt>
                <c:pt idx="11734">
                  <c:v>40360.75</c:v>
                </c:pt>
                <c:pt idx="11735">
                  <c:v>40360.791669999991</c:v>
                </c:pt>
                <c:pt idx="11736">
                  <c:v>40360.833330000001</c:v>
                </c:pt>
                <c:pt idx="11737">
                  <c:v>40360.875</c:v>
                </c:pt>
                <c:pt idx="11738">
                  <c:v>40360.916670000006</c:v>
                </c:pt>
                <c:pt idx="11739">
                  <c:v>40360.958330000009</c:v>
                </c:pt>
                <c:pt idx="11740">
                  <c:v>40361</c:v>
                </c:pt>
                <c:pt idx="11741">
                  <c:v>40361.041669999999</c:v>
                </c:pt>
                <c:pt idx="11742">
                  <c:v>40361.083330000001</c:v>
                </c:pt>
                <c:pt idx="11743">
                  <c:v>40361.124999999993</c:v>
                </c:pt>
                <c:pt idx="11744">
                  <c:v>40361.166669999999</c:v>
                </c:pt>
                <c:pt idx="11745">
                  <c:v>40361.208330000001</c:v>
                </c:pt>
                <c:pt idx="11746">
                  <c:v>40361.25</c:v>
                </c:pt>
                <c:pt idx="11747">
                  <c:v>40361.291669999991</c:v>
                </c:pt>
                <c:pt idx="11748">
                  <c:v>40361.333330000001</c:v>
                </c:pt>
                <c:pt idx="11749">
                  <c:v>40361.375</c:v>
                </c:pt>
                <c:pt idx="11750">
                  <c:v>40361.416670000006</c:v>
                </c:pt>
                <c:pt idx="11751">
                  <c:v>40361.458330000009</c:v>
                </c:pt>
                <c:pt idx="11752">
                  <c:v>40361.5</c:v>
                </c:pt>
                <c:pt idx="11753">
                  <c:v>40361.541669999999</c:v>
                </c:pt>
                <c:pt idx="11754">
                  <c:v>40361.583330000001</c:v>
                </c:pt>
                <c:pt idx="11755">
                  <c:v>40361.624999999993</c:v>
                </c:pt>
                <c:pt idx="11756">
                  <c:v>40361.666669999999</c:v>
                </c:pt>
                <c:pt idx="11757">
                  <c:v>40361.708330000001</c:v>
                </c:pt>
                <c:pt idx="11758">
                  <c:v>40361.75</c:v>
                </c:pt>
                <c:pt idx="11759">
                  <c:v>40361.791669999991</c:v>
                </c:pt>
                <c:pt idx="11760">
                  <c:v>40361.833330000001</c:v>
                </c:pt>
                <c:pt idx="11761">
                  <c:v>40361.875</c:v>
                </c:pt>
                <c:pt idx="11762">
                  <c:v>40361.916670000006</c:v>
                </c:pt>
                <c:pt idx="11763">
                  <c:v>40361.958330000009</c:v>
                </c:pt>
                <c:pt idx="11764">
                  <c:v>40362</c:v>
                </c:pt>
                <c:pt idx="11765">
                  <c:v>40362.041669999999</c:v>
                </c:pt>
                <c:pt idx="11766">
                  <c:v>40362.083330000001</c:v>
                </c:pt>
                <c:pt idx="11767">
                  <c:v>40362.124999999993</c:v>
                </c:pt>
                <c:pt idx="11768">
                  <c:v>40362.166669999999</c:v>
                </c:pt>
                <c:pt idx="11769">
                  <c:v>40362.208330000001</c:v>
                </c:pt>
                <c:pt idx="11770">
                  <c:v>40362.25</c:v>
                </c:pt>
                <c:pt idx="11771">
                  <c:v>40362.291669999991</c:v>
                </c:pt>
                <c:pt idx="11772">
                  <c:v>40362.333330000001</c:v>
                </c:pt>
                <c:pt idx="11773">
                  <c:v>40362.375</c:v>
                </c:pt>
                <c:pt idx="11774">
                  <c:v>40362.416670000006</c:v>
                </c:pt>
                <c:pt idx="11775">
                  <c:v>40362.458330000009</c:v>
                </c:pt>
                <c:pt idx="11776">
                  <c:v>40362.5</c:v>
                </c:pt>
                <c:pt idx="11777">
                  <c:v>40362.541669999999</c:v>
                </c:pt>
                <c:pt idx="11778">
                  <c:v>40362.583330000001</c:v>
                </c:pt>
                <c:pt idx="11779">
                  <c:v>40362.624999999993</c:v>
                </c:pt>
                <c:pt idx="11780">
                  <c:v>40362.666669999999</c:v>
                </c:pt>
                <c:pt idx="11781">
                  <c:v>40362.708330000001</c:v>
                </c:pt>
                <c:pt idx="11782">
                  <c:v>40362.75</c:v>
                </c:pt>
                <c:pt idx="11783">
                  <c:v>40362.791669999991</c:v>
                </c:pt>
                <c:pt idx="11784">
                  <c:v>40362.833330000001</c:v>
                </c:pt>
                <c:pt idx="11785">
                  <c:v>40362.875</c:v>
                </c:pt>
                <c:pt idx="11786">
                  <c:v>40362.916670000006</c:v>
                </c:pt>
                <c:pt idx="11787">
                  <c:v>40362.958330000009</c:v>
                </c:pt>
                <c:pt idx="11788">
                  <c:v>40363</c:v>
                </c:pt>
                <c:pt idx="11789">
                  <c:v>40363.041669999999</c:v>
                </c:pt>
                <c:pt idx="11790">
                  <c:v>40363.083330000001</c:v>
                </c:pt>
                <c:pt idx="11791">
                  <c:v>40363.124999999993</c:v>
                </c:pt>
                <c:pt idx="11792">
                  <c:v>40363.166669999999</c:v>
                </c:pt>
                <c:pt idx="11793">
                  <c:v>40363.208330000001</c:v>
                </c:pt>
                <c:pt idx="11794">
                  <c:v>40363.25</c:v>
                </c:pt>
                <c:pt idx="11795">
                  <c:v>40363.291669999991</c:v>
                </c:pt>
                <c:pt idx="11796">
                  <c:v>40363.333330000001</c:v>
                </c:pt>
                <c:pt idx="11797">
                  <c:v>40363.375</c:v>
                </c:pt>
                <c:pt idx="11798">
                  <c:v>40363.416670000006</c:v>
                </c:pt>
                <c:pt idx="11799">
                  <c:v>40363.458330000009</c:v>
                </c:pt>
                <c:pt idx="11800">
                  <c:v>40363.5</c:v>
                </c:pt>
                <c:pt idx="11801">
                  <c:v>40363.541669999999</c:v>
                </c:pt>
                <c:pt idx="11802">
                  <c:v>40363.583330000001</c:v>
                </c:pt>
                <c:pt idx="11803">
                  <c:v>40363.624999999993</c:v>
                </c:pt>
                <c:pt idx="11804">
                  <c:v>40363.666669999999</c:v>
                </c:pt>
                <c:pt idx="11805">
                  <c:v>40363.708330000001</c:v>
                </c:pt>
                <c:pt idx="11806">
                  <c:v>40363.75</c:v>
                </c:pt>
                <c:pt idx="11807">
                  <c:v>40363.791669999991</c:v>
                </c:pt>
                <c:pt idx="11808">
                  <c:v>40363.833330000001</c:v>
                </c:pt>
                <c:pt idx="11809">
                  <c:v>40363.875</c:v>
                </c:pt>
                <c:pt idx="11810">
                  <c:v>40363.916670000006</c:v>
                </c:pt>
                <c:pt idx="11811">
                  <c:v>40363.958330000009</c:v>
                </c:pt>
                <c:pt idx="11812">
                  <c:v>40364</c:v>
                </c:pt>
                <c:pt idx="11813">
                  <c:v>40364.041669999999</c:v>
                </c:pt>
                <c:pt idx="11814">
                  <c:v>40364.083330000001</c:v>
                </c:pt>
                <c:pt idx="11815">
                  <c:v>40364.124999999993</c:v>
                </c:pt>
                <c:pt idx="11816">
                  <c:v>40364.166669999999</c:v>
                </c:pt>
                <c:pt idx="11817">
                  <c:v>40364.208330000001</c:v>
                </c:pt>
                <c:pt idx="11818">
                  <c:v>40364.25</c:v>
                </c:pt>
                <c:pt idx="11819">
                  <c:v>40364.291669999991</c:v>
                </c:pt>
                <c:pt idx="11820">
                  <c:v>40364.333330000001</c:v>
                </c:pt>
                <c:pt idx="11821">
                  <c:v>40364.375</c:v>
                </c:pt>
                <c:pt idx="11822">
                  <c:v>40364.416670000006</c:v>
                </c:pt>
                <c:pt idx="11823">
                  <c:v>40364.458330000009</c:v>
                </c:pt>
                <c:pt idx="11824">
                  <c:v>40364.5</c:v>
                </c:pt>
                <c:pt idx="11825">
                  <c:v>40364.541669999999</c:v>
                </c:pt>
                <c:pt idx="11826">
                  <c:v>40364.583330000001</c:v>
                </c:pt>
                <c:pt idx="11827">
                  <c:v>40364.624999999993</c:v>
                </c:pt>
                <c:pt idx="11828">
                  <c:v>40364.666669999999</c:v>
                </c:pt>
                <c:pt idx="11829">
                  <c:v>40364.708330000001</c:v>
                </c:pt>
                <c:pt idx="11830">
                  <c:v>40364.75</c:v>
                </c:pt>
                <c:pt idx="11831">
                  <c:v>40364.791669999991</c:v>
                </c:pt>
                <c:pt idx="11832">
                  <c:v>40364.833330000001</c:v>
                </c:pt>
                <c:pt idx="11833">
                  <c:v>40364.875</c:v>
                </c:pt>
                <c:pt idx="11834">
                  <c:v>40364.916670000006</c:v>
                </c:pt>
                <c:pt idx="11835">
                  <c:v>40364.958330000009</c:v>
                </c:pt>
                <c:pt idx="11836">
                  <c:v>40365</c:v>
                </c:pt>
                <c:pt idx="11837">
                  <c:v>40365.041669999999</c:v>
                </c:pt>
                <c:pt idx="11838">
                  <c:v>40365.083330000001</c:v>
                </c:pt>
                <c:pt idx="11839">
                  <c:v>40365.124999999993</c:v>
                </c:pt>
                <c:pt idx="11840">
                  <c:v>40365.166669999999</c:v>
                </c:pt>
                <c:pt idx="11841">
                  <c:v>40365.208330000001</c:v>
                </c:pt>
                <c:pt idx="11842">
                  <c:v>40365.25</c:v>
                </c:pt>
                <c:pt idx="11843">
                  <c:v>40365.291669999991</c:v>
                </c:pt>
                <c:pt idx="11844">
                  <c:v>40365.333330000001</c:v>
                </c:pt>
                <c:pt idx="11845">
                  <c:v>40365.375</c:v>
                </c:pt>
                <c:pt idx="11846">
                  <c:v>40365.416670000006</c:v>
                </c:pt>
                <c:pt idx="11847">
                  <c:v>40365.458330000009</c:v>
                </c:pt>
                <c:pt idx="11848">
                  <c:v>40365.5</c:v>
                </c:pt>
                <c:pt idx="11849">
                  <c:v>40365.541669999999</c:v>
                </c:pt>
                <c:pt idx="11850">
                  <c:v>40365.583330000001</c:v>
                </c:pt>
                <c:pt idx="11851">
                  <c:v>40365.624999999993</c:v>
                </c:pt>
                <c:pt idx="11852">
                  <c:v>40365.666669999999</c:v>
                </c:pt>
                <c:pt idx="11853">
                  <c:v>40365.708330000001</c:v>
                </c:pt>
                <c:pt idx="11854">
                  <c:v>40365.75</c:v>
                </c:pt>
                <c:pt idx="11855">
                  <c:v>40365.791669999991</c:v>
                </c:pt>
                <c:pt idx="11856">
                  <c:v>40365.833330000001</c:v>
                </c:pt>
                <c:pt idx="11857">
                  <c:v>40365.875</c:v>
                </c:pt>
                <c:pt idx="11858">
                  <c:v>40365.916670000006</c:v>
                </c:pt>
                <c:pt idx="11859">
                  <c:v>40365.958330000009</c:v>
                </c:pt>
                <c:pt idx="11860">
                  <c:v>40366</c:v>
                </c:pt>
                <c:pt idx="11861">
                  <c:v>40366.041669999999</c:v>
                </c:pt>
                <c:pt idx="11862">
                  <c:v>40366.083330000001</c:v>
                </c:pt>
                <c:pt idx="11863">
                  <c:v>40366.124999999993</c:v>
                </c:pt>
                <c:pt idx="11864">
                  <c:v>40366.166669999999</c:v>
                </c:pt>
                <c:pt idx="11865">
                  <c:v>40366.208330000001</c:v>
                </c:pt>
                <c:pt idx="11866">
                  <c:v>40366.25</c:v>
                </c:pt>
                <c:pt idx="11867">
                  <c:v>40366.291669999991</c:v>
                </c:pt>
                <c:pt idx="11868">
                  <c:v>40366.333330000001</c:v>
                </c:pt>
                <c:pt idx="11869">
                  <c:v>40366.375</c:v>
                </c:pt>
                <c:pt idx="11870">
                  <c:v>40366.416670000006</c:v>
                </c:pt>
                <c:pt idx="11871">
                  <c:v>40366.458330000009</c:v>
                </c:pt>
                <c:pt idx="11872">
                  <c:v>40366.5</c:v>
                </c:pt>
                <c:pt idx="11873">
                  <c:v>40366.541669999999</c:v>
                </c:pt>
                <c:pt idx="11874">
                  <c:v>40366.583330000001</c:v>
                </c:pt>
                <c:pt idx="11875">
                  <c:v>40366.624999999993</c:v>
                </c:pt>
                <c:pt idx="11876">
                  <c:v>40366.666669999999</c:v>
                </c:pt>
                <c:pt idx="11877">
                  <c:v>40366.708330000001</c:v>
                </c:pt>
                <c:pt idx="11878">
                  <c:v>40366.75</c:v>
                </c:pt>
                <c:pt idx="11879">
                  <c:v>40366.791669999991</c:v>
                </c:pt>
                <c:pt idx="11880">
                  <c:v>40366.833330000001</c:v>
                </c:pt>
                <c:pt idx="11881">
                  <c:v>40366.875</c:v>
                </c:pt>
                <c:pt idx="11882">
                  <c:v>40366.916670000006</c:v>
                </c:pt>
                <c:pt idx="11883">
                  <c:v>40366.958330000009</c:v>
                </c:pt>
                <c:pt idx="11884">
                  <c:v>40367</c:v>
                </c:pt>
                <c:pt idx="11885">
                  <c:v>40367.041669999999</c:v>
                </c:pt>
                <c:pt idx="11886">
                  <c:v>40367.083330000001</c:v>
                </c:pt>
                <c:pt idx="11887">
                  <c:v>40367.124999999993</c:v>
                </c:pt>
                <c:pt idx="11888">
                  <c:v>40367.166669999999</c:v>
                </c:pt>
                <c:pt idx="11889">
                  <c:v>40367.208330000001</c:v>
                </c:pt>
                <c:pt idx="11890">
                  <c:v>40367.25</c:v>
                </c:pt>
                <c:pt idx="11891">
                  <c:v>40367.291669999991</c:v>
                </c:pt>
                <c:pt idx="11892">
                  <c:v>40367.333330000001</c:v>
                </c:pt>
                <c:pt idx="11893">
                  <c:v>40367.375</c:v>
                </c:pt>
                <c:pt idx="11894">
                  <c:v>40367.416670000006</c:v>
                </c:pt>
                <c:pt idx="11895">
                  <c:v>40367.458330000009</c:v>
                </c:pt>
                <c:pt idx="11896">
                  <c:v>40367.5</c:v>
                </c:pt>
                <c:pt idx="11897">
                  <c:v>40367.541669999999</c:v>
                </c:pt>
                <c:pt idx="11898">
                  <c:v>40367.583330000001</c:v>
                </c:pt>
                <c:pt idx="11899">
                  <c:v>40367.624999999993</c:v>
                </c:pt>
                <c:pt idx="11900">
                  <c:v>40367.666669999999</c:v>
                </c:pt>
                <c:pt idx="11901">
                  <c:v>40367.708330000001</c:v>
                </c:pt>
                <c:pt idx="11902">
                  <c:v>40367.75</c:v>
                </c:pt>
                <c:pt idx="11903">
                  <c:v>40367.791669999991</c:v>
                </c:pt>
                <c:pt idx="11904">
                  <c:v>40367.833330000001</c:v>
                </c:pt>
                <c:pt idx="11905">
                  <c:v>40367.875</c:v>
                </c:pt>
                <c:pt idx="11906">
                  <c:v>40367.916670000006</c:v>
                </c:pt>
                <c:pt idx="11907">
                  <c:v>40367.958330000009</c:v>
                </c:pt>
                <c:pt idx="11908">
                  <c:v>40368</c:v>
                </c:pt>
                <c:pt idx="11909">
                  <c:v>40368.041669999999</c:v>
                </c:pt>
                <c:pt idx="11910">
                  <c:v>40368.083330000001</c:v>
                </c:pt>
                <c:pt idx="11911">
                  <c:v>40368.124999999993</c:v>
                </c:pt>
                <c:pt idx="11912">
                  <c:v>40368.166669999999</c:v>
                </c:pt>
                <c:pt idx="11913">
                  <c:v>40368.208330000001</c:v>
                </c:pt>
                <c:pt idx="11914">
                  <c:v>40368.25</c:v>
                </c:pt>
                <c:pt idx="11915">
                  <c:v>40368.291669999991</c:v>
                </c:pt>
                <c:pt idx="11916">
                  <c:v>40368.333330000001</c:v>
                </c:pt>
                <c:pt idx="11917">
                  <c:v>40368.375</c:v>
                </c:pt>
                <c:pt idx="11918">
                  <c:v>40368.416670000006</c:v>
                </c:pt>
                <c:pt idx="11919">
                  <c:v>40368.458330000009</c:v>
                </c:pt>
                <c:pt idx="11920">
                  <c:v>40368.5</c:v>
                </c:pt>
                <c:pt idx="11921">
                  <c:v>40368.541669999999</c:v>
                </c:pt>
                <c:pt idx="11922">
                  <c:v>40368.583330000001</c:v>
                </c:pt>
                <c:pt idx="11923">
                  <c:v>40368.624999999993</c:v>
                </c:pt>
                <c:pt idx="11924">
                  <c:v>40368.666669999999</c:v>
                </c:pt>
                <c:pt idx="11925">
                  <c:v>40368.708330000001</c:v>
                </c:pt>
                <c:pt idx="11926">
                  <c:v>40368.75</c:v>
                </c:pt>
                <c:pt idx="11927">
                  <c:v>40368.791669999991</c:v>
                </c:pt>
                <c:pt idx="11928">
                  <c:v>40368.833330000001</c:v>
                </c:pt>
                <c:pt idx="11929">
                  <c:v>40368.875</c:v>
                </c:pt>
                <c:pt idx="11930">
                  <c:v>40368.916670000006</c:v>
                </c:pt>
                <c:pt idx="11931">
                  <c:v>40368.958330000009</c:v>
                </c:pt>
                <c:pt idx="11932">
                  <c:v>40369</c:v>
                </c:pt>
                <c:pt idx="11933">
                  <c:v>40369.041669999999</c:v>
                </c:pt>
                <c:pt idx="11934">
                  <c:v>40369.083330000001</c:v>
                </c:pt>
                <c:pt idx="11935">
                  <c:v>40369.124999999993</c:v>
                </c:pt>
                <c:pt idx="11936">
                  <c:v>40369.166669999999</c:v>
                </c:pt>
                <c:pt idx="11937">
                  <c:v>40369.208330000001</c:v>
                </c:pt>
                <c:pt idx="11938">
                  <c:v>40369.25</c:v>
                </c:pt>
                <c:pt idx="11939">
                  <c:v>40369.291669999991</c:v>
                </c:pt>
                <c:pt idx="11940">
                  <c:v>40369.333330000001</c:v>
                </c:pt>
                <c:pt idx="11941">
                  <c:v>40369.375</c:v>
                </c:pt>
                <c:pt idx="11942">
                  <c:v>40369.416670000006</c:v>
                </c:pt>
                <c:pt idx="11943">
                  <c:v>40369.458330000009</c:v>
                </c:pt>
                <c:pt idx="11944">
                  <c:v>40369.5</c:v>
                </c:pt>
                <c:pt idx="11945">
                  <c:v>40369.541669999999</c:v>
                </c:pt>
                <c:pt idx="11946">
                  <c:v>40369.583330000001</c:v>
                </c:pt>
                <c:pt idx="11947">
                  <c:v>40369.624999999993</c:v>
                </c:pt>
                <c:pt idx="11948">
                  <c:v>40369.666669999999</c:v>
                </c:pt>
                <c:pt idx="11949">
                  <c:v>40369.708330000001</c:v>
                </c:pt>
                <c:pt idx="11950">
                  <c:v>40369.75</c:v>
                </c:pt>
                <c:pt idx="11951">
                  <c:v>40369.791669999991</c:v>
                </c:pt>
                <c:pt idx="11952">
                  <c:v>40369.833330000001</c:v>
                </c:pt>
                <c:pt idx="11953">
                  <c:v>40369.875</c:v>
                </c:pt>
                <c:pt idx="11954">
                  <c:v>40369.916670000006</c:v>
                </c:pt>
                <c:pt idx="11955">
                  <c:v>40369.958330000009</c:v>
                </c:pt>
                <c:pt idx="11956">
                  <c:v>40370</c:v>
                </c:pt>
                <c:pt idx="11957">
                  <c:v>40370.041669999999</c:v>
                </c:pt>
                <c:pt idx="11958">
                  <c:v>40370.083330000001</c:v>
                </c:pt>
                <c:pt idx="11959">
                  <c:v>40370.124999999993</c:v>
                </c:pt>
                <c:pt idx="11960">
                  <c:v>40370.166669999999</c:v>
                </c:pt>
                <c:pt idx="11961">
                  <c:v>40370.208330000001</c:v>
                </c:pt>
                <c:pt idx="11962">
                  <c:v>40370.25</c:v>
                </c:pt>
                <c:pt idx="11963">
                  <c:v>40370.291669999991</c:v>
                </c:pt>
                <c:pt idx="11964">
                  <c:v>40370.333330000001</c:v>
                </c:pt>
                <c:pt idx="11965">
                  <c:v>40370.375</c:v>
                </c:pt>
                <c:pt idx="11966">
                  <c:v>40370.416670000006</c:v>
                </c:pt>
                <c:pt idx="11967">
                  <c:v>40370.458330000009</c:v>
                </c:pt>
                <c:pt idx="11968">
                  <c:v>40370.5</c:v>
                </c:pt>
                <c:pt idx="11969">
                  <c:v>40370.541669999999</c:v>
                </c:pt>
                <c:pt idx="11970">
                  <c:v>40370.583330000001</c:v>
                </c:pt>
                <c:pt idx="11971">
                  <c:v>40370.624999999993</c:v>
                </c:pt>
                <c:pt idx="11972">
                  <c:v>40370.666669999999</c:v>
                </c:pt>
                <c:pt idx="11973">
                  <c:v>40370.708330000001</c:v>
                </c:pt>
                <c:pt idx="11974">
                  <c:v>40370.75</c:v>
                </c:pt>
                <c:pt idx="11975">
                  <c:v>40370.791669999991</c:v>
                </c:pt>
                <c:pt idx="11976">
                  <c:v>40370.833330000001</c:v>
                </c:pt>
                <c:pt idx="11977">
                  <c:v>40370.875</c:v>
                </c:pt>
                <c:pt idx="11978">
                  <c:v>40370.916670000006</c:v>
                </c:pt>
                <c:pt idx="11979">
                  <c:v>40370.958330000009</c:v>
                </c:pt>
                <c:pt idx="11980">
                  <c:v>40371</c:v>
                </c:pt>
                <c:pt idx="11981">
                  <c:v>40371.041669999999</c:v>
                </c:pt>
                <c:pt idx="11982">
                  <c:v>40371.083330000001</c:v>
                </c:pt>
                <c:pt idx="11983">
                  <c:v>40371.124999999993</c:v>
                </c:pt>
                <c:pt idx="11984">
                  <c:v>40371.166669999999</c:v>
                </c:pt>
                <c:pt idx="11985">
                  <c:v>40371.208330000001</c:v>
                </c:pt>
                <c:pt idx="11986">
                  <c:v>40371.25</c:v>
                </c:pt>
                <c:pt idx="11987">
                  <c:v>40371.291669999991</c:v>
                </c:pt>
                <c:pt idx="11988">
                  <c:v>40371.333330000001</c:v>
                </c:pt>
                <c:pt idx="11989">
                  <c:v>40371.375</c:v>
                </c:pt>
                <c:pt idx="11990">
                  <c:v>40371.416670000006</c:v>
                </c:pt>
                <c:pt idx="11991">
                  <c:v>40371.458330000009</c:v>
                </c:pt>
                <c:pt idx="11992">
                  <c:v>40371.5</c:v>
                </c:pt>
                <c:pt idx="11993">
                  <c:v>40371.541669999999</c:v>
                </c:pt>
                <c:pt idx="11994">
                  <c:v>40371.583330000001</c:v>
                </c:pt>
                <c:pt idx="11995">
                  <c:v>40371.624999999993</c:v>
                </c:pt>
                <c:pt idx="11996">
                  <c:v>40371.666669999999</c:v>
                </c:pt>
                <c:pt idx="11997">
                  <c:v>40371.708330000001</c:v>
                </c:pt>
                <c:pt idx="11998">
                  <c:v>40371.75</c:v>
                </c:pt>
                <c:pt idx="11999">
                  <c:v>40371.791669999991</c:v>
                </c:pt>
                <c:pt idx="12000">
                  <c:v>40371.833330000001</c:v>
                </c:pt>
                <c:pt idx="12001">
                  <c:v>40371.875</c:v>
                </c:pt>
                <c:pt idx="12002">
                  <c:v>40371.916670000006</c:v>
                </c:pt>
                <c:pt idx="12003">
                  <c:v>40371.958330000009</c:v>
                </c:pt>
                <c:pt idx="12004">
                  <c:v>40372</c:v>
                </c:pt>
                <c:pt idx="12005">
                  <c:v>40372.041669999999</c:v>
                </c:pt>
                <c:pt idx="12006">
                  <c:v>40372.083330000001</c:v>
                </c:pt>
                <c:pt idx="12007">
                  <c:v>40372.124999999993</c:v>
                </c:pt>
                <c:pt idx="12008">
                  <c:v>40372.166669999999</c:v>
                </c:pt>
                <c:pt idx="12009">
                  <c:v>40372.208330000001</c:v>
                </c:pt>
                <c:pt idx="12010">
                  <c:v>40372.25</c:v>
                </c:pt>
                <c:pt idx="12011">
                  <c:v>40372.291669999991</c:v>
                </c:pt>
                <c:pt idx="12012">
                  <c:v>40372.333330000001</c:v>
                </c:pt>
                <c:pt idx="12013">
                  <c:v>40372.375</c:v>
                </c:pt>
                <c:pt idx="12014">
                  <c:v>40372.416670000006</c:v>
                </c:pt>
                <c:pt idx="12015">
                  <c:v>40372.458330000009</c:v>
                </c:pt>
                <c:pt idx="12016">
                  <c:v>40372.5</c:v>
                </c:pt>
                <c:pt idx="12017">
                  <c:v>40372.541669999999</c:v>
                </c:pt>
                <c:pt idx="12018">
                  <c:v>40372.583330000001</c:v>
                </c:pt>
                <c:pt idx="12019">
                  <c:v>40372.624999999993</c:v>
                </c:pt>
                <c:pt idx="12020">
                  <c:v>40372.666669999999</c:v>
                </c:pt>
                <c:pt idx="12021">
                  <c:v>40372.708330000001</c:v>
                </c:pt>
                <c:pt idx="12022">
                  <c:v>40372.75</c:v>
                </c:pt>
                <c:pt idx="12023">
                  <c:v>40372.791669999991</c:v>
                </c:pt>
                <c:pt idx="12024">
                  <c:v>40372.833330000001</c:v>
                </c:pt>
                <c:pt idx="12025">
                  <c:v>40372.875</c:v>
                </c:pt>
                <c:pt idx="12026">
                  <c:v>40372.916670000006</c:v>
                </c:pt>
                <c:pt idx="12027">
                  <c:v>40372.958330000009</c:v>
                </c:pt>
                <c:pt idx="12028">
                  <c:v>40373</c:v>
                </c:pt>
                <c:pt idx="12029">
                  <c:v>40373.041669999999</c:v>
                </c:pt>
                <c:pt idx="12030">
                  <c:v>40373.083330000001</c:v>
                </c:pt>
                <c:pt idx="12031">
                  <c:v>40373.124999999993</c:v>
                </c:pt>
                <c:pt idx="12032">
                  <c:v>40373.166669999999</c:v>
                </c:pt>
                <c:pt idx="12033">
                  <c:v>40373.208330000001</c:v>
                </c:pt>
                <c:pt idx="12034">
                  <c:v>40373.25</c:v>
                </c:pt>
                <c:pt idx="12035">
                  <c:v>40373.291669999991</c:v>
                </c:pt>
                <c:pt idx="12036">
                  <c:v>40373.333330000001</c:v>
                </c:pt>
                <c:pt idx="12037">
                  <c:v>40373.375</c:v>
                </c:pt>
                <c:pt idx="12038">
                  <c:v>40373.416670000006</c:v>
                </c:pt>
                <c:pt idx="12039">
                  <c:v>40373.458330000009</c:v>
                </c:pt>
                <c:pt idx="12040">
                  <c:v>40373.5</c:v>
                </c:pt>
                <c:pt idx="12041">
                  <c:v>40373.541669999999</c:v>
                </c:pt>
                <c:pt idx="12042">
                  <c:v>40373.583330000001</c:v>
                </c:pt>
                <c:pt idx="12043">
                  <c:v>40373.624999999993</c:v>
                </c:pt>
                <c:pt idx="12044">
                  <c:v>40373.666669999999</c:v>
                </c:pt>
                <c:pt idx="12045">
                  <c:v>40373.708330000001</c:v>
                </c:pt>
                <c:pt idx="12046">
                  <c:v>40373.75</c:v>
                </c:pt>
                <c:pt idx="12047">
                  <c:v>40373.791669999991</c:v>
                </c:pt>
                <c:pt idx="12048">
                  <c:v>40373.833330000001</c:v>
                </c:pt>
                <c:pt idx="12049">
                  <c:v>40373.875</c:v>
                </c:pt>
                <c:pt idx="12050">
                  <c:v>40373.916670000006</c:v>
                </c:pt>
                <c:pt idx="12051">
                  <c:v>40373.958330000009</c:v>
                </c:pt>
                <c:pt idx="12052">
                  <c:v>40374</c:v>
                </c:pt>
                <c:pt idx="12053">
                  <c:v>40374.041669999999</c:v>
                </c:pt>
                <c:pt idx="12054">
                  <c:v>40374.083330000001</c:v>
                </c:pt>
                <c:pt idx="12055">
                  <c:v>40374.124999999993</c:v>
                </c:pt>
                <c:pt idx="12056">
                  <c:v>40374.166669999999</c:v>
                </c:pt>
                <c:pt idx="12057">
                  <c:v>40374.208330000001</c:v>
                </c:pt>
                <c:pt idx="12058">
                  <c:v>40374.25</c:v>
                </c:pt>
                <c:pt idx="12059">
                  <c:v>40374.291669999991</c:v>
                </c:pt>
                <c:pt idx="12060">
                  <c:v>40374.333330000001</c:v>
                </c:pt>
                <c:pt idx="12061">
                  <c:v>40374.375</c:v>
                </c:pt>
                <c:pt idx="12062">
                  <c:v>40374.416670000006</c:v>
                </c:pt>
                <c:pt idx="12063">
                  <c:v>40374.458330000009</c:v>
                </c:pt>
                <c:pt idx="12064">
                  <c:v>40374.5</c:v>
                </c:pt>
                <c:pt idx="12065">
                  <c:v>40374.541669999999</c:v>
                </c:pt>
                <c:pt idx="12066">
                  <c:v>40374.583330000001</c:v>
                </c:pt>
                <c:pt idx="12067">
                  <c:v>40374.624999999993</c:v>
                </c:pt>
                <c:pt idx="12068">
                  <c:v>40374.666669999999</c:v>
                </c:pt>
                <c:pt idx="12069">
                  <c:v>40374.708330000001</c:v>
                </c:pt>
                <c:pt idx="12070">
                  <c:v>40374.75</c:v>
                </c:pt>
                <c:pt idx="12071">
                  <c:v>40374.791669999991</c:v>
                </c:pt>
                <c:pt idx="12072">
                  <c:v>40374.833330000001</c:v>
                </c:pt>
                <c:pt idx="12073">
                  <c:v>40374.875</c:v>
                </c:pt>
                <c:pt idx="12074">
                  <c:v>40374.916670000006</c:v>
                </c:pt>
                <c:pt idx="12075">
                  <c:v>40374.958330000009</c:v>
                </c:pt>
                <c:pt idx="12076">
                  <c:v>40375</c:v>
                </c:pt>
                <c:pt idx="12077">
                  <c:v>40375.041669999999</c:v>
                </c:pt>
                <c:pt idx="12078">
                  <c:v>40375.083330000001</c:v>
                </c:pt>
                <c:pt idx="12079">
                  <c:v>40375.124999999993</c:v>
                </c:pt>
                <c:pt idx="12080">
                  <c:v>40375.166669999999</c:v>
                </c:pt>
                <c:pt idx="12081">
                  <c:v>40375.208330000001</c:v>
                </c:pt>
                <c:pt idx="12082">
                  <c:v>40375.25</c:v>
                </c:pt>
                <c:pt idx="12083">
                  <c:v>40375.291669999991</c:v>
                </c:pt>
                <c:pt idx="12084">
                  <c:v>40375.333330000001</c:v>
                </c:pt>
                <c:pt idx="12085">
                  <c:v>40375.375</c:v>
                </c:pt>
                <c:pt idx="12086">
                  <c:v>40375.416670000006</c:v>
                </c:pt>
                <c:pt idx="12087">
                  <c:v>40375.458330000009</c:v>
                </c:pt>
                <c:pt idx="12088">
                  <c:v>40375.5</c:v>
                </c:pt>
                <c:pt idx="12089">
                  <c:v>40375.541669999999</c:v>
                </c:pt>
                <c:pt idx="12090">
                  <c:v>40375.583330000001</c:v>
                </c:pt>
                <c:pt idx="12091">
                  <c:v>40375.624999999993</c:v>
                </c:pt>
                <c:pt idx="12092">
                  <c:v>40375.666669999999</c:v>
                </c:pt>
                <c:pt idx="12093">
                  <c:v>40375.708330000001</c:v>
                </c:pt>
                <c:pt idx="12094">
                  <c:v>40375.75</c:v>
                </c:pt>
                <c:pt idx="12095">
                  <c:v>40375.791669999991</c:v>
                </c:pt>
                <c:pt idx="12096">
                  <c:v>40375.833330000001</c:v>
                </c:pt>
                <c:pt idx="12097">
                  <c:v>40375.875</c:v>
                </c:pt>
                <c:pt idx="12098">
                  <c:v>40375.916670000006</c:v>
                </c:pt>
                <c:pt idx="12099">
                  <c:v>40375.958330000009</c:v>
                </c:pt>
                <c:pt idx="12100">
                  <c:v>40376</c:v>
                </c:pt>
                <c:pt idx="12101">
                  <c:v>40376.041669999999</c:v>
                </c:pt>
                <c:pt idx="12102">
                  <c:v>40376.083330000001</c:v>
                </c:pt>
                <c:pt idx="12103">
                  <c:v>40376.124999999993</c:v>
                </c:pt>
                <c:pt idx="12104">
                  <c:v>40376.166669999999</c:v>
                </c:pt>
                <c:pt idx="12105">
                  <c:v>40376.208330000001</c:v>
                </c:pt>
                <c:pt idx="12106">
                  <c:v>40376.25</c:v>
                </c:pt>
                <c:pt idx="12107">
                  <c:v>40376.291669999991</c:v>
                </c:pt>
                <c:pt idx="12108">
                  <c:v>40376.333330000001</c:v>
                </c:pt>
                <c:pt idx="12109">
                  <c:v>40376.375</c:v>
                </c:pt>
                <c:pt idx="12110">
                  <c:v>40376.416670000006</c:v>
                </c:pt>
                <c:pt idx="12111">
                  <c:v>40376.458330000009</c:v>
                </c:pt>
                <c:pt idx="12112">
                  <c:v>40376.5</c:v>
                </c:pt>
                <c:pt idx="12113">
                  <c:v>40376.541669999999</c:v>
                </c:pt>
                <c:pt idx="12114">
                  <c:v>40376.583330000001</c:v>
                </c:pt>
                <c:pt idx="12115">
                  <c:v>40376.624999999993</c:v>
                </c:pt>
                <c:pt idx="12116">
                  <c:v>40376.666669999999</c:v>
                </c:pt>
                <c:pt idx="12117">
                  <c:v>40376.708330000001</c:v>
                </c:pt>
                <c:pt idx="12118">
                  <c:v>40376.75</c:v>
                </c:pt>
                <c:pt idx="12119">
                  <c:v>40376.791669999991</c:v>
                </c:pt>
                <c:pt idx="12120">
                  <c:v>40376.833330000001</c:v>
                </c:pt>
                <c:pt idx="12121">
                  <c:v>40376.875</c:v>
                </c:pt>
                <c:pt idx="12122">
                  <c:v>40376.916670000006</c:v>
                </c:pt>
                <c:pt idx="12123">
                  <c:v>40376.958330000009</c:v>
                </c:pt>
                <c:pt idx="12124">
                  <c:v>40377</c:v>
                </c:pt>
                <c:pt idx="12125">
                  <c:v>40377.041669999999</c:v>
                </c:pt>
                <c:pt idx="12126">
                  <c:v>40377.083330000001</c:v>
                </c:pt>
                <c:pt idx="12127">
                  <c:v>40377.124999999993</c:v>
                </c:pt>
                <c:pt idx="12128">
                  <c:v>40377.166669999999</c:v>
                </c:pt>
                <c:pt idx="12129">
                  <c:v>40377.208330000001</c:v>
                </c:pt>
                <c:pt idx="12130">
                  <c:v>40377.25</c:v>
                </c:pt>
                <c:pt idx="12131">
                  <c:v>40377.291669999991</c:v>
                </c:pt>
                <c:pt idx="12132">
                  <c:v>40377.333330000001</c:v>
                </c:pt>
                <c:pt idx="12133">
                  <c:v>40377.375</c:v>
                </c:pt>
                <c:pt idx="12134">
                  <c:v>40377.416670000006</c:v>
                </c:pt>
                <c:pt idx="12135">
                  <c:v>40377.458330000009</c:v>
                </c:pt>
                <c:pt idx="12136">
                  <c:v>40377.5</c:v>
                </c:pt>
                <c:pt idx="12137">
                  <c:v>40377.541669999999</c:v>
                </c:pt>
                <c:pt idx="12138">
                  <c:v>40377.583330000001</c:v>
                </c:pt>
                <c:pt idx="12139">
                  <c:v>40377.624999999993</c:v>
                </c:pt>
                <c:pt idx="12140">
                  <c:v>40377.666669999999</c:v>
                </c:pt>
                <c:pt idx="12141">
                  <c:v>40377.708330000001</c:v>
                </c:pt>
                <c:pt idx="12142">
                  <c:v>40377.75</c:v>
                </c:pt>
                <c:pt idx="12143">
                  <c:v>40377.791669999991</c:v>
                </c:pt>
                <c:pt idx="12144">
                  <c:v>40377.833330000001</c:v>
                </c:pt>
                <c:pt idx="12145">
                  <c:v>40377.875</c:v>
                </c:pt>
                <c:pt idx="12146">
                  <c:v>40377.916670000006</c:v>
                </c:pt>
                <c:pt idx="12147">
                  <c:v>40377.958330000009</c:v>
                </c:pt>
                <c:pt idx="12148">
                  <c:v>40378</c:v>
                </c:pt>
                <c:pt idx="12149">
                  <c:v>40378.041669999999</c:v>
                </c:pt>
                <c:pt idx="12150">
                  <c:v>40378.083330000001</c:v>
                </c:pt>
                <c:pt idx="12151">
                  <c:v>40378.124999999993</c:v>
                </c:pt>
                <c:pt idx="12152">
                  <c:v>40378.166669999999</c:v>
                </c:pt>
                <c:pt idx="12153">
                  <c:v>40378.208330000001</c:v>
                </c:pt>
                <c:pt idx="12154">
                  <c:v>40378.25</c:v>
                </c:pt>
                <c:pt idx="12155">
                  <c:v>40378.291669999991</c:v>
                </c:pt>
                <c:pt idx="12156">
                  <c:v>40378.333330000001</c:v>
                </c:pt>
                <c:pt idx="12157">
                  <c:v>40378.375</c:v>
                </c:pt>
                <c:pt idx="12158">
                  <c:v>40378.416670000006</c:v>
                </c:pt>
                <c:pt idx="12159">
                  <c:v>40378.458330000009</c:v>
                </c:pt>
                <c:pt idx="12160">
                  <c:v>40378.5</c:v>
                </c:pt>
                <c:pt idx="12161">
                  <c:v>40378.541669999999</c:v>
                </c:pt>
                <c:pt idx="12162">
                  <c:v>40378.583330000001</c:v>
                </c:pt>
                <c:pt idx="12163">
                  <c:v>40378.624999999993</c:v>
                </c:pt>
                <c:pt idx="12164">
                  <c:v>40378.666669999999</c:v>
                </c:pt>
                <c:pt idx="12165">
                  <c:v>40378.708330000001</c:v>
                </c:pt>
                <c:pt idx="12166">
                  <c:v>40378.75</c:v>
                </c:pt>
                <c:pt idx="12167">
                  <c:v>40378.791669999991</c:v>
                </c:pt>
                <c:pt idx="12168">
                  <c:v>40378.833330000001</c:v>
                </c:pt>
                <c:pt idx="12169">
                  <c:v>40378.875</c:v>
                </c:pt>
                <c:pt idx="12170">
                  <c:v>40378.916670000006</c:v>
                </c:pt>
                <c:pt idx="12171">
                  <c:v>40378.958330000009</c:v>
                </c:pt>
                <c:pt idx="12172">
                  <c:v>40379</c:v>
                </c:pt>
                <c:pt idx="12173">
                  <c:v>40379.041669999999</c:v>
                </c:pt>
                <c:pt idx="12174">
                  <c:v>40379.083330000001</c:v>
                </c:pt>
                <c:pt idx="12175">
                  <c:v>40379.124999999993</c:v>
                </c:pt>
                <c:pt idx="12176">
                  <c:v>40379.166669999999</c:v>
                </c:pt>
                <c:pt idx="12177">
                  <c:v>40379.208330000001</c:v>
                </c:pt>
                <c:pt idx="12178">
                  <c:v>40379.25</c:v>
                </c:pt>
                <c:pt idx="12179">
                  <c:v>40379.291669999991</c:v>
                </c:pt>
                <c:pt idx="12180">
                  <c:v>40379.333330000001</c:v>
                </c:pt>
                <c:pt idx="12181">
                  <c:v>40379.375</c:v>
                </c:pt>
                <c:pt idx="12182">
                  <c:v>40379.416670000006</c:v>
                </c:pt>
                <c:pt idx="12183">
                  <c:v>40379.458330000009</c:v>
                </c:pt>
                <c:pt idx="12184">
                  <c:v>40379.5</c:v>
                </c:pt>
                <c:pt idx="12185">
                  <c:v>40379.541669999999</c:v>
                </c:pt>
                <c:pt idx="12186">
                  <c:v>40379.583330000001</c:v>
                </c:pt>
                <c:pt idx="12187">
                  <c:v>40379.624999999993</c:v>
                </c:pt>
                <c:pt idx="12188">
                  <c:v>40379.666669999999</c:v>
                </c:pt>
                <c:pt idx="12189">
                  <c:v>40379.708330000001</c:v>
                </c:pt>
                <c:pt idx="12190">
                  <c:v>40379.75</c:v>
                </c:pt>
                <c:pt idx="12191">
                  <c:v>40379.791669999991</c:v>
                </c:pt>
                <c:pt idx="12192">
                  <c:v>40379.833330000001</c:v>
                </c:pt>
                <c:pt idx="12193">
                  <c:v>40379.875</c:v>
                </c:pt>
                <c:pt idx="12194">
                  <c:v>40379.916670000006</c:v>
                </c:pt>
                <c:pt idx="12195">
                  <c:v>40379.958330000009</c:v>
                </c:pt>
                <c:pt idx="12196">
                  <c:v>40380</c:v>
                </c:pt>
                <c:pt idx="12197">
                  <c:v>40380.041669999999</c:v>
                </c:pt>
                <c:pt idx="12198">
                  <c:v>40380.083330000001</c:v>
                </c:pt>
                <c:pt idx="12199">
                  <c:v>40380.124999999993</c:v>
                </c:pt>
                <c:pt idx="12200">
                  <c:v>40380.166669999999</c:v>
                </c:pt>
                <c:pt idx="12201">
                  <c:v>40380.208330000001</c:v>
                </c:pt>
                <c:pt idx="12202">
                  <c:v>40380.25</c:v>
                </c:pt>
                <c:pt idx="12203">
                  <c:v>40380.291669999991</c:v>
                </c:pt>
                <c:pt idx="12204">
                  <c:v>40380.333330000001</c:v>
                </c:pt>
                <c:pt idx="12205">
                  <c:v>40380.375</c:v>
                </c:pt>
                <c:pt idx="12206">
                  <c:v>40380.416670000006</c:v>
                </c:pt>
                <c:pt idx="12207">
                  <c:v>40380.458330000009</c:v>
                </c:pt>
                <c:pt idx="12208">
                  <c:v>40380.5</c:v>
                </c:pt>
                <c:pt idx="12209">
                  <c:v>40380.541669999999</c:v>
                </c:pt>
                <c:pt idx="12210">
                  <c:v>40380.583330000001</c:v>
                </c:pt>
                <c:pt idx="12211">
                  <c:v>40380.624999999993</c:v>
                </c:pt>
                <c:pt idx="12212">
                  <c:v>40380.666669999999</c:v>
                </c:pt>
                <c:pt idx="12213">
                  <c:v>40380.708330000001</c:v>
                </c:pt>
                <c:pt idx="12214">
                  <c:v>40380.75</c:v>
                </c:pt>
                <c:pt idx="12215">
                  <c:v>40380.791669999991</c:v>
                </c:pt>
                <c:pt idx="12216">
                  <c:v>40380.833330000001</c:v>
                </c:pt>
                <c:pt idx="12217">
                  <c:v>40380.875</c:v>
                </c:pt>
                <c:pt idx="12218">
                  <c:v>40380.916670000006</c:v>
                </c:pt>
                <c:pt idx="12219">
                  <c:v>40380.958330000009</c:v>
                </c:pt>
                <c:pt idx="12220">
                  <c:v>40381</c:v>
                </c:pt>
                <c:pt idx="12221">
                  <c:v>40381.041669999999</c:v>
                </c:pt>
                <c:pt idx="12222">
                  <c:v>40381.083330000001</c:v>
                </c:pt>
                <c:pt idx="12223">
                  <c:v>40381.124999999993</c:v>
                </c:pt>
                <c:pt idx="12224">
                  <c:v>40381.166669999999</c:v>
                </c:pt>
                <c:pt idx="12225">
                  <c:v>40381.208330000001</c:v>
                </c:pt>
                <c:pt idx="12226">
                  <c:v>40381.25</c:v>
                </c:pt>
                <c:pt idx="12227">
                  <c:v>40381.291669999991</c:v>
                </c:pt>
                <c:pt idx="12228">
                  <c:v>40381.333330000001</c:v>
                </c:pt>
                <c:pt idx="12229">
                  <c:v>40381.375</c:v>
                </c:pt>
                <c:pt idx="12230">
                  <c:v>40381.416670000006</c:v>
                </c:pt>
                <c:pt idx="12231">
                  <c:v>40381.458330000009</c:v>
                </c:pt>
                <c:pt idx="12232">
                  <c:v>40381.5</c:v>
                </c:pt>
                <c:pt idx="12233">
                  <c:v>40381.541669999999</c:v>
                </c:pt>
                <c:pt idx="12234">
                  <c:v>40381.583330000001</c:v>
                </c:pt>
                <c:pt idx="12235">
                  <c:v>40381.624999999993</c:v>
                </c:pt>
                <c:pt idx="12236">
                  <c:v>40381.666669999999</c:v>
                </c:pt>
                <c:pt idx="12237">
                  <c:v>40381.708330000001</c:v>
                </c:pt>
                <c:pt idx="12238">
                  <c:v>40381.75</c:v>
                </c:pt>
                <c:pt idx="12239">
                  <c:v>40381.791669999991</c:v>
                </c:pt>
                <c:pt idx="12240">
                  <c:v>40381.833330000001</c:v>
                </c:pt>
                <c:pt idx="12241">
                  <c:v>40381.875</c:v>
                </c:pt>
                <c:pt idx="12242">
                  <c:v>40381.916670000006</c:v>
                </c:pt>
                <c:pt idx="12243">
                  <c:v>40381.958330000009</c:v>
                </c:pt>
                <c:pt idx="12244">
                  <c:v>40382</c:v>
                </c:pt>
                <c:pt idx="12245">
                  <c:v>40382.041669999999</c:v>
                </c:pt>
                <c:pt idx="12246">
                  <c:v>40382.083330000001</c:v>
                </c:pt>
                <c:pt idx="12247">
                  <c:v>40382.124999999993</c:v>
                </c:pt>
                <c:pt idx="12248">
                  <c:v>40382.166669999999</c:v>
                </c:pt>
                <c:pt idx="12249">
                  <c:v>40382.208330000001</c:v>
                </c:pt>
                <c:pt idx="12250">
                  <c:v>40382.25</c:v>
                </c:pt>
                <c:pt idx="12251">
                  <c:v>40382.291669999991</c:v>
                </c:pt>
                <c:pt idx="12252">
                  <c:v>40382.333330000001</c:v>
                </c:pt>
                <c:pt idx="12253">
                  <c:v>40382.375</c:v>
                </c:pt>
                <c:pt idx="12254">
                  <c:v>40382.416670000006</c:v>
                </c:pt>
                <c:pt idx="12255">
                  <c:v>40382.458330000009</c:v>
                </c:pt>
                <c:pt idx="12256">
                  <c:v>40382.5</c:v>
                </c:pt>
                <c:pt idx="12257">
                  <c:v>40382.541669999999</c:v>
                </c:pt>
                <c:pt idx="12258">
                  <c:v>40382.583330000001</c:v>
                </c:pt>
                <c:pt idx="12259">
                  <c:v>40382.624999999993</c:v>
                </c:pt>
                <c:pt idx="12260">
                  <c:v>40382.666669999999</c:v>
                </c:pt>
                <c:pt idx="12261">
                  <c:v>40382.708330000001</c:v>
                </c:pt>
                <c:pt idx="12262">
                  <c:v>40382.75</c:v>
                </c:pt>
                <c:pt idx="12263">
                  <c:v>40382.791669999991</c:v>
                </c:pt>
                <c:pt idx="12264">
                  <c:v>40382.833330000001</c:v>
                </c:pt>
                <c:pt idx="12265">
                  <c:v>40382.875</c:v>
                </c:pt>
                <c:pt idx="12266">
                  <c:v>40382.916670000006</c:v>
                </c:pt>
                <c:pt idx="12267">
                  <c:v>40382.958330000009</c:v>
                </c:pt>
                <c:pt idx="12268">
                  <c:v>40383</c:v>
                </c:pt>
                <c:pt idx="12269">
                  <c:v>40383.041669999999</c:v>
                </c:pt>
                <c:pt idx="12270">
                  <c:v>40383.083330000001</c:v>
                </c:pt>
                <c:pt idx="12271">
                  <c:v>40383.124999999993</c:v>
                </c:pt>
                <c:pt idx="12272">
                  <c:v>40383.166669999999</c:v>
                </c:pt>
                <c:pt idx="12273">
                  <c:v>40383.208330000001</c:v>
                </c:pt>
                <c:pt idx="12274">
                  <c:v>40383.25</c:v>
                </c:pt>
                <c:pt idx="12275">
                  <c:v>40383.291669999991</c:v>
                </c:pt>
                <c:pt idx="12276">
                  <c:v>40383.333330000001</c:v>
                </c:pt>
                <c:pt idx="12277">
                  <c:v>40383.375</c:v>
                </c:pt>
                <c:pt idx="12278">
                  <c:v>40383.416670000006</c:v>
                </c:pt>
                <c:pt idx="12279">
                  <c:v>40383.458330000009</c:v>
                </c:pt>
                <c:pt idx="12280">
                  <c:v>40383.5</c:v>
                </c:pt>
                <c:pt idx="12281">
                  <c:v>40383.541669999999</c:v>
                </c:pt>
                <c:pt idx="12282">
                  <c:v>40383.583330000001</c:v>
                </c:pt>
                <c:pt idx="12283">
                  <c:v>40383.624999999993</c:v>
                </c:pt>
                <c:pt idx="12284">
                  <c:v>40383.666669999999</c:v>
                </c:pt>
                <c:pt idx="12285">
                  <c:v>40383.708330000001</c:v>
                </c:pt>
                <c:pt idx="12286">
                  <c:v>40383.75</c:v>
                </c:pt>
                <c:pt idx="12287">
                  <c:v>40383.791669999991</c:v>
                </c:pt>
                <c:pt idx="12288">
                  <c:v>40383.833330000001</c:v>
                </c:pt>
                <c:pt idx="12289">
                  <c:v>40383.875</c:v>
                </c:pt>
                <c:pt idx="12290">
                  <c:v>40383.916670000006</c:v>
                </c:pt>
                <c:pt idx="12291">
                  <c:v>40383.958330000009</c:v>
                </c:pt>
                <c:pt idx="12292">
                  <c:v>40384</c:v>
                </c:pt>
                <c:pt idx="12293">
                  <c:v>40384.041669999999</c:v>
                </c:pt>
                <c:pt idx="12294">
                  <c:v>40384.083330000001</c:v>
                </c:pt>
                <c:pt idx="12295">
                  <c:v>40384.124999999993</c:v>
                </c:pt>
                <c:pt idx="12296">
                  <c:v>40384.166669999999</c:v>
                </c:pt>
                <c:pt idx="12297">
                  <c:v>40384.208330000001</c:v>
                </c:pt>
                <c:pt idx="12298">
                  <c:v>40384.25</c:v>
                </c:pt>
                <c:pt idx="12299">
                  <c:v>40384.291669999991</c:v>
                </c:pt>
                <c:pt idx="12300">
                  <c:v>40384.333330000001</c:v>
                </c:pt>
                <c:pt idx="12301">
                  <c:v>40384.375</c:v>
                </c:pt>
                <c:pt idx="12302">
                  <c:v>40384.416670000006</c:v>
                </c:pt>
                <c:pt idx="12303">
                  <c:v>40384.458330000009</c:v>
                </c:pt>
                <c:pt idx="12304">
                  <c:v>40384.5</c:v>
                </c:pt>
                <c:pt idx="12305">
                  <c:v>40384.541669999999</c:v>
                </c:pt>
                <c:pt idx="12306">
                  <c:v>40384.583330000001</c:v>
                </c:pt>
                <c:pt idx="12307">
                  <c:v>40384.624999999993</c:v>
                </c:pt>
                <c:pt idx="12308">
                  <c:v>40384.666669999999</c:v>
                </c:pt>
                <c:pt idx="12309">
                  <c:v>40384.708330000001</c:v>
                </c:pt>
                <c:pt idx="12310">
                  <c:v>40384.75</c:v>
                </c:pt>
                <c:pt idx="12311">
                  <c:v>40384.791669999991</c:v>
                </c:pt>
                <c:pt idx="12312">
                  <c:v>40384.833330000001</c:v>
                </c:pt>
                <c:pt idx="12313">
                  <c:v>40384.875</c:v>
                </c:pt>
                <c:pt idx="12314">
                  <c:v>40384.916670000006</c:v>
                </c:pt>
                <c:pt idx="12315">
                  <c:v>40384.958330000009</c:v>
                </c:pt>
                <c:pt idx="12316">
                  <c:v>40385</c:v>
                </c:pt>
                <c:pt idx="12317">
                  <c:v>40385.041669999999</c:v>
                </c:pt>
                <c:pt idx="12318">
                  <c:v>40385.083330000001</c:v>
                </c:pt>
                <c:pt idx="12319">
                  <c:v>40385.124999999993</c:v>
                </c:pt>
                <c:pt idx="12320">
                  <c:v>40385.166669999999</c:v>
                </c:pt>
                <c:pt idx="12321">
                  <c:v>40385.208330000001</c:v>
                </c:pt>
                <c:pt idx="12322">
                  <c:v>40385.25</c:v>
                </c:pt>
                <c:pt idx="12323">
                  <c:v>40385.291669999991</c:v>
                </c:pt>
                <c:pt idx="12324">
                  <c:v>40385.333330000001</c:v>
                </c:pt>
                <c:pt idx="12325">
                  <c:v>40385.375</c:v>
                </c:pt>
                <c:pt idx="12326">
                  <c:v>40385.416670000006</c:v>
                </c:pt>
                <c:pt idx="12327">
                  <c:v>40385.458330000009</c:v>
                </c:pt>
                <c:pt idx="12328">
                  <c:v>40385.5</c:v>
                </c:pt>
                <c:pt idx="12329">
                  <c:v>40385.541669999999</c:v>
                </c:pt>
                <c:pt idx="12330">
                  <c:v>40385.583330000001</c:v>
                </c:pt>
                <c:pt idx="12331">
                  <c:v>40385.624999999993</c:v>
                </c:pt>
                <c:pt idx="12332">
                  <c:v>40385.666669999999</c:v>
                </c:pt>
                <c:pt idx="12333">
                  <c:v>40385.708330000001</c:v>
                </c:pt>
                <c:pt idx="12334">
                  <c:v>40385.75</c:v>
                </c:pt>
                <c:pt idx="12335">
                  <c:v>40385.791669999991</c:v>
                </c:pt>
                <c:pt idx="12336">
                  <c:v>40385.833330000001</c:v>
                </c:pt>
                <c:pt idx="12337">
                  <c:v>40385.875</c:v>
                </c:pt>
                <c:pt idx="12338">
                  <c:v>40385.916670000006</c:v>
                </c:pt>
                <c:pt idx="12339">
                  <c:v>40385.958330000009</c:v>
                </c:pt>
                <c:pt idx="12340">
                  <c:v>40386</c:v>
                </c:pt>
                <c:pt idx="12341">
                  <c:v>40386.041669999999</c:v>
                </c:pt>
                <c:pt idx="12342">
                  <c:v>40386.083330000001</c:v>
                </c:pt>
                <c:pt idx="12343">
                  <c:v>40386.124999999993</c:v>
                </c:pt>
                <c:pt idx="12344">
                  <c:v>40386.166669999999</c:v>
                </c:pt>
                <c:pt idx="12345">
                  <c:v>40386.208330000001</c:v>
                </c:pt>
                <c:pt idx="12346">
                  <c:v>40386.25</c:v>
                </c:pt>
                <c:pt idx="12347">
                  <c:v>40386.291669999991</c:v>
                </c:pt>
                <c:pt idx="12348">
                  <c:v>40386.333330000001</c:v>
                </c:pt>
                <c:pt idx="12349">
                  <c:v>40386.375</c:v>
                </c:pt>
                <c:pt idx="12350">
                  <c:v>40386.416670000006</c:v>
                </c:pt>
                <c:pt idx="12351">
                  <c:v>40386.458330000009</c:v>
                </c:pt>
                <c:pt idx="12352">
                  <c:v>40386.5</c:v>
                </c:pt>
                <c:pt idx="12353">
                  <c:v>40386.541669999999</c:v>
                </c:pt>
                <c:pt idx="12354">
                  <c:v>40386.583330000001</c:v>
                </c:pt>
                <c:pt idx="12355">
                  <c:v>40386.624999999993</c:v>
                </c:pt>
                <c:pt idx="12356">
                  <c:v>40386.666669999999</c:v>
                </c:pt>
                <c:pt idx="12357">
                  <c:v>40386.708330000001</c:v>
                </c:pt>
                <c:pt idx="12358">
                  <c:v>40386.75</c:v>
                </c:pt>
                <c:pt idx="12359">
                  <c:v>40386.791669999991</c:v>
                </c:pt>
                <c:pt idx="12360">
                  <c:v>40386.833330000001</c:v>
                </c:pt>
                <c:pt idx="12361">
                  <c:v>40386.875</c:v>
                </c:pt>
                <c:pt idx="12362">
                  <c:v>40386.916670000006</c:v>
                </c:pt>
                <c:pt idx="12363">
                  <c:v>40386.958330000009</c:v>
                </c:pt>
                <c:pt idx="12364">
                  <c:v>40387</c:v>
                </c:pt>
                <c:pt idx="12365">
                  <c:v>40387.041669999999</c:v>
                </c:pt>
                <c:pt idx="12366">
                  <c:v>40387.083330000001</c:v>
                </c:pt>
                <c:pt idx="12367">
                  <c:v>40387.124999999993</c:v>
                </c:pt>
                <c:pt idx="12368">
                  <c:v>40387.166669999999</c:v>
                </c:pt>
                <c:pt idx="12369">
                  <c:v>40387.208330000001</c:v>
                </c:pt>
                <c:pt idx="12370">
                  <c:v>40387.25</c:v>
                </c:pt>
                <c:pt idx="12371">
                  <c:v>40387.291669999991</c:v>
                </c:pt>
                <c:pt idx="12372">
                  <c:v>40387.333330000001</c:v>
                </c:pt>
                <c:pt idx="12373">
                  <c:v>40387.375</c:v>
                </c:pt>
                <c:pt idx="12374">
                  <c:v>40387.416670000006</c:v>
                </c:pt>
                <c:pt idx="12375">
                  <c:v>40387.458330000009</c:v>
                </c:pt>
                <c:pt idx="12376">
                  <c:v>40387.5</c:v>
                </c:pt>
                <c:pt idx="12377">
                  <c:v>40387.541669999999</c:v>
                </c:pt>
                <c:pt idx="12378">
                  <c:v>40387.583330000001</c:v>
                </c:pt>
                <c:pt idx="12379">
                  <c:v>40387.624999999993</c:v>
                </c:pt>
                <c:pt idx="12380">
                  <c:v>40387.666669999999</c:v>
                </c:pt>
                <c:pt idx="12381">
                  <c:v>40387.708330000001</c:v>
                </c:pt>
                <c:pt idx="12382">
                  <c:v>40387.75</c:v>
                </c:pt>
                <c:pt idx="12383">
                  <c:v>40387.791669999991</c:v>
                </c:pt>
                <c:pt idx="12384">
                  <c:v>40387.833330000001</c:v>
                </c:pt>
                <c:pt idx="12385">
                  <c:v>40387.875</c:v>
                </c:pt>
                <c:pt idx="12386">
                  <c:v>40387.916670000006</c:v>
                </c:pt>
                <c:pt idx="12387">
                  <c:v>40387.958330000009</c:v>
                </c:pt>
                <c:pt idx="12388">
                  <c:v>40388</c:v>
                </c:pt>
                <c:pt idx="12389">
                  <c:v>40388.041669999999</c:v>
                </c:pt>
                <c:pt idx="12390">
                  <c:v>40388.083330000001</c:v>
                </c:pt>
                <c:pt idx="12391">
                  <c:v>40388.124999999993</c:v>
                </c:pt>
                <c:pt idx="12392">
                  <c:v>40388.166669999999</c:v>
                </c:pt>
                <c:pt idx="12393">
                  <c:v>40388.208330000001</c:v>
                </c:pt>
                <c:pt idx="12394">
                  <c:v>40388.25</c:v>
                </c:pt>
                <c:pt idx="12395">
                  <c:v>40388.291669999991</c:v>
                </c:pt>
                <c:pt idx="12396">
                  <c:v>40388.333330000001</c:v>
                </c:pt>
                <c:pt idx="12397">
                  <c:v>40388.375</c:v>
                </c:pt>
                <c:pt idx="12398">
                  <c:v>40388.416670000006</c:v>
                </c:pt>
                <c:pt idx="12399">
                  <c:v>40388.458330000009</c:v>
                </c:pt>
                <c:pt idx="12400">
                  <c:v>40388.5</c:v>
                </c:pt>
                <c:pt idx="12401">
                  <c:v>40388.541669999999</c:v>
                </c:pt>
                <c:pt idx="12402">
                  <c:v>40388.583330000001</c:v>
                </c:pt>
                <c:pt idx="12403">
                  <c:v>40388.624999999993</c:v>
                </c:pt>
                <c:pt idx="12404">
                  <c:v>40388.666669999999</c:v>
                </c:pt>
                <c:pt idx="12405">
                  <c:v>40388.708330000001</c:v>
                </c:pt>
                <c:pt idx="12406">
                  <c:v>40388.75</c:v>
                </c:pt>
                <c:pt idx="12407">
                  <c:v>40388.791669999991</c:v>
                </c:pt>
                <c:pt idx="12408">
                  <c:v>40388.833330000001</c:v>
                </c:pt>
                <c:pt idx="12409">
                  <c:v>40388.875</c:v>
                </c:pt>
                <c:pt idx="12410">
                  <c:v>40388.916670000006</c:v>
                </c:pt>
                <c:pt idx="12411">
                  <c:v>40388.958330000009</c:v>
                </c:pt>
                <c:pt idx="12412">
                  <c:v>40389</c:v>
                </c:pt>
                <c:pt idx="12413">
                  <c:v>40389.041669999999</c:v>
                </c:pt>
                <c:pt idx="12414">
                  <c:v>40389.083330000001</c:v>
                </c:pt>
                <c:pt idx="12415">
                  <c:v>40389.124999999993</c:v>
                </c:pt>
                <c:pt idx="12416">
                  <c:v>40389.166669999999</c:v>
                </c:pt>
                <c:pt idx="12417">
                  <c:v>40389.208330000001</c:v>
                </c:pt>
                <c:pt idx="12418">
                  <c:v>40389.25</c:v>
                </c:pt>
                <c:pt idx="12419">
                  <c:v>40389.291669999991</c:v>
                </c:pt>
                <c:pt idx="12420">
                  <c:v>40389.333330000001</c:v>
                </c:pt>
                <c:pt idx="12421">
                  <c:v>40389.375</c:v>
                </c:pt>
                <c:pt idx="12422">
                  <c:v>40389.416670000006</c:v>
                </c:pt>
                <c:pt idx="12423">
                  <c:v>40389.458330000009</c:v>
                </c:pt>
                <c:pt idx="12424">
                  <c:v>40389.5</c:v>
                </c:pt>
                <c:pt idx="12425">
                  <c:v>40389.541669999999</c:v>
                </c:pt>
                <c:pt idx="12426">
                  <c:v>40389.583330000001</c:v>
                </c:pt>
                <c:pt idx="12427">
                  <c:v>40389.624999999993</c:v>
                </c:pt>
                <c:pt idx="12428">
                  <c:v>40389.666669999999</c:v>
                </c:pt>
                <c:pt idx="12429">
                  <c:v>40389.708330000001</c:v>
                </c:pt>
                <c:pt idx="12430">
                  <c:v>40389.75</c:v>
                </c:pt>
                <c:pt idx="12431">
                  <c:v>40389.791669999991</c:v>
                </c:pt>
                <c:pt idx="12432">
                  <c:v>40389.833330000001</c:v>
                </c:pt>
                <c:pt idx="12433">
                  <c:v>40389.875</c:v>
                </c:pt>
                <c:pt idx="12434">
                  <c:v>40389.916670000006</c:v>
                </c:pt>
                <c:pt idx="12435">
                  <c:v>40389.958330000009</c:v>
                </c:pt>
                <c:pt idx="12436">
                  <c:v>40390</c:v>
                </c:pt>
                <c:pt idx="12437">
                  <c:v>40390.041669999999</c:v>
                </c:pt>
                <c:pt idx="12438">
                  <c:v>40390.083330000001</c:v>
                </c:pt>
                <c:pt idx="12439">
                  <c:v>40390.124999999993</c:v>
                </c:pt>
                <c:pt idx="12440">
                  <c:v>40390.166669999999</c:v>
                </c:pt>
                <c:pt idx="12441">
                  <c:v>40390.208330000001</c:v>
                </c:pt>
                <c:pt idx="12442">
                  <c:v>40390.25</c:v>
                </c:pt>
                <c:pt idx="12443">
                  <c:v>40390.291669999991</c:v>
                </c:pt>
                <c:pt idx="12444">
                  <c:v>40390.333330000001</c:v>
                </c:pt>
                <c:pt idx="12445">
                  <c:v>40390.375</c:v>
                </c:pt>
                <c:pt idx="12446">
                  <c:v>40390.416670000006</c:v>
                </c:pt>
                <c:pt idx="12447">
                  <c:v>40390.458330000009</c:v>
                </c:pt>
                <c:pt idx="12448">
                  <c:v>40390.5</c:v>
                </c:pt>
                <c:pt idx="12449">
                  <c:v>40390.541669999999</c:v>
                </c:pt>
                <c:pt idx="12450">
                  <c:v>40390.583330000001</c:v>
                </c:pt>
                <c:pt idx="12451">
                  <c:v>40390.624999999993</c:v>
                </c:pt>
                <c:pt idx="12452">
                  <c:v>40390.666669999999</c:v>
                </c:pt>
                <c:pt idx="12453">
                  <c:v>40390.708330000001</c:v>
                </c:pt>
                <c:pt idx="12454">
                  <c:v>40390.75</c:v>
                </c:pt>
                <c:pt idx="12455">
                  <c:v>40390.791669999991</c:v>
                </c:pt>
                <c:pt idx="12456">
                  <c:v>40390.833330000001</c:v>
                </c:pt>
                <c:pt idx="12457">
                  <c:v>40390.875</c:v>
                </c:pt>
                <c:pt idx="12458">
                  <c:v>40390.916670000006</c:v>
                </c:pt>
                <c:pt idx="12459">
                  <c:v>40390.958330000009</c:v>
                </c:pt>
                <c:pt idx="12460">
                  <c:v>40391</c:v>
                </c:pt>
                <c:pt idx="12461">
                  <c:v>40391.041669999999</c:v>
                </c:pt>
                <c:pt idx="12462">
                  <c:v>40391.083330000001</c:v>
                </c:pt>
                <c:pt idx="12463">
                  <c:v>40391.124999999993</c:v>
                </c:pt>
                <c:pt idx="12464">
                  <c:v>40391.166669999999</c:v>
                </c:pt>
                <c:pt idx="12465">
                  <c:v>40391.208330000001</c:v>
                </c:pt>
                <c:pt idx="12466">
                  <c:v>40391.25</c:v>
                </c:pt>
                <c:pt idx="12467">
                  <c:v>40391.291669999991</c:v>
                </c:pt>
                <c:pt idx="12468">
                  <c:v>40391.333330000001</c:v>
                </c:pt>
                <c:pt idx="12469">
                  <c:v>40391.375</c:v>
                </c:pt>
                <c:pt idx="12470">
                  <c:v>40391.416670000006</c:v>
                </c:pt>
                <c:pt idx="12471">
                  <c:v>40391.458330000009</c:v>
                </c:pt>
                <c:pt idx="12472">
                  <c:v>40391.5</c:v>
                </c:pt>
                <c:pt idx="12473">
                  <c:v>40391.541669999999</c:v>
                </c:pt>
                <c:pt idx="12474">
                  <c:v>40391.583330000001</c:v>
                </c:pt>
                <c:pt idx="12475">
                  <c:v>40391.624999999993</c:v>
                </c:pt>
                <c:pt idx="12476">
                  <c:v>40391.666669999999</c:v>
                </c:pt>
                <c:pt idx="12477">
                  <c:v>40391.708330000001</c:v>
                </c:pt>
                <c:pt idx="12478">
                  <c:v>40391.75</c:v>
                </c:pt>
                <c:pt idx="12479">
                  <c:v>40391.791669999991</c:v>
                </c:pt>
                <c:pt idx="12480">
                  <c:v>40391.833330000001</c:v>
                </c:pt>
                <c:pt idx="12481">
                  <c:v>40391.875</c:v>
                </c:pt>
                <c:pt idx="12482">
                  <c:v>40391.916670000006</c:v>
                </c:pt>
                <c:pt idx="12483">
                  <c:v>40391.958330000009</c:v>
                </c:pt>
                <c:pt idx="12484">
                  <c:v>40392</c:v>
                </c:pt>
                <c:pt idx="12485">
                  <c:v>40392.041669999999</c:v>
                </c:pt>
                <c:pt idx="12486">
                  <c:v>40392.083330000001</c:v>
                </c:pt>
                <c:pt idx="12487">
                  <c:v>40392.124999999993</c:v>
                </c:pt>
                <c:pt idx="12488">
                  <c:v>40392.166669999999</c:v>
                </c:pt>
                <c:pt idx="12489">
                  <c:v>40392.208330000001</c:v>
                </c:pt>
                <c:pt idx="12490">
                  <c:v>40392.25</c:v>
                </c:pt>
                <c:pt idx="12491">
                  <c:v>40392.291669999991</c:v>
                </c:pt>
                <c:pt idx="12492">
                  <c:v>40392.333330000001</c:v>
                </c:pt>
                <c:pt idx="12493">
                  <c:v>40392.375</c:v>
                </c:pt>
                <c:pt idx="12494">
                  <c:v>40392.416670000006</c:v>
                </c:pt>
                <c:pt idx="12495">
                  <c:v>40392.458330000009</c:v>
                </c:pt>
                <c:pt idx="12496">
                  <c:v>40392.5</c:v>
                </c:pt>
                <c:pt idx="12497">
                  <c:v>40392.541669999999</c:v>
                </c:pt>
                <c:pt idx="12498">
                  <c:v>40392.583330000001</c:v>
                </c:pt>
                <c:pt idx="12499">
                  <c:v>40392.624999999993</c:v>
                </c:pt>
                <c:pt idx="12500">
                  <c:v>40392.666669999999</c:v>
                </c:pt>
                <c:pt idx="12501">
                  <c:v>40392.708330000001</c:v>
                </c:pt>
                <c:pt idx="12502">
                  <c:v>40392.75</c:v>
                </c:pt>
                <c:pt idx="12503">
                  <c:v>40392.791669999991</c:v>
                </c:pt>
                <c:pt idx="12504">
                  <c:v>40392.833330000001</c:v>
                </c:pt>
                <c:pt idx="12505">
                  <c:v>40392.875</c:v>
                </c:pt>
                <c:pt idx="12506">
                  <c:v>40392.916670000006</c:v>
                </c:pt>
                <c:pt idx="12507">
                  <c:v>40392.958330000009</c:v>
                </c:pt>
                <c:pt idx="12508">
                  <c:v>40393</c:v>
                </c:pt>
                <c:pt idx="12509">
                  <c:v>40393.041669999999</c:v>
                </c:pt>
                <c:pt idx="12510">
                  <c:v>40393.083330000001</c:v>
                </c:pt>
                <c:pt idx="12511">
                  <c:v>40393.124999999993</c:v>
                </c:pt>
                <c:pt idx="12512">
                  <c:v>40393.166669999999</c:v>
                </c:pt>
                <c:pt idx="12513">
                  <c:v>40393.208330000001</c:v>
                </c:pt>
                <c:pt idx="12514">
                  <c:v>40393.25</c:v>
                </c:pt>
                <c:pt idx="12515">
                  <c:v>40393.291669999991</c:v>
                </c:pt>
                <c:pt idx="12516">
                  <c:v>40393.333330000001</c:v>
                </c:pt>
                <c:pt idx="12517">
                  <c:v>40393.375</c:v>
                </c:pt>
                <c:pt idx="12518">
                  <c:v>40393.416670000006</c:v>
                </c:pt>
                <c:pt idx="12519">
                  <c:v>40393.458330000009</c:v>
                </c:pt>
                <c:pt idx="12520">
                  <c:v>40393.5</c:v>
                </c:pt>
                <c:pt idx="12521">
                  <c:v>40393.541669999999</c:v>
                </c:pt>
                <c:pt idx="12522">
                  <c:v>40393.583330000001</c:v>
                </c:pt>
                <c:pt idx="12523">
                  <c:v>40393.624999999993</c:v>
                </c:pt>
                <c:pt idx="12524">
                  <c:v>40393.666669999999</c:v>
                </c:pt>
                <c:pt idx="12525">
                  <c:v>40393.708330000001</c:v>
                </c:pt>
                <c:pt idx="12526">
                  <c:v>40393.75</c:v>
                </c:pt>
                <c:pt idx="12527">
                  <c:v>40393.791669999991</c:v>
                </c:pt>
                <c:pt idx="12528">
                  <c:v>40393.833330000001</c:v>
                </c:pt>
                <c:pt idx="12529">
                  <c:v>40393.875</c:v>
                </c:pt>
                <c:pt idx="12530">
                  <c:v>40393.916670000006</c:v>
                </c:pt>
                <c:pt idx="12531">
                  <c:v>40393.958330000009</c:v>
                </c:pt>
                <c:pt idx="12532">
                  <c:v>40394</c:v>
                </c:pt>
                <c:pt idx="12533">
                  <c:v>40394.041669999999</c:v>
                </c:pt>
                <c:pt idx="12534">
                  <c:v>40394.083330000001</c:v>
                </c:pt>
                <c:pt idx="12535">
                  <c:v>40394.124999999993</c:v>
                </c:pt>
                <c:pt idx="12536">
                  <c:v>40394.166669999999</c:v>
                </c:pt>
                <c:pt idx="12537">
                  <c:v>40394.208330000001</c:v>
                </c:pt>
                <c:pt idx="12538">
                  <c:v>40394.25</c:v>
                </c:pt>
                <c:pt idx="12539">
                  <c:v>40394.291669999991</c:v>
                </c:pt>
                <c:pt idx="12540">
                  <c:v>40394.333330000001</c:v>
                </c:pt>
                <c:pt idx="12541">
                  <c:v>40394.375</c:v>
                </c:pt>
                <c:pt idx="12542">
                  <c:v>40394.416670000006</c:v>
                </c:pt>
                <c:pt idx="12543">
                  <c:v>40394.458330000009</c:v>
                </c:pt>
                <c:pt idx="12544">
                  <c:v>40394.5</c:v>
                </c:pt>
                <c:pt idx="12545">
                  <c:v>40394.541669999999</c:v>
                </c:pt>
                <c:pt idx="12546">
                  <c:v>40394.583330000001</c:v>
                </c:pt>
                <c:pt idx="12547">
                  <c:v>40394.624999999993</c:v>
                </c:pt>
                <c:pt idx="12548">
                  <c:v>40394.666669999999</c:v>
                </c:pt>
                <c:pt idx="12549">
                  <c:v>40394.708330000001</c:v>
                </c:pt>
                <c:pt idx="12550">
                  <c:v>40394.75</c:v>
                </c:pt>
                <c:pt idx="12551">
                  <c:v>40394.791669999991</c:v>
                </c:pt>
                <c:pt idx="12552">
                  <c:v>40394.833330000001</c:v>
                </c:pt>
                <c:pt idx="12553">
                  <c:v>40394.875</c:v>
                </c:pt>
                <c:pt idx="12554">
                  <c:v>40394.916670000006</c:v>
                </c:pt>
                <c:pt idx="12555">
                  <c:v>40394.958330000009</c:v>
                </c:pt>
                <c:pt idx="12556">
                  <c:v>40395</c:v>
                </c:pt>
                <c:pt idx="12557">
                  <c:v>40395.041669999999</c:v>
                </c:pt>
                <c:pt idx="12558">
                  <c:v>40395.083330000001</c:v>
                </c:pt>
                <c:pt idx="12559">
                  <c:v>40395.124999999993</c:v>
                </c:pt>
                <c:pt idx="12560">
                  <c:v>40395.166669999999</c:v>
                </c:pt>
                <c:pt idx="12561">
                  <c:v>40395.208330000001</c:v>
                </c:pt>
                <c:pt idx="12562">
                  <c:v>40395.25</c:v>
                </c:pt>
                <c:pt idx="12563">
                  <c:v>40395.291669999991</c:v>
                </c:pt>
                <c:pt idx="12564">
                  <c:v>40395.333330000001</c:v>
                </c:pt>
                <c:pt idx="12565">
                  <c:v>40395.375</c:v>
                </c:pt>
                <c:pt idx="12566">
                  <c:v>40395.416670000006</c:v>
                </c:pt>
                <c:pt idx="12567">
                  <c:v>40395.458330000009</c:v>
                </c:pt>
                <c:pt idx="12568">
                  <c:v>40395.5</c:v>
                </c:pt>
                <c:pt idx="12569">
                  <c:v>40395.541669999999</c:v>
                </c:pt>
                <c:pt idx="12570">
                  <c:v>40395.583330000001</c:v>
                </c:pt>
                <c:pt idx="12571">
                  <c:v>40395.624999999993</c:v>
                </c:pt>
                <c:pt idx="12572">
                  <c:v>40395.666669999999</c:v>
                </c:pt>
                <c:pt idx="12573">
                  <c:v>40395.708330000001</c:v>
                </c:pt>
                <c:pt idx="12574">
                  <c:v>40395.75</c:v>
                </c:pt>
                <c:pt idx="12575">
                  <c:v>40395.791669999991</c:v>
                </c:pt>
                <c:pt idx="12576">
                  <c:v>40395.833330000001</c:v>
                </c:pt>
                <c:pt idx="12577">
                  <c:v>40395.875</c:v>
                </c:pt>
                <c:pt idx="12578">
                  <c:v>40395.916670000006</c:v>
                </c:pt>
                <c:pt idx="12579">
                  <c:v>40395.958330000009</c:v>
                </c:pt>
                <c:pt idx="12580">
                  <c:v>40396</c:v>
                </c:pt>
                <c:pt idx="12581">
                  <c:v>40396.041669999999</c:v>
                </c:pt>
                <c:pt idx="12582">
                  <c:v>40396.083330000001</c:v>
                </c:pt>
                <c:pt idx="12583">
                  <c:v>40396.124999999993</c:v>
                </c:pt>
                <c:pt idx="12584">
                  <c:v>40396.166669999999</c:v>
                </c:pt>
                <c:pt idx="12585">
                  <c:v>40396.208330000001</c:v>
                </c:pt>
                <c:pt idx="12586">
                  <c:v>40396.25</c:v>
                </c:pt>
                <c:pt idx="12587">
                  <c:v>40396.291669999991</c:v>
                </c:pt>
                <c:pt idx="12588">
                  <c:v>40396.333330000001</c:v>
                </c:pt>
                <c:pt idx="12589">
                  <c:v>40396.375</c:v>
                </c:pt>
                <c:pt idx="12590">
                  <c:v>40396.416670000006</c:v>
                </c:pt>
                <c:pt idx="12591">
                  <c:v>40396.458330000009</c:v>
                </c:pt>
                <c:pt idx="12592">
                  <c:v>40396.5</c:v>
                </c:pt>
                <c:pt idx="12593">
                  <c:v>40396.541669999999</c:v>
                </c:pt>
                <c:pt idx="12594">
                  <c:v>40396.583330000001</c:v>
                </c:pt>
                <c:pt idx="12595">
                  <c:v>40396.624999999993</c:v>
                </c:pt>
                <c:pt idx="12596">
                  <c:v>40396.666669999999</c:v>
                </c:pt>
                <c:pt idx="12597">
                  <c:v>40396.708330000001</c:v>
                </c:pt>
                <c:pt idx="12598">
                  <c:v>40396.75</c:v>
                </c:pt>
                <c:pt idx="12599">
                  <c:v>40396.791669999991</c:v>
                </c:pt>
                <c:pt idx="12600">
                  <c:v>40396.833330000001</c:v>
                </c:pt>
                <c:pt idx="12601">
                  <c:v>40396.875</c:v>
                </c:pt>
                <c:pt idx="12602">
                  <c:v>40396.916670000006</c:v>
                </c:pt>
                <c:pt idx="12603">
                  <c:v>40396.958330000009</c:v>
                </c:pt>
                <c:pt idx="12604">
                  <c:v>40397</c:v>
                </c:pt>
                <c:pt idx="12605">
                  <c:v>40397.041669999999</c:v>
                </c:pt>
                <c:pt idx="12606">
                  <c:v>40397.083330000001</c:v>
                </c:pt>
                <c:pt idx="12607">
                  <c:v>40397.124999999993</c:v>
                </c:pt>
                <c:pt idx="12608">
                  <c:v>40397.166669999999</c:v>
                </c:pt>
                <c:pt idx="12609">
                  <c:v>40397.208330000001</c:v>
                </c:pt>
                <c:pt idx="12610">
                  <c:v>40397.25</c:v>
                </c:pt>
                <c:pt idx="12611">
                  <c:v>40397.291669999991</c:v>
                </c:pt>
                <c:pt idx="12612">
                  <c:v>40397.333330000001</c:v>
                </c:pt>
                <c:pt idx="12613">
                  <c:v>40397.375</c:v>
                </c:pt>
                <c:pt idx="12614">
                  <c:v>40397.416670000006</c:v>
                </c:pt>
                <c:pt idx="12615">
                  <c:v>40397.458330000009</c:v>
                </c:pt>
                <c:pt idx="12616">
                  <c:v>40397.5</c:v>
                </c:pt>
                <c:pt idx="12617">
                  <c:v>40397.541669999999</c:v>
                </c:pt>
                <c:pt idx="12618">
                  <c:v>40397.583330000001</c:v>
                </c:pt>
                <c:pt idx="12619">
                  <c:v>40397.624999999993</c:v>
                </c:pt>
                <c:pt idx="12620">
                  <c:v>40397.666669999999</c:v>
                </c:pt>
                <c:pt idx="12621">
                  <c:v>40397.708330000001</c:v>
                </c:pt>
                <c:pt idx="12622">
                  <c:v>40397.75</c:v>
                </c:pt>
                <c:pt idx="12623">
                  <c:v>40397.791669999991</c:v>
                </c:pt>
                <c:pt idx="12624">
                  <c:v>40397.833330000001</c:v>
                </c:pt>
                <c:pt idx="12625">
                  <c:v>40397.875</c:v>
                </c:pt>
                <c:pt idx="12626">
                  <c:v>40397.916670000006</c:v>
                </c:pt>
                <c:pt idx="12627">
                  <c:v>40397.958330000009</c:v>
                </c:pt>
                <c:pt idx="12628">
                  <c:v>40398</c:v>
                </c:pt>
                <c:pt idx="12629">
                  <c:v>40398.041669999999</c:v>
                </c:pt>
                <c:pt idx="12630">
                  <c:v>40398.083330000001</c:v>
                </c:pt>
                <c:pt idx="12631">
                  <c:v>40398.124999999993</c:v>
                </c:pt>
                <c:pt idx="12632">
                  <c:v>40398.166669999999</c:v>
                </c:pt>
                <c:pt idx="12633">
                  <c:v>40398.208330000001</c:v>
                </c:pt>
                <c:pt idx="12634">
                  <c:v>40398.25</c:v>
                </c:pt>
                <c:pt idx="12635">
                  <c:v>40398.291669999991</c:v>
                </c:pt>
                <c:pt idx="12636">
                  <c:v>40398.333330000001</c:v>
                </c:pt>
                <c:pt idx="12637">
                  <c:v>40398.375</c:v>
                </c:pt>
                <c:pt idx="12638">
                  <c:v>40398.416670000006</c:v>
                </c:pt>
                <c:pt idx="12639">
                  <c:v>40398.458330000009</c:v>
                </c:pt>
                <c:pt idx="12640">
                  <c:v>40398.5</c:v>
                </c:pt>
                <c:pt idx="12641">
                  <c:v>40398.541669999999</c:v>
                </c:pt>
                <c:pt idx="12642">
                  <c:v>40398.583330000001</c:v>
                </c:pt>
                <c:pt idx="12643">
                  <c:v>40398.624999999993</c:v>
                </c:pt>
                <c:pt idx="12644">
                  <c:v>40398.666669999999</c:v>
                </c:pt>
                <c:pt idx="12645">
                  <c:v>40398.708330000001</c:v>
                </c:pt>
                <c:pt idx="12646">
                  <c:v>40398.75</c:v>
                </c:pt>
                <c:pt idx="12647">
                  <c:v>40398.791669999991</c:v>
                </c:pt>
                <c:pt idx="12648">
                  <c:v>40398.833330000001</c:v>
                </c:pt>
                <c:pt idx="12649">
                  <c:v>40398.875</c:v>
                </c:pt>
                <c:pt idx="12650">
                  <c:v>40398.916670000006</c:v>
                </c:pt>
                <c:pt idx="12651">
                  <c:v>40398.958330000009</c:v>
                </c:pt>
                <c:pt idx="12652">
                  <c:v>40399</c:v>
                </c:pt>
                <c:pt idx="12653">
                  <c:v>40399.041669999999</c:v>
                </c:pt>
                <c:pt idx="12654">
                  <c:v>40399.083330000001</c:v>
                </c:pt>
                <c:pt idx="12655">
                  <c:v>40399.124999999993</c:v>
                </c:pt>
                <c:pt idx="12656">
                  <c:v>40399.166669999999</c:v>
                </c:pt>
                <c:pt idx="12657">
                  <c:v>40399.208330000001</c:v>
                </c:pt>
                <c:pt idx="12658">
                  <c:v>40399.25</c:v>
                </c:pt>
                <c:pt idx="12659">
                  <c:v>40399.291669999991</c:v>
                </c:pt>
                <c:pt idx="12660">
                  <c:v>40399.333330000001</c:v>
                </c:pt>
                <c:pt idx="12661">
                  <c:v>40399.375</c:v>
                </c:pt>
                <c:pt idx="12662">
                  <c:v>40399.416670000006</c:v>
                </c:pt>
                <c:pt idx="12663">
                  <c:v>40399.458330000009</c:v>
                </c:pt>
                <c:pt idx="12664">
                  <c:v>40399.5</c:v>
                </c:pt>
                <c:pt idx="12665">
                  <c:v>40399.541669999999</c:v>
                </c:pt>
                <c:pt idx="12666">
                  <c:v>40399.583330000001</c:v>
                </c:pt>
                <c:pt idx="12667">
                  <c:v>40399.624999999993</c:v>
                </c:pt>
                <c:pt idx="12668">
                  <c:v>40399.666669999999</c:v>
                </c:pt>
                <c:pt idx="12669">
                  <c:v>40399.708330000001</c:v>
                </c:pt>
                <c:pt idx="12670">
                  <c:v>40399.75</c:v>
                </c:pt>
                <c:pt idx="12671">
                  <c:v>40399.791669999991</c:v>
                </c:pt>
                <c:pt idx="12672">
                  <c:v>40399.833330000001</c:v>
                </c:pt>
                <c:pt idx="12673">
                  <c:v>40399.875</c:v>
                </c:pt>
                <c:pt idx="12674">
                  <c:v>40399.916670000006</c:v>
                </c:pt>
                <c:pt idx="12675">
                  <c:v>40399.958330000009</c:v>
                </c:pt>
                <c:pt idx="12676">
                  <c:v>40400</c:v>
                </c:pt>
                <c:pt idx="12677">
                  <c:v>40400.041669999999</c:v>
                </c:pt>
                <c:pt idx="12678">
                  <c:v>40400.083330000001</c:v>
                </c:pt>
                <c:pt idx="12679">
                  <c:v>40400.124999999993</c:v>
                </c:pt>
                <c:pt idx="12680">
                  <c:v>40400.166669999999</c:v>
                </c:pt>
                <c:pt idx="12681">
                  <c:v>40400.208330000001</c:v>
                </c:pt>
                <c:pt idx="12682">
                  <c:v>40400.25</c:v>
                </c:pt>
                <c:pt idx="12683">
                  <c:v>40400.291669999991</c:v>
                </c:pt>
                <c:pt idx="12684">
                  <c:v>40400.333330000001</c:v>
                </c:pt>
                <c:pt idx="12685">
                  <c:v>40400.375</c:v>
                </c:pt>
                <c:pt idx="12686">
                  <c:v>40400.416670000006</c:v>
                </c:pt>
                <c:pt idx="12687">
                  <c:v>40400.458330000009</c:v>
                </c:pt>
                <c:pt idx="12688">
                  <c:v>40400.5</c:v>
                </c:pt>
                <c:pt idx="12689">
                  <c:v>40400.541669999999</c:v>
                </c:pt>
                <c:pt idx="12690">
                  <c:v>40400.583330000001</c:v>
                </c:pt>
                <c:pt idx="12691">
                  <c:v>40400.624999999993</c:v>
                </c:pt>
                <c:pt idx="12692">
                  <c:v>40400.666669999999</c:v>
                </c:pt>
                <c:pt idx="12693">
                  <c:v>40400.708330000001</c:v>
                </c:pt>
                <c:pt idx="12694">
                  <c:v>40400.75</c:v>
                </c:pt>
                <c:pt idx="12695">
                  <c:v>40400.791669999991</c:v>
                </c:pt>
                <c:pt idx="12696">
                  <c:v>40400.833330000001</c:v>
                </c:pt>
                <c:pt idx="12697">
                  <c:v>40400.875</c:v>
                </c:pt>
                <c:pt idx="12698">
                  <c:v>40400.916670000006</c:v>
                </c:pt>
                <c:pt idx="12699">
                  <c:v>40400.958330000009</c:v>
                </c:pt>
                <c:pt idx="12700">
                  <c:v>40401</c:v>
                </c:pt>
                <c:pt idx="12701">
                  <c:v>40401.041669999999</c:v>
                </c:pt>
                <c:pt idx="12702">
                  <c:v>40401.083330000001</c:v>
                </c:pt>
                <c:pt idx="12703">
                  <c:v>40401.124999999993</c:v>
                </c:pt>
                <c:pt idx="12704">
                  <c:v>40401.166669999999</c:v>
                </c:pt>
                <c:pt idx="12705">
                  <c:v>40401.208330000001</c:v>
                </c:pt>
                <c:pt idx="12706">
                  <c:v>40401.25</c:v>
                </c:pt>
                <c:pt idx="12707">
                  <c:v>40401.291669999991</c:v>
                </c:pt>
                <c:pt idx="12708">
                  <c:v>40401.333330000001</c:v>
                </c:pt>
                <c:pt idx="12709">
                  <c:v>40401.375</c:v>
                </c:pt>
                <c:pt idx="12710">
                  <c:v>40401.416670000006</c:v>
                </c:pt>
                <c:pt idx="12711">
                  <c:v>40401.458330000009</c:v>
                </c:pt>
                <c:pt idx="12712">
                  <c:v>40401.5</c:v>
                </c:pt>
                <c:pt idx="12713">
                  <c:v>40401.541669999999</c:v>
                </c:pt>
                <c:pt idx="12714">
                  <c:v>40401.583330000001</c:v>
                </c:pt>
                <c:pt idx="12715">
                  <c:v>40401.624999999993</c:v>
                </c:pt>
                <c:pt idx="12716">
                  <c:v>40401.666669999999</c:v>
                </c:pt>
                <c:pt idx="12717">
                  <c:v>40401.708330000001</c:v>
                </c:pt>
                <c:pt idx="12718">
                  <c:v>40401.75</c:v>
                </c:pt>
                <c:pt idx="12719">
                  <c:v>40401.791669999991</c:v>
                </c:pt>
                <c:pt idx="12720">
                  <c:v>40401.833330000001</c:v>
                </c:pt>
                <c:pt idx="12721">
                  <c:v>40401.875</c:v>
                </c:pt>
                <c:pt idx="12722">
                  <c:v>40401.916670000006</c:v>
                </c:pt>
                <c:pt idx="12723">
                  <c:v>40401.958330000009</c:v>
                </c:pt>
                <c:pt idx="12724">
                  <c:v>40402</c:v>
                </c:pt>
                <c:pt idx="12725">
                  <c:v>40402.041669999999</c:v>
                </c:pt>
                <c:pt idx="12726">
                  <c:v>40402.083330000001</c:v>
                </c:pt>
                <c:pt idx="12727">
                  <c:v>40402.124999999993</c:v>
                </c:pt>
                <c:pt idx="12728">
                  <c:v>40402.166669999999</c:v>
                </c:pt>
                <c:pt idx="12729">
                  <c:v>40402.208330000001</c:v>
                </c:pt>
                <c:pt idx="12730">
                  <c:v>40402.25</c:v>
                </c:pt>
                <c:pt idx="12731">
                  <c:v>40402.291669999991</c:v>
                </c:pt>
                <c:pt idx="12732">
                  <c:v>40402.333330000001</c:v>
                </c:pt>
                <c:pt idx="12733">
                  <c:v>40402.375</c:v>
                </c:pt>
                <c:pt idx="12734">
                  <c:v>40402.416670000006</c:v>
                </c:pt>
                <c:pt idx="12735">
                  <c:v>40402.458330000009</c:v>
                </c:pt>
                <c:pt idx="12736">
                  <c:v>40402.5</c:v>
                </c:pt>
                <c:pt idx="12737">
                  <c:v>40402.541669999999</c:v>
                </c:pt>
                <c:pt idx="12738">
                  <c:v>40402.583330000001</c:v>
                </c:pt>
                <c:pt idx="12739">
                  <c:v>40402.624999999993</c:v>
                </c:pt>
                <c:pt idx="12740">
                  <c:v>40402.666669999999</c:v>
                </c:pt>
                <c:pt idx="12741">
                  <c:v>40402.708330000001</c:v>
                </c:pt>
                <c:pt idx="12742">
                  <c:v>40402.75</c:v>
                </c:pt>
                <c:pt idx="12743">
                  <c:v>40402.791669999991</c:v>
                </c:pt>
                <c:pt idx="12744">
                  <c:v>40402.833330000001</c:v>
                </c:pt>
                <c:pt idx="12745">
                  <c:v>40402.875</c:v>
                </c:pt>
                <c:pt idx="12746">
                  <c:v>40402.916670000006</c:v>
                </c:pt>
                <c:pt idx="12747">
                  <c:v>40402.958330000009</c:v>
                </c:pt>
                <c:pt idx="12748">
                  <c:v>40403</c:v>
                </c:pt>
                <c:pt idx="12749">
                  <c:v>40403.041669999999</c:v>
                </c:pt>
                <c:pt idx="12750">
                  <c:v>40403.083330000001</c:v>
                </c:pt>
                <c:pt idx="12751">
                  <c:v>40403.124999999993</c:v>
                </c:pt>
                <c:pt idx="12752">
                  <c:v>40403.166669999999</c:v>
                </c:pt>
                <c:pt idx="12753">
                  <c:v>40403.208330000001</c:v>
                </c:pt>
                <c:pt idx="12754">
                  <c:v>40403.25</c:v>
                </c:pt>
                <c:pt idx="12755">
                  <c:v>40403.291669999991</c:v>
                </c:pt>
                <c:pt idx="12756">
                  <c:v>40403.333330000001</c:v>
                </c:pt>
                <c:pt idx="12757">
                  <c:v>40403.375</c:v>
                </c:pt>
                <c:pt idx="12758">
                  <c:v>40403.416670000006</c:v>
                </c:pt>
                <c:pt idx="12759">
                  <c:v>40403.458330000009</c:v>
                </c:pt>
                <c:pt idx="12760">
                  <c:v>40403.5</c:v>
                </c:pt>
                <c:pt idx="12761">
                  <c:v>40403.541669999999</c:v>
                </c:pt>
                <c:pt idx="12762">
                  <c:v>40403.583330000001</c:v>
                </c:pt>
                <c:pt idx="12763">
                  <c:v>40403.624999999993</c:v>
                </c:pt>
                <c:pt idx="12764">
                  <c:v>40403.666669999999</c:v>
                </c:pt>
                <c:pt idx="12765">
                  <c:v>40403.708330000001</c:v>
                </c:pt>
                <c:pt idx="12766">
                  <c:v>40403.75</c:v>
                </c:pt>
                <c:pt idx="12767">
                  <c:v>40403.791669999991</c:v>
                </c:pt>
                <c:pt idx="12768">
                  <c:v>40403.833330000001</c:v>
                </c:pt>
                <c:pt idx="12769">
                  <c:v>40403.875</c:v>
                </c:pt>
                <c:pt idx="12770">
                  <c:v>40403.916670000006</c:v>
                </c:pt>
                <c:pt idx="12771">
                  <c:v>40403.958330000009</c:v>
                </c:pt>
                <c:pt idx="12772">
                  <c:v>40404</c:v>
                </c:pt>
                <c:pt idx="12773">
                  <c:v>40404.041669999999</c:v>
                </c:pt>
                <c:pt idx="12774">
                  <c:v>40404.083330000001</c:v>
                </c:pt>
                <c:pt idx="12775">
                  <c:v>40404.124999999993</c:v>
                </c:pt>
                <c:pt idx="12776">
                  <c:v>40404.166669999999</c:v>
                </c:pt>
                <c:pt idx="12777">
                  <c:v>40404.208330000001</c:v>
                </c:pt>
                <c:pt idx="12778">
                  <c:v>40404.25</c:v>
                </c:pt>
                <c:pt idx="12779">
                  <c:v>40404.291669999991</c:v>
                </c:pt>
                <c:pt idx="12780">
                  <c:v>40404.333330000001</c:v>
                </c:pt>
                <c:pt idx="12781">
                  <c:v>40404.375</c:v>
                </c:pt>
                <c:pt idx="12782">
                  <c:v>40404.416670000006</c:v>
                </c:pt>
                <c:pt idx="12783">
                  <c:v>40404.458330000009</c:v>
                </c:pt>
                <c:pt idx="12784">
                  <c:v>40404.5</c:v>
                </c:pt>
                <c:pt idx="12785">
                  <c:v>40404.541669999999</c:v>
                </c:pt>
                <c:pt idx="12786">
                  <c:v>40404.583330000001</c:v>
                </c:pt>
                <c:pt idx="12787">
                  <c:v>40404.624999999993</c:v>
                </c:pt>
                <c:pt idx="12788">
                  <c:v>40404.666669999999</c:v>
                </c:pt>
                <c:pt idx="12789">
                  <c:v>40404.708330000001</c:v>
                </c:pt>
                <c:pt idx="12790">
                  <c:v>40404.75</c:v>
                </c:pt>
                <c:pt idx="12791">
                  <c:v>40404.791669999991</c:v>
                </c:pt>
                <c:pt idx="12792">
                  <c:v>40404.833330000001</c:v>
                </c:pt>
                <c:pt idx="12793">
                  <c:v>40404.875</c:v>
                </c:pt>
                <c:pt idx="12794">
                  <c:v>40404.916670000006</c:v>
                </c:pt>
                <c:pt idx="12795">
                  <c:v>40404.958330000009</c:v>
                </c:pt>
                <c:pt idx="12796">
                  <c:v>40405</c:v>
                </c:pt>
                <c:pt idx="12797">
                  <c:v>40405.041669999999</c:v>
                </c:pt>
                <c:pt idx="12798">
                  <c:v>40405.083330000001</c:v>
                </c:pt>
                <c:pt idx="12799">
                  <c:v>40405.124999999993</c:v>
                </c:pt>
                <c:pt idx="12800">
                  <c:v>40405.166669999999</c:v>
                </c:pt>
                <c:pt idx="12801">
                  <c:v>40405.208330000001</c:v>
                </c:pt>
                <c:pt idx="12802">
                  <c:v>40405.25</c:v>
                </c:pt>
                <c:pt idx="12803">
                  <c:v>40405.291669999991</c:v>
                </c:pt>
                <c:pt idx="12804">
                  <c:v>40405.333330000001</c:v>
                </c:pt>
                <c:pt idx="12805">
                  <c:v>40405.375</c:v>
                </c:pt>
                <c:pt idx="12806">
                  <c:v>40405.416670000006</c:v>
                </c:pt>
                <c:pt idx="12807">
                  <c:v>40405.458330000009</c:v>
                </c:pt>
                <c:pt idx="12808">
                  <c:v>40405.5</c:v>
                </c:pt>
                <c:pt idx="12809">
                  <c:v>40405.541669999999</c:v>
                </c:pt>
                <c:pt idx="12810">
                  <c:v>40405.583330000001</c:v>
                </c:pt>
                <c:pt idx="12811">
                  <c:v>40405.624999999993</c:v>
                </c:pt>
                <c:pt idx="12812">
                  <c:v>40405.666669999999</c:v>
                </c:pt>
                <c:pt idx="12813">
                  <c:v>40405.708330000001</c:v>
                </c:pt>
                <c:pt idx="12814">
                  <c:v>40405.75</c:v>
                </c:pt>
                <c:pt idx="12815">
                  <c:v>40405.791669999991</c:v>
                </c:pt>
                <c:pt idx="12816">
                  <c:v>40405.833330000001</c:v>
                </c:pt>
                <c:pt idx="12817">
                  <c:v>40405.875</c:v>
                </c:pt>
                <c:pt idx="12818">
                  <c:v>40405.916670000006</c:v>
                </c:pt>
                <c:pt idx="12819">
                  <c:v>40405.958330000009</c:v>
                </c:pt>
                <c:pt idx="12820">
                  <c:v>40406</c:v>
                </c:pt>
                <c:pt idx="12821">
                  <c:v>40406.041669999999</c:v>
                </c:pt>
                <c:pt idx="12822">
                  <c:v>40406.083330000001</c:v>
                </c:pt>
                <c:pt idx="12823">
                  <c:v>40406.124999999993</c:v>
                </c:pt>
                <c:pt idx="12824">
                  <c:v>40406.166669999999</c:v>
                </c:pt>
                <c:pt idx="12825">
                  <c:v>40406.208330000001</c:v>
                </c:pt>
                <c:pt idx="12826">
                  <c:v>40406.25</c:v>
                </c:pt>
                <c:pt idx="12827">
                  <c:v>40406.291669999991</c:v>
                </c:pt>
                <c:pt idx="12828">
                  <c:v>40406.333330000001</c:v>
                </c:pt>
                <c:pt idx="12829">
                  <c:v>40406.375</c:v>
                </c:pt>
                <c:pt idx="12830">
                  <c:v>40406.416670000006</c:v>
                </c:pt>
                <c:pt idx="12831">
                  <c:v>40406.458330000009</c:v>
                </c:pt>
                <c:pt idx="12832">
                  <c:v>40406.5</c:v>
                </c:pt>
                <c:pt idx="12833">
                  <c:v>40406.541669999999</c:v>
                </c:pt>
                <c:pt idx="12834">
                  <c:v>40406.583330000001</c:v>
                </c:pt>
                <c:pt idx="12835">
                  <c:v>40406.624999999993</c:v>
                </c:pt>
                <c:pt idx="12836">
                  <c:v>40406.666669999999</c:v>
                </c:pt>
                <c:pt idx="12837">
                  <c:v>40406.708330000001</c:v>
                </c:pt>
                <c:pt idx="12838">
                  <c:v>40406.75</c:v>
                </c:pt>
                <c:pt idx="12839">
                  <c:v>40406.791669999991</c:v>
                </c:pt>
                <c:pt idx="12840">
                  <c:v>40406.833330000001</c:v>
                </c:pt>
                <c:pt idx="12841">
                  <c:v>40406.875</c:v>
                </c:pt>
                <c:pt idx="12842">
                  <c:v>40406.916670000006</c:v>
                </c:pt>
                <c:pt idx="12843">
                  <c:v>40406.958330000009</c:v>
                </c:pt>
                <c:pt idx="12844">
                  <c:v>40407</c:v>
                </c:pt>
                <c:pt idx="12845">
                  <c:v>40407.041669999999</c:v>
                </c:pt>
                <c:pt idx="12846">
                  <c:v>40407.083330000001</c:v>
                </c:pt>
                <c:pt idx="12847">
                  <c:v>40407.124999999993</c:v>
                </c:pt>
                <c:pt idx="12848">
                  <c:v>40407.166669999999</c:v>
                </c:pt>
                <c:pt idx="12849">
                  <c:v>40407.208330000001</c:v>
                </c:pt>
                <c:pt idx="12850">
                  <c:v>40407.25</c:v>
                </c:pt>
                <c:pt idx="12851">
                  <c:v>40407.291669999991</c:v>
                </c:pt>
                <c:pt idx="12852">
                  <c:v>40407.333330000001</c:v>
                </c:pt>
                <c:pt idx="12853">
                  <c:v>40407.375</c:v>
                </c:pt>
                <c:pt idx="12854">
                  <c:v>40407.416670000006</c:v>
                </c:pt>
                <c:pt idx="12855">
                  <c:v>40407.458330000009</c:v>
                </c:pt>
                <c:pt idx="12856">
                  <c:v>40407.5</c:v>
                </c:pt>
                <c:pt idx="12857">
                  <c:v>40407.541669999999</c:v>
                </c:pt>
                <c:pt idx="12858">
                  <c:v>40407.583330000001</c:v>
                </c:pt>
                <c:pt idx="12859">
                  <c:v>40407.624999999993</c:v>
                </c:pt>
                <c:pt idx="12860">
                  <c:v>40407.666669999999</c:v>
                </c:pt>
                <c:pt idx="12861">
                  <c:v>40407.708330000001</c:v>
                </c:pt>
                <c:pt idx="12862">
                  <c:v>40407.75</c:v>
                </c:pt>
                <c:pt idx="12863">
                  <c:v>40407.791669999991</c:v>
                </c:pt>
                <c:pt idx="12864">
                  <c:v>40407.833330000001</c:v>
                </c:pt>
                <c:pt idx="12865">
                  <c:v>40407.875</c:v>
                </c:pt>
                <c:pt idx="12866">
                  <c:v>40407.916670000006</c:v>
                </c:pt>
                <c:pt idx="12867">
                  <c:v>40407.958330000009</c:v>
                </c:pt>
                <c:pt idx="12868">
                  <c:v>40408</c:v>
                </c:pt>
                <c:pt idx="12869">
                  <c:v>40408.041669999999</c:v>
                </c:pt>
                <c:pt idx="12870">
                  <c:v>40408.083330000001</c:v>
                </c:pt>
                <c:pt idx="12871">
                  <c:v>40408.124999999993</c:v>
                </c:pt>
                <c:pt idx="12872">
                  <c:v>40408.166669999999</c:v>
                </c:pt>
                <c:pt idx="12873">
                  <c:v>40408.208330000001</c:v>
                </c:pt>
                <c:pt idx="12874">
                  <c:v>40408.25</c:v>
                </c:pt>
                <c:pt idx="12875">
                  <c:v>40408.291669999991</c:v>
                </c:pt>
                <c:pt idx="12876">
                  <c:v>40408.333330000001</c:v>
                </c:pt>
                <c:pt idx="12877">
                  <c:v>40408.375</c:v>
                </c:pt>
                <c:pt idx="12878">
                  <c:v>40408.416670000006</c:v>
                </c:pt>
                <c:pt idx="12879">
                  <c:v>40408.458330000009</c:v>
                </c:pt>
                <c:pt idx="12880">
                  <c:v>40408.5</c:v>
                </c:pt>
                <c:pt idx="12881">
                  <c:v>40408.541669999999</c:v>
                </c:pt>
                <c:pt idx="12882">
                  <c:v>40408.583330000001</c:v>
                </c:pt>
                <c:pt idx="12883">
                  <c:v>40408.624999999993</c:v>
                </c:pt>
                <c:pt idx="12884">
                  <c:v>40408.666669999999</c:v>
                </c:pt>
                <c:pt idx="12885">
                  <c:v>40408.708330000001</c:v>
                </c:pt>
                <c:pt idx="12886">
                  <c:v>40408.75</c:v>
                </c:pt>
                <c:pt idx="12887">
                  <c:v>40408.791669999991</c:v>
                </c:pt>
                <c:pt idx="12888">
                  <c:v>40408.833330000001</c:v>
                </c:pt>
                <c:pt idx="12889">
                  <c:v>40408.875</c:v>
                </c:pt>
                <c:pt idx="12890">
                  <c:v>40408.916670000006</c:v>
                </c:pt>
                <c:pt idx="12891">
                  <c:v>40408.958330000009</c:v>
                </c:pt>
                <c:pt idx="12892">
                  <c:v>40409</c:v>
                </c:pt>
                <c:pt idx="12893">
                  <c:v>40409.041669999999</c:v>
                </c:pt>
                <c:pt idx="12894">
                  <c:v>40409.083330000001</c:v>
                </c:pt>
                <c:pt idx="12895">
                  <c:v>40409.124999999993</c:v>
                </c:pt>
                <c:pt idx="12896">
                  <c:v>40409.166669999999</c:v>
                </c:pt>
                <c:pt idx="12897">
                  <c:v>40409.208330000001</c:v>
                </c:pt>
                <c:pt idx="12898">
                  <c:v>40409.25</c:v>
                </c:pt>
                <c:pt idx="12899">
                  <c:v>40409.291669999991</c:v>
                </c:pt>
                <c:pt idx="12900">
                  <c:v>40409.333330000001</c:v>
                </c:pt>
                <c:pt idx="12901">
                  <c:v>40409.375</c:v>
                </c:pt>
                <c:pt idx="12902">
                  <c:v>40409.416670000006</c:v>
                </c:pt>
                <c:pt idx="12903">
                  <c:v>40409.458330000009</c:v>
                </c:pt>
                <c:pt idx="12904">
                  <c:v>40409.5</c:v>
                </c:pt>
                <c:pt idx="12905">
                  <c:v>40409.541669999999</c:v>
                </c:pt>
                <c:pt idx="12906">
                  <c:v>40409.583330000001</c:v>
                </c:pt>
                <c:pt idx="12907">
                  <c:v>40409.624999999993</c:v>
                </c:pt>
                <c:pt idx="12908">
                  <c:v>40409.666669999999</c:v>
                </c:pt>
                <c:pt idx="12909">
                  <c:v>40409.708330000001</c:v>
                </c:pt>
                <c:pt idx="12910">
                  <c:v>40409.75</c:v>
                </c:pt>
                <c:pt idx="12911">
                  <c:v>40409.791669999991</c:v>
                </c:pt>
                <c:pt idx="12912">
                  <c:v>40409.833330000001</c:v>
                </c:pt>
                <c:pt idx="12913">
                  <c:v>40409.875</c:v>
                </c:pt>
                <c:pt idx="12914">
                  <c:v>40409.916670000006</c:v>
                </c:pt>
                <c:pt idx="12915">
                  <c:v>40409.958330000009</c:v>
                </c:pt>
                <c:pt idx="12916">
                  <c:v>40410</c:v>
                </c:pt>
                <c:pt idx="12917">
                  <c:v>40410.041669999999</c:v>
                </c:pt>
                <c:pt idx="12918">
                  <c:v>40410.083330000001</c:v>
                </c:pt>
                <c:pt idx="12919">
                  <c:v>40410.124999999993</c:v>
                </c:pt>
                <c:pt idx="12920">
                  <c:v>40410.166669999999</c:v>
                </c:pt>
                <c:pt idx="12921">
                  <c:v>40410.208330000001</c:v>
                </c:pt>
                <c:pt idx="12922">
                  <c:v>40410.25</c:v>
                </c:pt>
                <c:pt idx="12923">
                  <c:v>40410.291669999991</c:v>
                </c:pt>
                <c:pt idx="12924">
                  <c:v>40410.333330000001</c:v>
                </c:pt>
                <c:pt idx="12925">
                  <c:v>40410.375</c:v>
                </c:pt>
                <c:pt idx="12926">
                  <c:v>40410.416670000006</c:v>
                </c:pt>
                <c:pt idx="12927">
                  <c:v>40410.458330000009</c:v>
                </c:pt>
                <c:pt idx="12928">
                  <c:v>40410.5</c:v>
                </c:pt>
                <c:pt idx="12929">
                  <c:v>40410.541669999999</c:v>
                </c:pt>
                <c:pt idx="12930">
                  <c:v>40410.583330000001</c:v>
                </c:pt>
                <c:pt idx="12931">
                  <c:v>40410.624999999993</c:v>
                </c:pt>
                <c:pt idx="12932">
                  <c:v>40410.666669999999</c:v>
                </c:pt>
                <c:pt idx="12933">
                  <c:v>40410.708330000001</c:v>
                </c:pt>
                <c:pt idx="12934">
                  <c:v>40410.75</c:v>
                </c:pt>
                <c:pt idx="12935">
                  <c:v>40410.791669999991</c:v>
                </c:pt>
                <c:pt idx="12936">
                  <c:v>40410.833330000001</c:v>
                </c:pt>
                <c:pt idx="12937">
                  <c:v>40410.875</c:v>
                </c:pt>
                <c:pt idx="12938">
                  <c:v>40410.916670000006</c:v>
                </c:pt>
                <c:pt idx="12939">
                  <c:v>40410.958330000009</c:v>
                </c:pt>
                <c:pt idx="12940">
                  <c:v>40411</c:v>
                </c:pt>
                <c:pt idx="12941">
                  <c:v>40411.041669999999</c:v>
                </c:pt>
                <c:pt idx="12942">
                  <c:v>40411.083330000001</c:v>
                </c:pt>
                <c:pt idx="12943">
                  <c:v>40411.124999999993</c:v>
                </c:pt>
                <c:pt idx="12944">
                  <c:v>40411.166669999999</c:v>
                </c:pt>
                <c:pt idx="12945">
                  <c:v>40411.208330000001</c:v>
                </c:pt>
                <c:pt idx="12946">
                  <c:v>40411.25</c:v>
                </c:pt>
                <c:pt idx="12947">
                  <c:v>40411.291669999991</c:v>
                </c:pt>
                <c:pt idx="12948">
                  <c:v>40411.333330000001</c:v>
                </c:pt>
                <c:pt idx="12949">
                  <c:v>40411.375</c:v>
                </c:pt>
                <c:pt idx="12950">
                  <c:v>40411.416670000006</c:v>
                </c:pt>
                <c:pt idx="12951">
                  <c:v>40411.458330000009</c:v>
                </c:pt>
                <c:pt idx="12952">
                  <c:v>40411.5</c:v>
                </c:pt>
                <c:pt idx="12953">
                  <c:v>40411.541669999999</c:v>
                </c:pt>
                <c:pt idx="12954">
                  <c:v>40411.583330000001</c:v>
                </c:pt>
                <c:pt idx="12955">
                  <c:v>40411.624999999993</c:v>
                </c:pt>
                <c:pt idx="12956">
                  <c:v>40411.666669999999</c:v>
                </c:pt>
                <c:pt idx="12957">
                  <c:v>40411.708330000001</c:v>
                </c:pt>
                <c:pt idx="12958">
                  <c:v>40411.75</c:v>
                </c:pt>
                <c:pt idx="12959">
                  <c:v>40411.791669999991</c:v>
                </c:pt>
                <c:pt idx="12960">
                  <c:v>40411.833330000001</c:v>
                </c:pt>
                <c:pt idx="12961">
                  <c:v>40411.875</c:v>
                </c:pt>
                <c:pt idx="12962">
                  <c:v>40411.916670000006</c:v>
                </c:pt>
                <c:pt idx="12963">
                  <c:v>40411.958330000009</c:v>
                </c:pt>
                <c:pt idx="12964">
                  <c:v>40412</c:v>
                </c:pt>
                <c:pt idx="12965">
                  <c:v>40412.041669999999</c:v>
                </c:pt>
                <c:pt idx="12966">
                  <c:v>40412.083330000001</c:v>
                </c:pt>
                <c:pt idx="12967">
                  <c:v>40412.124999999993</c:v>
                </c:pt>
                <c:pt idx="12968">
                  <c:v>40412.166669999999</c:v>
                </c:pt>
                <c:pt idx="12969">
                  <c:v>40412.208330000001</c:v>
                </c:pt>
                <c:pt idx="12970">
                  <c:v>40412.25</c:v>
                </c:pt>
                <c:pt idx="12971">
                  <c:v>40412.291669999991</c:v>
                </c:pt>
                <c:pt idx="12972">
                  <c:v>40412.333330000001</c:v>
                </c:pt>
                <c:pt idx="12973">
                  <c:v>40412.375</c:v>
                </c:pt>
                <c:pt idx="12974">
                  <c:v>40412.416670000006</c:v>
                </c:pt>
                <c:pt idx="12975">
                  <c:v>40412.458330000009</c:v>
                </c:pt>
                <c:pt idx="12976">
                  <c:v>40412.5</c:v>
                </c:pt>
                <c:pt idx="12977">
                  <c:v>40412.541669999999</c:v>
                </c:pt>
                <c:pt idx="12978">
                  <c:v>40412.583330000001</c:v>
                </c:pt>
                <c:pt idx="12979">
                  <c:v>40412.624999999993</c:v>
                </c:pt>
                <c:pt idx="12980">
                  <c:v>40412.666669999999</c:v>
                </c:pt>
                <c:pt idx="12981">
                  <c:v>40412.708330000001</c:v>
                </c:pt>
                <c:pt idx="12982">
                  <c:v>40412.75</c:v>
                </c:pt>
                <c:pt idx="12983">
                  <c:v>40412.791669999991</c:v>
                </c:pt>
                <c:pt idx="12984">
                  <c:v>40412.833330000001</c:v>
                </c:pt>
                <c:pt idx="12985">
                  <c:v>40412.875</c:v>
                </c:pt>
                <c:pt idx="12986">
                  <c:v>40412.916670000006</c:v>
                </c:pt>
                <c:pt idx="12987">
                  <c:v>40412.958330000009</c:v>
                </c:pt>
                <c:pt idx="12988">
                  <c:v>40413</c:v>
                </c:pt>
                <c:pt idx="12989">
                  <c:v>40413.041669999999</c:v>
                </c:pt>
                <c:pt idx="12990">
                  <c:v>40413.083330000001</c:v>
                </c:pt>
                <c:pt idx="12991">
                  <c:v>40413.124999999993</c:v>
                </c:pt>
                <c:pt idx="12992">
                  <c:v>40413.166669999999</c:v>
                </c:pt>
                <c:pt idx="12993">
                  <c:v>40413.208330000001</c:v>
                </c:pt>
                <c:pt idx="12994">
                  <c:v>40413.25</c:v>
                </c:pt>
                <c:pt idx="12995">
                  <c:v>40413.291669999991</c:v>
                </c:pt>
                <c:pt idx="12996">
                  <c:v>40413.333330000001</c:v>
                </c:pt>
                <c:pt idx="12997">
                  <c:v>40413.375</c:v>
                </c:pt>
                <c:pt idx="12998">
                  <c:v>40413.416670000006</c:v>
                </c:pt>
                <c:pt idx="12999">
                  <c:v>40413.458330000009</c:v>
                </c:pt>
                <c:pt idx="13000">
                  <c:v>40413.5</c:v>
                </c:pt>
                <c:pt idx="13001">
                  <c:v>40413.541669999999</c:v>
                </c:pt>
                <c:pt idx="13002">
                  <c:v>40413.583330000001</c:v>
                </c:pt>
                <c:pt idx="13003">
                  <c:v>40413.624999999993</c:v>
                </c:pt>
                <c:pt idx="13004">
                  <c:v>40413.666669999999</c:v>
                </c:pt>
                <c:pt idx="13005">
                  <c:v>40413.708330000001</c:v>
                </c:pt>
                <c:pt idx="13006">
                  <c:v>40413.75</c:v>
                </c:pt>
                <c:pt idx="13007">
                  <c:v>40413.791669999991</c:v>
                </c:pt>
                <c:pt idx="13008">
                  <c:v>40413.833330000001</c:v>
                </c:pt>
                <c:pt idx="13009">
                  <c:v>40413.875</c:v>
                </c:pt>
                <c:pt idx="13010">
                  <c:v>40413.916670000006</c:v>
                </c:pt>
                <c:pt idx="13011">
                  <c:v>40413.958330000009</c:v>
                </c:pt>
                <c:pt idx="13012">
                  <c:v>40414</c:v>
                </c:pt>
                <c:pt idx="13013">
                  <c:v>40414.041669999999</c:v>
                </c:pt>
                <c:pt idx="13014">
                  <c:v>40414.083330000001</c:v>
                </c:pt>
                <c:pt idx="13015">
                  <c:v>40414.124999999993</c:v>
                </c:pt>
                <c:pt idx="13016">
                  <c:v>40414.166669999999</c:v>
                </c:pt>
                <c:pt idx="13017">
                  <c:v>40414.208330000001</c:v>
                </c:pt>
                <c:pt idx="13018">
                  <c:v>40414.25</c:v>
                </c:pt>
                <c:pt idx="13019">
                  <c:v>40414.291669999991</c:v>
                </c:pt>
                <c:pt idx="13020">
                  <c:v>40414.333330000001</c:v>
                </c:pt>
                <c:pt idx="13021">
                  <c:v>40414.375</c:v>
                </c:pt>
                <c:pt idx="13022">
                  <c:v>40414.416670000006</c:v>
                </c:pt>
                <c:pt idx="13023">
                  <c:v>40414.458330000009</c:v>
                </c:pt>
                <c:pt idx="13024">
                  <c:v>40414.5</c:v>
                </c:pt>
                <c:pt idx="13025">
                  <c:v>40414.541669999999</c:v>
                </c:pt>
                <c:pt idx="13026">
                  <c:v>40414.583330000001</c:v>
                </c:pt>
                <c:pt idx="13027">
                  <c:v>40414.624999999993</c:v>
                </c:pt>
                <c:pt idx="13028">
                  <c:v>40414.666669999999</c:v>
                </c:pt>
                <c:pt idx="13029">
                  <c:v>40414.708330000001</c:v>
                </c:pt>
                <c:pt idx="13030">
                  <c:v>40414.75</c:v>
                </c:pt>
                <c:pt idx="13031">
                  <c:v>40414.791669999991</c:v>
                </c:pt>
                <c:pt idx="13032">
                  <c:v>40414.833330000001</c:v>
                </c:pt>
                <c:pt idx="13033">
                  <c:v>40414.875</c:v>
                </c:pt>
                <c:pt idx="13034">
                  <c:v>40414.916670000006</c:v>
                </c:pt>
                <c:pt idx="13035">
                  <c:v>40414.958330000009</c:v>
                </c:pt>
                <c:pt idx="13036">
                  <c:v>40415</c:v>
                </c:pt>
                <c:pt idx="13037">
                  <c:v>40415.041669999999</c:v>
                </c:pt>
                <c:pt idx="13038">
                  <c:v>40415.083330000001</c:v>
                </c:pt>
                <c:pt idx="13039">
                  <c:v>40415.124999999993</c:v>
                </c:pt>
                <c:pt idx="13040">
                  <c:v>40415.166669999999</c:v>
                </c:pt>
                <c:pt idx="13041">
                  <c:v>40415.208330000001</c:v>
                </c:pt>
                <c:pt idx="13042">
                  <c:v>40415.25</c:v>
                </c:pt>
                <c:pt idx="13043">
                  <c:v>40415.291669999991</c:v>
                </c:pt>
                <c:pt idx="13044">
                  <c:v>40415.333330000001</c:v>
                </c:pt>
                <c:pt idx="13045">
                  <c:v>40415.375</c:v>
                </c:pt>
                <c:pt idx="13046">
                  <c:v>40415.416670000006</c:v>
                </c:pt>
                <c:pt idx="13047">
                  <c:v>40415.458330000009</c:v>
                </c:pt>
                <c:pt idx="13048">
                  <c:v>40415.5</c:v>
                </c:pt>
                <c:pt idx="13049">
                  <c:v>40415.541669999999</c:v>
                </c:pt>
                <c:pt idx="13050">
                  <c:v>40415.583330000001</c:v>
                </c:pt>
                <c:pt idx="13051">
                  <c:v>40415.624999999993</c:v>
                </c:pt>
                <c:pt idx="13052">
                  <c:v>40415.666669999999</c:v>
                </c:pt>
                <c:pt idx="13053">
                  <c:v>40415.708330000001</c:v>
                </c:pt>
                <c:pt idx="13054">
                  <c:v>40415.75</c:v>
                </c:pt>
                <c:pt idx="13055">
                  <c:v>40415.791669999991</c:v>
                </c:pt>
                <c:pt idx="13056">
                  <c:v>40415.833330000001</c:v>
                </c:pt>
                <c:pt idx="13057">
                  <c:v>40415.875</c:v>
                </c:pt>
                <c:pt idx="13058">
                  <c:v>40415.916670000006</c:v>
                </c:pt>
                <c:pt idx="13059">
                  <c:v>40415.958330000009</c:v>
                </c:pt>
                <c:pt idx="13060">
                  <c:v>40416</c:v>
                </c:pt>
                <c:pt idx="13061">
                  <c:v>40416.041669999999</c:v>
                </c:pt>
                <c:pt idx="13062">
                  <c:v>40416.083330000001</c:v>
                </c:pt>
                <c:pt idx="13063">
                  <c:v>40416.124999999993</c:v>
                </c:pt>
                <c:pt idx="13064">
                  <c:v>40416.166669999999</c:v>
                </c:pt>
                <c:pt idx="13065">
                  <c:v>40416.208330000001</c:v>
                </c:pt>
                <c:pt idx="13066">
                  <c:v>40416.25</c:v>
                </c:pt>
                <c:pt idx="13067">
                  <c:v>40416.291669999991</c:v>
                </c:pt>
                <c:pt idx="13068">
                  <c:v>40416.333330000001</c:v>
                </c:pt>
                <c:pt idx="13069">
                  <c:v>40416.375</c:v>
                </c:pt>
                <c:pt idx="13070">
                  <c:v>40416.416670000006</c:v>
                </c:pt>
                <c:pt idx="13071">
                  <c:v>40416.458330000009</c:v>
                </c:pt>
                <c:pt idx="13072">
                  <c:v>40416.5</c:v>
                </c:pt>
                <c:pt idx="13073">
                  <c:v>40416.541669999999</c:v>
                </c:pt>
                <c:pt idx="13074">
                  <c:v>40416.583330000001</c:v>
                </c:pt>
                <c:pt idx="13075">
                  <c:v>40416.624999999993</c:v>
                </c:pt>
                <c:pt idx="13076">
                  <c:v>40416.666669999999</c:v>
                </c:pt>
                <c:pt idx="13077">
                  <c:v>40416.708330000001</c:v>
                </c:pt>
                <c:pt idx="13078">
                  <c:v>40416.75</c:v>
                </c:pt>
                <c:pt idx="13079">
                  <c:v>40416.791669999991</c:v>
                </c:pt>
                <c:pt idx="13080">
                  <c:v>40416.833330000001</c:v>
                </c:pt>
                <c:pt idx="13081">
                  <c:v>40416.875</c:v>
                </c:pt>
                <c:pt idx="13082">
                  <c:v>40416.916670000006</c:v>
                </c:pt>
                <c:pt idx="13083">
                  <c:v>40416.958330000009</c:v>
                </c:pt>
                <c:pt idx="13084">
                  <c:v>40417</c:v>
                </c:pt>
                <c:pt idx="13085">
                  <c:v>40417.041669999999</c:v>
                </c:pt>
                <c:pt idx="13086">
                  <c:v>40417.083330000001</c:v>
                </c:pt>
                <c:pt idx="13087">
                  <c:v>40417.124999999993</c:v>
                </c:pt>
                <c:pt idx="13088">
                  <c:v>40417.166669999999</c:v>
                </c:pt>
                <c:pt idx="13089">
                  <c:v>40417.208330000001</c:v>
                </c:pt>
                <c:pt idx="13090">
                  <c:v>40417.25</c:v>
                </c:pt>
                <c:pt idx="13091">
                  <c:v>40417.291669999991</c:v>
                </c:pt>
                <c:pt idx="13092">
                  <c:v>40417.333330000001</c:v>
                </c:pt>
                <c:pt idx="13093">
                  <c:v>40417.375</c:v>
                </c:pt>
                <c:pt idx="13094">
                  <c:v>40417.416670000006</c:v>
                </c:pt>
                <c:pt idx="13095">
                  <c:v>40417.458330000009</c:v>
                </c:pt>
                <c:pt idx="13096">
                  <c:v>40417.5</c:v>
                </c:pt>
                <c:pt idx="13097">
                  <c:v>40417.541669999999</c:v>
                </c:pt>
                <c:pt idx="13098">
                  <c:v>40417.583330000001</c:v>
                </c:pt>
                <c:pt idx="13099">
                  <c:v>40417.624999999993</c:v>
                </c:pt>
                <c:pt idx="13100">
                  <c:v>40417.666669999999</c:v>
                </c:pt>
                <c:pt idx="13101">
                  <c:v>40417.708330000001</c:v>
                </c:pt>
                <c:pt idx="13102">
                  <c:v>40417.75</c:v>
                </c:pt>
                <c:pt idx="13103">
                  <c:v>40417.791669999991</c:v>
                </c:pt>
                <c:pt idx="13104">
                  <c:v>40417.833330000001</c:v>
                </c:pt>
                <c:pt idx="13105">
                  <c:v>40417.875</c:v>
                </c:pt>
                <c:pt idx="13106">
                  <c:v>40417.916670000006</c:v>
                </c:pt>
                <c:pt idx="13107">
                  <c:v>40417.958330000009</c:v>
                </c:pt>
                <c:pt idx="13108">
                  <c:v>40418</c:v>
                </c:pt>
                <c:pt idx="13109">
                  <c:v>40418.041669999999</c:v>
                </c:pt>
                <c:pt idx="13110">
                  <c:v>40418.083330000001</c:v>
                </c:pt>
                <c:pt idx="13111">
                  <c:v>40418.124999999993</c:v>
                </c:pt>
                <c:pt idx="13112">
                  <c:v>40418.166669999999</c:v>
                </c:pt>
                <c:pt idx="13113">
                  <c:v>40418.208330000001</c:v>
                </c:pt>
                <c:pt idx="13114">
                  <c:v>40418.25</c:v>
                </c:pt>
                <c:pt idx="13115">
                  <c:v>40418.291669999991</c:v>
                </c:pt>
                <c:pt idx="13116">
                  <c:v>40418.333330000001</c:v>
                </c:pt>
                <c:pt idx="13117">
                  <c:v>40418.375</c:v>
                </c:pt>
                <c:pt idx="13118">
                  <c:v>40418.416670000006</c:v>
                </c:pt>
                <c:pt idx="13119">
                  <c:v>40418.458330000009</c:v>
                </c:pt>
                <c:pt idx="13120">
                  <c:v>40418.5</c:v>
                </c:pt>
                <c:pt idx="13121">
                  <c:v>40418.541669999999</c:v>
                </c:pt>
                <c:pt idx="13122">
                  <c:v>40418.583330000001</c:v>
                </c:pt>
                <c:pt idx="13123">
                  <c:v>40418.624999999993</c:v>
                </c:pt>
                <c:pt idx="13124">
                  <c:v>40418.666669999999</c:v>
                </c:pt>
                <c:pt idx="13125">
                  <c:v>40418.708330000001</c:v>
                </c:pt>
                <c:pt idx="13126">
                  <c:v>40418.75</c:v>
                </c:pt>
                <c:pt idx="13127">
                  <c:v>40418.791669999991</c:v>
                </c:pt>
                <c:pt idx="13128">
                  <c:v>40418.833330000001</c:v>
                </c:pt>
                <c:pt idx="13129">
                  <c:v>40418.875</c:v>
                </c:pt>
                <c:pt idx="13130">
                  <c:v>40418.916670000006</c:v>
                </c:pt>
                <c:pt idx="13131">
                  <c:v>40418.958330000009</c:v>
                </c:pt>
                <c:pt idx="13132">
                  <c:v>40419</c:v>
                </c:pt>
                <c:pt idx="13133">
                  <c:v>40419.041669999999</c:v>
                </c:pt>
                <c:pt idx="13134">
                  <c:v>40419.083330000001</c:v>
                </c:pt>
                <c:pt idx="13135">
                  <c:v>40419.124999999993</c:v>
                </c:pt>
                <c:pt idx="13136">
                  <c:v>40419.166669999999</c:v>
                </c:pt>
                <c:pt idx="13137">
                  <c:v>40419.208330000001</c:v>
                </c:pt>
                <c:pt idx="13138">
                  <c:v>40419.25</c:v>
                </c:pt>
                <c:pt idx="13139">
                  <c:v>40419.291669999991</c:v>
                </c:pt>
                <c:pt idx="13140">
                  <c:v>40419.333330000001</c:v>
                </c:pt>
                <c:pt idx="13141">
                  <c:v>40419.375</c:v>
                </c:pt>
                <c:pt idx="13142">
                  <c:v>40419.416670000006</c:v>
                </c:pt>
                <c:pt idx="13143">
                  <c:v>40419.458330000009</c:v>
                </c:pt>
                <c:pt idx="13144">
                  <c:v>40419.5</c:v>
                </c:pt>
                <c:pt idx="13145">
                  <c:v>40419.541669999999</c:v>
                </c:pt>
                <c:pt idx="13146">
                  <c:v>40419.583330000001</c:v>
                </c:pt>
                <c:pt idx="13147">
                  <c:v>40419.624999999993</c:v>
                </c:pt>
                <c:pt idx="13148">
                  <c:v>40419.666669999999</c:v>
                </c:pt>
                <c:pt idx="13149">
                  <c:v>40419.708330000001</c:v>
                </c:pt>
                <c:pt idx="13150">
                  <c:v>40419.75</c:v>
                </c:pt>
                <c:pt idx="13151">
                  <c:v>40419.791669999991</c:v>
                </c:pt>
                <c:pt idx="13152">
                  <c:v>40419.833330000001</c:v>
                </c:pt>
                <c:pt idx="13153">
                  <c:v>40419.875</c:v>
                </c:pt>
                <c:pt idx="13154">
                  <c:v>40419.916670000006</c:v>
                </c:pt>
                <c:pt idx="13155">
                  <c:v>40419.958330000009</c:v>
                </c:pt>
                <c:pt idx="13156">
                  <c:v>40420</c:v>
                </c:pt>
                <c:pt idx="13157">
                  <c:v>40420.041669999999</c:v>
                </c:pt>
                <c:pt idx="13158">
                  <c:v>40420.083330000001</c:v>
                </c:pt>
                <c:pt idx="13159">
                  <c:v>40420.124999999993</c:v>
                </c:pt>
                <c:pt idx="13160">
                  <c:v>40420.166669999999</c:v>
                </c:pt>
                <c:pt idx="13161">
                  <c:v>40420.208330000001</c:v>
                </c:pt>
                <c:pt idx="13162">
                  <c:v>40420.25</c:v>
                </c:pt>
                <c:pt idx="13163">
                  <c:v>40420.291669999991</c:v>
                </c:pt>
                <c:pt idx="13164">
                  <c:v>40420.333330000001</c:v>
                </c:pt>
                <c:pt idx="13165">
                  <c:v>40420.375</c:v>
                </c:pt>
                <c:pt idx="13166">
                  <c:v>40420.416670000006</c:v>
                </c:pt>
                <c:pt idx="13167">
                  <c:v>40420.458330000009</c:v>
                </c:pt>
                <c:pt idx="13168">
                  <c:v>40420.5</c:v>
                </c:pt>
                <c:pt idx="13169">
                  <c:v>40420.541669999999</c:v>
                </c:pt>
                <c:pt idx="13170">
                  <c:v>40420.583330000001</c:v>
                </c:pt>
                <c:pt idx="13171">
                  <c:v>40420.624999999993</c:v>
                </c:pt>
                <c:pt idx="13172">
                  <c:v>40420.666669999999</c:v>
                </c:pt>
                <c:pt idx="13173">
                  <c:v>40420.708330000001</c:v>
                </c:pt>
                <c:pt idx="13174">
                  <c:v>40420.75</c:v>
                </c:pt>
                <c:pt idx="13175">
                  <c:v>40420.791669999991</c:v>
                </c:pt>
                <c:pt idx="13176">
                  <c:v>40420.833330000001</c:v>
                </c:pt>
                <c:pt idx="13177">
                  <c:v>40420.875</c:v>
                </c:pt>
                <c:pt idx="13178">
                  <c:v>40420.916670000006</c:v>
                </c:pt>
                <c:pt idx="13179">
                  <c:v>40420.958330000009</c:v>
                </c:pt>
                <c:pt idx="13180">
                  <c:v>40421</c:v>
                </c:pt>
                <c:pt idx="13181">
                  <c:v>40421.041669999999</c:v>
                </c:pt>
                <c:pt idx="13182">
                  <c:v>40421.083330000001</c:v>
                </c:pt>
                <c:pt idx="13183">
                  <c:v>40421.124999999993</c:v>
                </c:pt>
                <c:pt idx="13184">
                  <c:v>40421.166669999999</c:v>
                </c:pt>
                <c:pt idx="13185">
                  <c:v>40421.208330000001</c:v>
                </c:pt>
                <c:pt idx="13186">
                  <c:v>40421.25</c:v>
                </c:pt>
                <c:pt idx="13187">
                  <c:v>40421.291669999991</c:v>
                </c:pt>
                <c:pt idx="13188">
                  <c:v>40421.333330000001</c:v>
                </c:pt>
                <c:pt idx="13189">
                  <c:v>40421.375</c:v>
                </c:pt>
                <c:pt idx="13190">
                  <c:v>40421.416670000006</c:v>
                </c:pt>
                <c:pt idx="13191">
                  <c:v>40421.458330000009</c:v>
                </c:pt>
                <c:pt idx="13192">
                  <c:v>40421.5</c:v>
                </c:pt>
                <c:pt idx="13193">
                  <c:v>40421.541669999999</c:v>
                </c:pt>
                <c:pt idx="13194">
                  <c:v>40421.583330000001</c:v>
                </c:pt>
                <c:pt idx="13195">
                  <c:v>40421.624999999993</c:v>
                </c:pt>
                <c:pt idx="13196">
                  <c:v>40421.666669999999</c:v>
                </c:pt>
                <c:pt idx="13197">
                  <c:v>40421.708330000001</c:v>
                </c:pt>
                <c:pt idx="13198">
                  <c:v>40421.75</c:v>
                </c:pt>
                <c:pt idx="13199">
                  <c:v>40421.791669999991</c:v>
                </c:pt>
                <c:pt idx="13200">
                  <c:v>40421.833330000001</c:v>
                </c:pt>
                <c:pt idx="13201">
                  <c:v>40421.875</c:v>
                </c:pt>
                <c:pt idx="13202">
                  <c:v>40421.916670000006</c:v>
                </c:pt>
                <c:pt idx="13203">
                  <c:v>40421.958330000009</c:v>
                </c:pt>
                <c:pt idx="13204">
                  <c:v>40422</c:v>
                </c:pt>
                <c:pt idx="13205">
                  <c:v>40422.041669999999</c:v>
                </c:pt>
                <c:pt idx="13206">
                  <c:v>40422.083330000001</c:v>
                </c:pt>
                <c:pt idx="13207">
                  <c:v>40422.124999999993</c:v>
                </c:pt>
                <c:pt idx="13208">
                  <c:v>40422.166669999999</c:v>
                </c:pt>
                <c:pt idx="13209">
                  <c:v>40422.208330000001</c:v>
                </c:pt>
                <c:pt idx="13210">
                  <c:v>40422.25</c:v>
                </c:pt>
                <c:pt idx="13211">
                  <c:v>40422.291669999991</c:v>
                </c:pt>
                <c:pt idx="13212">
                  <c:v>40422.333330000001</c:v>
                </c:pt>
                <c:pt idx="13213">
                  <c:v>40422.375</c:v>
                </c:pt>
                <c:pt idx="13214">
                  <c:v>40422.416670000006</c:v>
                </c:pt>
                <c:pt idx="13215">
                  <c:v>40422.458330000009</c:v>
                </c:pt>
                <c:pt idx="13216">
                  <c:v>40422.5</c:v>
                </c:pt>
                <c:pt idx="13217">
                  <c:v>40422.541669999999</c:v>
                </c:pt>
                <c:pt idx="13218">
                  <c:v>40422.583330000001</c:v>
                </c:pt>
                <c:pt idx="13219">
                  <c:v>40422.624999999993</c:v>
                </c:pt>
                <c:pt idx="13220">
                  <c:v>40422.666669999999</c:v>
                </c:pt>
                <c:pt idx="13221">
                  <c:v>40422.708330000001</c:v>
                </c:pt>
                <c:pt idx="13222">
                  <c:v>40422.75</c:v>
                </c:pt>
                <c:pt idx="13223">
                  <c:v>40422.791669999991</c:v>
                </c:pt>
                <c:pt idx="13224">
                  <c:v>40422.833330000001</c:v>
                </c:pt>
                <c:pt idx="13225">
                  <c:v>40422.875</c:v>
                </c:pt>
                <c:pt idx="13226">
                  <c:v>40422.916670000006</c:v>
                </c:pt>
                <c:pt idx="13227">
                  <c:v>40422.958330000009</c:v>
                </c:pt>
                <c:pt idx="13228">
                  <c:v>40423</c:v>
                </c:pt>
                <c:pt idx="13229">
                  <c:v>40423.041669999999</c:v>
                </c:pt>
                <c:pt idx="13230">
                  <c:v>40423.083330000001</c:v>
                </c:pt>
                <c:pt idx="13231">
                  <c:v>40423.124999999993</c:v>
                </c:pt>
                <c:pt idx="13232">
                  <c:v>40423.166669999999</c:v>
                </c:pt>
                <c:pt idx="13233">
                  <c:v>40423.208330000001</c:v>
                </c:pt>
                <c:pt idx="13234">
                  <c:v>40423.25</c:v>
                </c:pt>
                <c:pt idx="13235">
                  <c:v>40423.291669999991</c:v>
                </c:pt>
                <c:pt idx="13236">
                  <c:v>40423.333330000001</c:v>
                </c:pt>
                <c:pt idx="13237">
                  <c:v>40423.375</c:v>
                </c:pt>
                <c:pt idx="13238">
                  <c:v>40423.416670000006</c:v>
                </c:pt>
                <c:pt idx="13239">
                  <c:v>40423.458330000009</c:v>
                </c:pt>
                <c:pt idx="13240">
                  <c:v>40423.5</c:v>
                </c:pt>
                <c:pt idx="13241">
                  <c:v>40423.541669999999</c:v>
                </c:pt>
                <c:pt idx="13242">
                  <c:v>40423.583330000001</c:v>
                </c:pt>
                <c:pt idx="13243">
                  <c:v>40423.624999999993</c:v>
                </c:pt>
                <c:pt idx="13244">
                  <c:v>40423.666669999999</c:v>
                </c:pt>
                <c:pt idx="13245">
                  <c:v>40423.708330000001</c:v>
                </c:pt>
                <c:pt idx="13246">
                  <c:v>40423.75</c:v>
                </c:pt>
                <c:pt idx="13247">
                  <c:v>40423.791669999991</c:v>
                </c:pt>
                <c:pt idx="13248">
                  <c:v>40423.833330000001</c:v>
                </c:pt>
                <c:pt idx="13249">
                  <c:v>40423.875</c:v>
                </c:pt>
                <c:pt idx="13250">
                  <c:v>40423.916670000006</c:v>
                </c:pt>
                <c:pt idx="13251">
                  <c:v>40423.958330000009</c:v>
                </c:pt>
                <c:pt idx="13252">
                  <c:v>40424</c:v>
                </c:pt>
                <c:pt idx="13253">
                  <c:v>40424.041669999999</c:v>
                </c:pt>
                <c:pt idx="13254">
                  <c:v>40424.083330000001</c:v>
                </c:pt>
                <c:pt idx="13255">
                  <c:v>40424.124999999993</c:v>
                </c:pt>
                <c:pt idx="13256">
                  <c:v>40424.166669999999</c:v>
                </c:pt>
                <c:pt idx="13257">
                  <c:v>40424.208330000001</c:v>
                </c:pt>
                <c:pt idx="13258">
                  <c:v>40424.25</c:v>
                </c:pt>
                <c:pt idx="13259">
                  <c:v>40424.291669999991</c:v>
                </c:pt>
                <c:pt idx="13260">
                  <c:v>40424.333330000001</c:v>
                </c:pt>
                <c:pt idx="13261">
                  <c:v>40424.375</c:v>
                </c:pt>
                <c:pt idx="13262">
                  <c:v>40424.416670000006</c:v>
                </c:pt>
                <c:pt idx="13263">
                  <c:v>40424.458330000009</c:v>
                </c:pt>
                <c:pt idx="13264">
                  <c:v>40424.5</c:v>
                </c:pt>
                <c:pt idx="13265">
                  <c:v>40424.541669999999</c:v>
                </c:pt>
                <c:pt idx="13266">
                  <c:v>40424.583330000001</c:v>
                </c:pt>
                <c:pt idx="13267">
                  <c:v>40424.624999999993</c:v>
                </c:pt>
                <c:pt idx="13268">
                  <c:v>40424.666669999999</c:v>
                </c:pt>
                <c:pt idx="13269">
                  <c:v>40424.708330000001</c:v>
                </c:pt>
                <c:pt idx="13270">
                  <c:v>40424.75</c:v>
                </c:pt>
                <c:pt idx="13271">
                  <c:v>40424.791669999991</c:v>
                </c:pt>
                <c:pt idx="13272">
                  <c:v>40424.833330000001</c:v>
                </c:pt>
                <c:pt idx="13273">
                  <c:v>40424.875</c:v>
                </c:pt>
                <c:pt idx="13274">
                  <c:v>40424.916670000006</c:v>
                </c:pt>
                <c:pt idx="13275">
                  <c:v>40424.958330000009</c:v>
                </c:pt>
                <c:pt idx="13276">
                  <c:v>40425</c:v>
                </c:pt>
                <c:pt idx="13277">
                  <c:v>40425.041669999999</c:v>
                </c:pt>
                <c:pt idx="13278">
                  <c:v>40425.083330000001</c:v>
                </c:pt>
                <c:pt idx="13279">
                  <c:v>40425.124999999993</c:v>
                </c:pt>
                <c:pt idx="13280">
                  <c:v>40425.166669999999</c:v>
                </c:pt>
                <c:pt idx="13281">
                  <c:v>40425.208330000001</c:v>
                </c:pt>
                <c:pt idx="13282">
                  <c:v>40425.25</c:v>
                </c:pt>
                <c:pt idx="13283">
                  <c:v>40425.291669999991</c:v>
                </c:pt>
                <c:pt idx="13284">
                  <c:v>40425.333330000001</c:v>
                </c:pt>
                <c:pt idx="13285">
                  <c:v>40425.375</c:v>
                </c:pt>
                <c:pt idx="13286">
                  <c:v>40425.416670000006</c:v>
                </c:pt>
                <c:pt idx="13287">
                  <c:v>40425.458330000009</c:v>
                </c:pt>
                <c:pt idx="13288">
                  <c:v>40425.5</c:v>
                </c:pt>
                <c:pt idx="13289">
                  <c:v>40425.541669999999</c:v>
                </c:pt>
                <c:pt idx="13290">
                  <c:v>40425.583330000001</c:v>
                </c:pt>
                <c:pt idx="13291">
                  <c:v>40425.624999999993</c:v>
                </c:pt>
                <c:pt idx="13292">
                  <c:v>40425.666669999999</c:v>
                </c:pt>
                <c:pt idx="13293">
                  <c:v>40425.708330000001</c:v>
                </c:pt>
                <c:pt idx="13294">
                  <c:v>40425.75</c:v>
                </c:pt>
                <c:pt idx="13295">
                  <c:v>40425.791669999991</c:v>
                </c:pt>
                <c:pt idx="13296">
                  <c:v>40425.833330000001</c:v>
                </c:pt>
                <c:pt idx="13297">
                  <c:v>40425.875</c:v>
                </c:pt>
                <c:pt idx="13298">
                  <c:v>40425.916670000006</c:v>
                </c:pt>
                <c:pt idx="13299">
                  <c:v>40425.958330000009</c:v>
                </c:pt>
                <c:pt idx="13300">
                  <c:v>40426</c:v>
                </c:pt>
                <c:pt idx="13301">
                  <c:v>40426.041669999999</c:v>
                </c:pt>
                <c:pt idx="13302">
                  <c:v>40426.083330000001</c:v>
                </c:pt>
                <c:pt idx="13303">
                  <c:v>40426.124999999993</c:v>
                </c:pt>
                <c:pt idx="13304">
                  <c:v>40426.166669999999</c:v>
                </c:pt>
                <c:pt idx="13305">
                  <c:v>40426.208330000001</c:v>
                </c:pt>
                <c:pt idx="13306">
                  <c:v>40426.25</c:v>
                </c:pt>
                <c:pt idx="13307">
                  <c:v>40426.291669999991</c:v>
                </c:pt>
                <c:pt idx="13308">
                  <c:v>40426.333330000001</c:v>
                </c:pt>
                <c:pt idx="13309">
                  <c:v>40426.375</c:v>
                </c:pt>
                <c:pt idx="13310">
                  <c:v>40426.416670000006</c:v>
                </c:pt>
                <c:pt idx="13311">
                  <c:v>40426.458330000009</c:v>
                </c:pt>
                <c:pt idx="13312">
                  <c:v>40426.5</c:v>
                </c:pt>
                <c:pt idx="13313">
                  <c:v>40426.541669999999</c:v>
                </c:pt>
                <c:pt idx="13314">
                  <c:v>40426.583330000001</c:v>
                </c:pt>
                <c:pt idx="13315">
                  <c:v>40426.624999999993</c:v>
                </c:pt>
                <c:pt idx="13316">
                  <c:v>40426.666669999999</c:v>
                </c:pt>
                <c:pt idx="13317">
                  <c:v>40426.708330000001</c:v>
                </c:pt>
                <c:pt idx="13318">
                  <c:v>40426.75</c:v>
                </c:pt>
                <c:pt idx="13319">
                  <c:v>40426.791669999991</c:v>
                </c:pt>
                <c:pt idx="13320">
                  <c:v>40426.833330000001</c:v>
                </c:pt>
                <c:pt idx="13321">
                  <c:v>40426.875</c:v>
                </c:pt>
                <c:pt idx="13322">
                  <c:v>40426.916670000006</c:v>
                </c:pt>
                <c:pt idx="13323">
                  <c:v>40426.958330000009</c:v>
                </c:pt>
                <c:pt idx="13324">
                  <c:v>40427</c:v>
                </c:pt>
                <c:pt idx="13325">
                  <c:v>40427.041669999999</c:v>
                </c:pt>
                <c:pt idx="13326">
                  <c:v>40427.083330000001</c:v>
                </c:pt>
                <c:pt idx="13327">
                  <c:v>40427.124999999993</c:v>
                </c:pt>
                <c:pt idx="13328">
                  <c:v>40427.166669999999</c:v>
                </c:pt>
                <c:pt idx="13329">
                  <c:v>40427.208330000001</c:v>
                </c:pt>
                <c:pt idx="13330">
                  <c:v>40427.25</c:v>
                </c:pt>
                <c:pt idx="13331">
                  <c:v>40427.291669999991</c:v>
                </c:pt>
                <c:pt idx="13332">
                  <c:v>40427.333330000001</c:v>
                </c:pt>
                <c:pt idx="13333">
                  <c:v>40427.375</c:v>
                </c:pt>
                <c:pt idx="13334">
                  <c:v>40427.416670000006</c:v>
                </c:pt>
                <c:pt idx="13335">
                  <c:v>40427.458330000009</c:v>
                </c:pt>
                <c:pt idx="13336">
                  <c:v>40427.5</c:v>
                </c:pt>
                <c:pt idx="13337">
                  <c:v>40427.541669999999</c:v>
                </c:pt>
                <c:pt idx="13338">
                  <c:v>40427.583330000001</c:v>
                </c:pt>
                <c:pt idx="13339">
                  <c:v>40427.624999999993</c:v>
                </c:pt>
                <c:pt idx="13340">
                  <c:v>40427.666669999999</c:v>
                </c:pt>
                <c:pt idx="13341">
                  <c:v>40427.708330000001</c:v>
                </c:pt>
                <c:pt idx="13342">
                  <c:v>40427.75</c:v>
                </c:pt>
                <c:pt idx="13343">
                  <c:v>40427.791669999991</c:v>
                </c:pt>
                <c:pt idx="13344">
                  <c:v>40427.833330000001</c:v>
                </c:pt>
                <c:pt idx="13345">
                  <c:v>40427.875</c:v>
                </c:pt>
                <c:pt idx="13346">
                  <c:v>40427.916670000006</c:v>
                </c:pt>
                <c:pt idx="13347">
                  <c:v>40427.958330000009</c:v>
                </c:pt>
                <c:pt idx="13348">
                  <c:v>40428</c:v>
                </c:pt>
                <c:pt idx="13349">
                  <c:v>40428.041669999999</c:v>
                </c:pt>
                <c:pt idx="13350">
                  <c:v>40428.083330000001</c:v>
                </c:pt>
                <c:pt idx="13351">
                  <c:v>40428.124999999993</c:v>
                </c:pt>
                <c:pt idx="13352">
                  <c:v>40428.166669999999</c:v>
                </c:pt>
                <c:pt idx="13353">
                  <c:v>40428.208330000001</c:v>
                </c:pt>
                <c:pt idx="13354">
                  <c:v>40428.25</c:v>
                </c:pt>
                <c:pt idx="13355">
                  <c:v>40428.291669999991</c:v>
                </c:pt>
                <c:pt idx="13356">
                  <c:v>40428.333330000001</c:v>
                </c:pt>
                <c:pt idx="13357">
                  <c:v>40428.375</c:v>
                </c:pt>
                <c:pt idx="13358">
                  <c:v>40428.416670000006</c:v>
                </c:pt>
                <c:pt idx="13359">
                  <c:v>40428.458330000009</c:v>
                </c:pt>
                <c:pt idx="13360">
                  <c:v>40428.5</c:v>
                </c:pt>
                <c:pt idx="13361">
                  <c:v>40428.541669999999</c:v>
                </c:pt>
                <c:pt idx="13362">
                  <c:v>40428.583330000001</c:v>
                </c:pt>
                <c:pt idx="13363">
                  <c:v>40428.624999999993</c:v>
                </c:pt>
                <c:pt idx="13364">
                  <c:v>40428.666669999999</c:v>
                </c:pt>
                <c:pt idx="13365">
                  <c:v>40428.708330000001</c:v>
                </c:pt>
                <c:pt idx="13366">
                  <c:v>40428.75</c:v>
                </c:pt>
                <c:pt idx="13367">
                  <c:v>40428.791669999991</c:v>
                </c:pt>
                <c:pt idx="13368">
                  <c:v>40428.833330000001</c:v>
                </c:pt>
                <c:pt idx="13369">
                  <c:v>40428.875</c:v>
                </c:pt>
                <c:pt idx="13370">
                  <c:v>40428.916670000006</c:v>
                </c:pt>
                <c:pt idx="13371">
                  <c:v>40428.958330000009</c:v>
                </c:pt>
                <c:pt idx="13372">
                  <c:v>40429</c:v>
                </c:pt>
                <c:pt idx="13373">
                  <c:v>40429.041669999999</c:v>
                </c:pt>
                <c:pt idx="13374">
                  <c:v>40429.083330000001</c:v>
                </c:pt>
                <c:pt idx="13375">
                  <c:v>40429.124999999993</c:v>
                </c:pt>
                <c:pt idx="13376">
                  <c:v>40429.166669999999</c:v>
                </c:pt>
                <c:pt idx="13377">
                  <c:v>40429.208330000001</c:v>
                </c:pt>
                <c:pt idx="13378">
                  <c:v>40429.25</c:v>
                </c:pt>
                <c:pt idx="13379">
                  <c:v>40429.291669999991</c:v>
                </c:pt>
                <c:pt idx="13380">
                  <c:v>40429.333330000001</c:v>
                </c:pt>
                <c:pt idx="13381">
                  <c:v>40429.375</c:v>
                </c:pt>
                <c:pt idx="13382">
                  <c:v>40429.416670000006</c:v>
                </c:pt>
                <c:pt idx="13383">
                  <c:v>40429.458330000009</c:v>
                </c:pt>
                <c:pt idx="13384">
                  <c:v>40429.5</c:v>
                </c:pt>
                <c:pt idx="13385">
                  <c:v>40429.541669999999</c:v>
                </c:pt>
                <c:pt idx="13386">
                  <c:v>40429.583330000001</c:v>
                </c:pt>
                <c:pt idx="13387">
                  <c:v>40429.624999999993</c:v>
                </c:pt>
                <c:pt idx="13388">
                  <c:v>40429.666669999999</c:v>
                </c:pt>
                <c:pt idx="13389">
                  <c:v>40429.708330000001</c:v>
                </c:pt>
                <c:pt idx="13390">
                  <c:v>40429.75</c:v>
                </c:pt>
                <c:pt idx="13391">
                  <c:v>40429.791669999991</c:v>
                </c:pt>
                <c:pt idx="13392">
                  <c:v>40429.833330000001</c:v>
                </c:pt>
                <c:pt idx="13393">
                  <c:v>40429.875</c:v>
                </c:pt>
                <c:pt idx="13394">
                  <c:v>40429.916670000006</c:v>
                </c:pt>
                <c:pt idx="13395">
                  <c:v>40429.958330000009</c:v>
                </c:pt>
                <c:pt idx="13396">
                  <c:v>40430</c:v>
                </c:pt>
                <c:pt idx="13397">
                  <c:v>40430.041669999999</c:v>
                </c:pt>
                <c:pt idx="13398">
                  <c:v>40430.083330000001</c:v>
                </c:pt>
                <c:pt idx="13399">
                  <c:v>40430.124999999993</c:v>
                </c:pt>
                <c:pt idx="13400">
                  <c:v>40430.166669999999</c:v>
                </c:pt>
                <c:pt idx="13401">
                  <c:v>40430.208330000001</c:v>
                </c:pt>
                <c:pt idx="13402">
                  <c:v>40430.25</c:v>
                </c:pt>
                <c:pt idx="13403">
                  <c:v>40430.291669999991</c:v>
                </c:pt>
                <c:pt idx="13404">
                  <c:v>40430.333330000001</c:v>
                </c:pt>
                <c:pt idx="13405">
                  <c:v>40430.375</c:v>
                </c:pt>
                <c:pt idx="13406">
                  <c:v>40430.416670000006</c:v>
                </c:pt>
                <c:pt idx="13407">
                  <c:v>40430.458330000009</c:v>
                </c:pt>
                <c:pt idx="13408">
                  <c:v>40430.5</c:v>
                </c:pt>
                <c:pt idx="13409">
                  <c:v>40430.541669999999</c:v>
                </c:pt>
                <c:pt idx="13410">
                  <c:v>40430.583330000001</c:v>
                </c:pt>
                <c:pt idx="13411">
                  <c:v>40430.624999999993</c:v>
                </c:pt>
                <c:pt idx="13412">
                  <c:v>40430.666669999999</c:v>
                </c:pt>
                <c:pt idx="13413">
                  <c:v>40430.708330000001</c:v>
                </c:pt>
                <c:pt idx="13414">
                  <c:v>40430.75</c:v>
                </c:pt>
                <c:pt idx="13415">
                  <c:v>40430.791669999991</c:v>
                </c:pt>
                <c:pt idx="13416">
                  <c:v>40430.833330000001</c:v>
                </c:pt>
                <c:pt idx="13417">
                  <c:v>40430.875</c:v>
                </c:pt>
                <c:pt idx="13418">
                  <c:v>40430.916670000006</c:v>
                </c:pt>
                <c:pt idx="13419">
                  <c:v>40430.958330000009</c:v>
                </c:pt>
                <c:pt idx="13420">
                  <c:v>40431</c:v>
                </c:pt>
                <c:pt idx="13421">
                  <c:v>40431.041669999999</c:v>
                </c:pt>
                <c:pt idx="13422">
                  <c:v>40431.083330000001</c:v>
                </c:pt>
                <c:pt idx="13423">
                  <c:v>40431.124999999993</c:v>
                </c:pt>
                <c:pt idx="13424">
                  <c:v>40431.166669999999</c:v>
                </c:pt>
                <c:pt idx="13425">
                  <c:v>40431.208330000001</c:v>
                </c:pt>
                <c:pt idx="13426">
                  <c:v>40431.25</c:v>
                </c:pt>
                <c:pt idx="13427">
                  <c:v>40431.291669999991</c:v>
                </c:pt>
                <c:pt idx="13428">
                  <c:v>40431.333330000001</c:v>
                </c:pt>
                <c:pt idx="13429">
                  <c:v>40431.375</c:v>
                </c:pt>
                <c:pt idx="13430">
                  <c:v>40431.416670000006</c:v>
                </c:pt>
                <c:pt idx="13431">
                  <c:v>40431.458330000009</c:v>
                </c:pt>
                <c:pt idx="13432">
                  <c:v>40431.5</c:v>
                </c:pt>
                <c:pt idx="13433">
                  <c:v>40431.541669999999</c:v>
                </c:pt>
                <c:pt idx="13434">
                  <c:v>40431.583330000001</c:v>
                </c:pt>
                <c:pt idx="13435">
                  <c:v>40431.624999999993</c:v>
                </c:pt>
                <c:pt idx="13436">
                  <c:v>40431.666669999999</c:v>
                </c:pt>
                <c:pt idx="13437">
                  <c:v>40431.708330000001</c:v>
                </c:pt>
                <c:pt idx="13438">
                  <c:v>40431.75</c:v>
                </c:pt>
                <c:pt idx="13439">
                  <c:v>40431.791669999991</c:v>
                </c:pt>
                <c:pt idx="13440">
                  <c:v>40431.833330000001</c:v>
                </c:pt>
                <c:pt idx="13441">
                  <c:v>40431.875</c:v>
                </c:pt>
                <c:pt idx="13442">
                  <c:v>40431.916670000006</c:v>
                </c:pt>
                <c:pt idx="13443">
                  <c:v>40431.958330000009</c:v>
                </c:pt>
                <c:pt idx="13444">
                  <c:v>40432</c:v>
                </c:pt>
                <c:pt idx="13445">
                  <c:v>40432.041669999999</c:v>
                </c:pt>
                <c:pt idx="13446">
                  <c:v>40432.083330000001</c:v>
                </c:pt>
                <c:pt idx="13447">
                  <c:v>40432.124999999993</c:v>
                </c:pt>
                <c:pt idx="13448">
                  <c:v>40432.166669999999</c:v>
                </c:pt>
                <c:pt idx="13449">
                  <c:v>40432.208330000001</c:v>
                </c:pt>
                <c:pt idx="13450">
                  <c:v>40432.25</c:v>
                </c:pt>
                <c:pt idx="13451">
                  <c:v>40432.291669999991</c:v>
                </c:pt>
                <c:pt idx="13452">
                  <c:v>40432.333330000001</c:v>
                </c:pt>
                <c:pt idx="13453">
                  <c:v>40432.375</c:v>
                </c:pt>
                <c:pt idx="13454">
                  <c:v>40432.416670000006</c:v>
                </c:pt>
                <c:pt idx="13455">
                  <c:v>40432.458330000009</c:v>
                </c:pt>
                <c:pt idx="13456">
                  <c:v>40432.5</c:v>
                </c:pt>
                <c:pt idx="13457">
                  <c:v>40432.541669999999</c:v>
                </c:pt>
                <c:pt idx="13458">
                  <c:v>40432.583330000001</c:v>
                </c:pt>
                <c:pt idx="13459">
                  <c:v>40432.624999999993</c:v>
                </c:pt>
                <c:pt idx="13460">
                  <c:v>40432.666669999999</c:v>
                </c:pt>
                <c:pt idx="13461">
                  <c:v>40432.708330000001</c:v>
                </c:pt>
                <c:pt idx="13462">
                  <c:v>40432.75</c:v>
                </c:pt>
                <c:pt idx="13463">
                  <c:v>40432.791669999991</c:v>
                </c:pt>
                <c:pt idx="13464">
                  <c:v>40432.833330000001</c:v>
                </c:pt>
                <c:pt idx="13465">
                  <c:v>40432.875</c:v>
                </c:pt>
                <c:pt idx="13466">
                  <c:v>40432.916670000006</c:v>
                </c:pt>
                <c:pt idx="13467">
                  <c:v>40432.958330000009</c:v>
                </c:pt>
                <c:pt idx="13468">
                  <c:v>40433</c:v>
                </c:pt>
                <c:pt idx="13469">
                  <c:v>40433.041669999999</c:v>
                </c:pt>
                <c:pt idx="13470">
                  <c:v>40433.083330000001</c:v>
                </c:pt>
                <c:pt idx="13471">
                  <c:v>40433.124999999993</c:v>
                </c:pt>
                <c:pt idx="13472">
                  <c:v>40433.166669999999</c:v>
                </c:pt>
                <c:pt idx="13473">
                  <c:v>40433.208330000001</c:v>
                </c:pt>
                <c:pt idx="13474">
                  <c:v>40433.25</c:v>
                </c:pt>
                <c:pt idx="13475">
                  <c:v>40433.291669999991</c:v>
                </c:pt>
                <c:pt idx="13476">
                  <c:v>40433.333330000001</c:v>
                </c:pt>
                <c:pt idx="13477">
                  <c:v>40433.375</c:v>
                </c:pt>
                <c:pt idx="13478">
                  <c:v>40433.416670000006</c:v>
                </c:pt>
                <c:pt idx="13479">
                  <c:v>40433.458330000009</c:v>
                </c:pt>
                <c:pt idx="13480">
                  <c:v>40433.5</c:v>
                </c:pt>
                <c:pt idx="13481">
                  <c:v>40433.541669999999</c:v>
                </c:pt>
                <c:pt idx="13482">
                  <c:v>40433.583330000001</c:v>
                </c:pt>
                <c:pt idx="13483">
                  <c:v>40433.624999999993</c:v>
                </c:pt>
                <c:pt idx="13484">
                  <c:v>40433.666669999999</c:v>
                </c:pt>
                <c:pt idx="13485">
                  <c:v>40433.708330000001</c:v>
                </c:pt>
                <c:pt idx="13486">
                  <c:v>40433.75</c:v>
                </c:pt>
                <c:pt idx="13487">
                  <c:v>40433.791669999991</c:v>
                </c:pt>
                <c:pt idx="13488">
                  <c:v>40433.833330000001</c:v>
                </c:pt>
                <c:pt idx="13489">
                  <c:v>40433.875</c:v>
                </c:pt>
                <c:pt idx="13490">
                  <c:v>40433.916670000006</c:v>
                </c:pt>
                <c:pt idx="13491">
                  <c:v>40433.958330000009</c:v>
                </c:pt>
                <c:pt idx="13492">
                  <c:v>40434</c:v>
                </c:pt>
                <c:pt idx="13493">
                  <c:v>40434.041669999999</c:v>
                </c:pt>
                <c:pt idx="13494">
                  <c:v>40434.083330000001</c:v>
                </c:pt>
                <c:pt idx="13495">
                  <c:v>40434.124999999993</c:v>
                </c:pt>
                <c:pt idx="13496">
                  <c:v>40434.166669999999</c:v>
                </c:pt>
                <c:pt idx="13497">
                  <c:v>40434.208330000001</c:v>
                </c:pt>
                <c:pt idx="13498">
                  <c:v>40434.25</c:v>
                </c:pt>
                <c:pt idx="13499">
                  <c:v>40434.291669999991</c:v>
                </c:pt>
                <c:pt idx="13500">
                  <c:v>40434.333330000001</c:v>
                </c:pt>
                <c:pt idx="13501">
                  <c:v>40434.375</c:v>
                </c:pt>
                <c:pt idx="13502">
                  <c:v>40434.416670000006</c:v>
                </c:pt>
                <c:pt idx="13503">
                  <c:v>40434.458330000009</c:v>
                </c:pt>
                <c:pt idx="13504">
                  <c:v>40434.5</c:v>
                </c:pt>
                <c:pt idx="13505">
                  <c:v>40434.541669999999</c:v>
                </c:pt>
                <c:pt idx="13506">
                  <c:v>40434.583330000001</c:v>
                </c:pt>
                <c:pt idx="13507">
                  <c:v>40434.624999999993</c:v>
                </c:pt>
                <c:pt idx="13508">
                  <c:v>40434.666669999999</c:v>
                </c:pt>
                <c:pt idx="13509">
                  <c:v>40434.708330000001</c:v>
                </c:pt>
                <c:pt idx="13510">
                  <c:v>40434.75</c:v>
                </c:pt>
                <c:pt idx="13511">
                  <c:v>40434.791669999991</c:v>
                </c:pt>
                <c:pt idx="13512">
                  <c:v>40434.833330000001</c:v>
                </c:pt>
                <c:pt idx="13513">
                  <c:v>40434.875</c:v>
                </c:pt>
                <c:pt idx="13514">
                  <c:v>40434.916670000006</c:v>
                </c:pt>
                <c:pt idx="13515">
                  <c:v>40434.958330000009</c:v>
                </c:pt>
                <c:pt idx="13516">
                  <c:v>40435</c:v>
                </c:pt>
                <c:pt idx="13517">
                  <c:v>40435.041669999999</c:v>
                </c:pt>
                <c:pt idx="13518">
                  <c:v>40435.083330000001</c:v>
                </c:pt>
                <c:pt idx="13519">
                  <c:v>40435.124999999993</c:v>
                </c:pt>
                <c:pt idx="13520">
                  <c:v>40435.166669999999</c:v>
                </c:pt>
                <c:pt idx="13521">
                  <c:v>40435.208330000001</c:v>
                </c:pt>
                <c:pt idx="13522">
                  <c:v>40435.25</c:v>
                </c:pt>
                <c:pt idx="13523">
                  <c:v>40435.291669999991</c:v>
                </c:pt>
                <c:pt idx="13524">
                  <c:v>40435.333330000001</c:v>
                </c:pt>
                <c:pt idx="13525">
                  <c:v>40435.375</c:v>
                </c:pt>
                <c:pt idx="13526">
                  <c:v>40435.416670000006</c:v>
                </c:pt>
                <c:pt idx="13527">
                  <c:v>40435.458330000009</c:v>
                </c:pt>
                <c:pt idx="13528">
                  <c:v>40435.5</c:v>
                </c:pt>
                <c:pt idx="13529">
                  <c:v>40435.541669999999</c:v>
                </c:pt>
                <c:pt idx="13530">
                  <c:v>40435.583330000001</c:v>
                </c:pt>
                <c:pt idx="13531">
                  <c:v>40435.624999999993</c:v>
                </c:pt>
                <c:pt idx="13532">
                  <c:v>40435.666669999999</c:v>
                </c:pt>
                <c:pt idx="13533">
                  <c:v>40435.708330000001</c:v>
                </c:pt>
                <c:pt idx="13534">
                  <c:v>40435.75</c:v>
                </c:pt>
                <c:pt idx="13535">
                  <c:v>40435.791669999991</c:v>
                </c:pt>
                <c:pt idx="13536">
                  <c:v>40435.833330000001</c:v>
                </c:pt>
                <c:pt idx="13537">
                  <c:v>40435.875</c:v>
                </c:pt>
                <c:pt idx="13538">
                  <c:v>40435.916670000006</c:v>
                </c:pt>
                <c:pt idx="13539">
                  <c:v>40435.958330000009</c:v>
                </c:pt>
                <c:pt idx="13540">
                  <c:v>40436</c:v>
                </c:pt>
                <c:pt idx="13541">
                  <c:v>40436.041669999999</c:v>
                </c:pt>
                <c:pt idx="13542">
                  <c:v>40436.083330000001</c:v>
                </c:pt>
                <c:pt idx="13543">
                  <c:v>40436.124999999993</c:v>
                </c:pt>
                <c:pt idx="13544">
                  <c:v>40436.166669999999</c:v>
                </c:pt>
                <c:pt idx="13545">
                  <c:v>40436.208330000001</c:v>
                </c:pt>
                <c:pt idx="13546">
                  <c:v>40436.25</c:v>
                </c:pt>
                <c:pt idx="13547">
                  <c:v>40436.291669999991</c:v>
                </c:pt>
                <c:pt idx="13548">
                  <c:v>40436.333330000001</c:v>
                </c:pt>
                <c:pt idx="13549">
                  <c:v>40436.375</c:v>
                </c:pt>
                <c:pt idx="13550">
                  <c:v>40436.416670000006</c:v>
                </c:pt>
                <c:pt idx="13551">
                  <c:v>40436.458330000009</c:v>
                </c:pt>
                <c:pt idx="13552">
                  <c:v>40436.5</c:v>
                </c:pt>
                <c:pt idx="13553">
                  <c:v>40436.541669999999</c:v>
                </c:pt>
                <c:pt idx="13554">
                  <c:v>40436.583330000001</c:v>
                </c:pt>
                <c:pt idx="13555">
                  <c:v>40436.624999999993</c:v>
                </c:pt>
                <c:pt idx="13556">
                  <c:v>40436.666669999999</c:v>
                </c:pt>
                <c:pt idx="13557">
                  <c:v>40436.708330000001</c:v>
                </c:pt>
                <c:pt idx="13558">
                  <c:v>40436.75</c:v>
                </c:pt>
                <c:pt idx="13559">
                  <c:v>40436.791669999991</c:v>
                </c:pt>
                <c:pt idx="13560">
                  <c:v>40436.833330000001</c:v>
                </c:pt>
                <c:pt idx="13561">
                  <c:v>40436.875</c:v>
                </c:pt>
                <c:pt idx="13562">
                  <c:v>40436.916670000006</c:v>
                </c:pt>
                <c:pt idx="13563">
                  <c:v>40436.958330000009</c:v>
                </c:pt>
                <c:pt idx="13564">
                  <c:v>40437</c:v>
                </c:pt>
                <c:pt idx="13565">
                  <c:v>40437.041669999999</c:v>
                </c:pt>
                <c:pt idx="13566">
                  <c:v>40437.083330000001</c:v>
                </c:pt>
                <c:pt idx="13567">
                  <c:v>40437.124999999993</c:v>
                </c:pt>
                <c:pt idx="13568">
                  <c:v>40437.166669999999</c:v>
                </c:pt>
                <c:pt idx="13569">
                  <c:v>40437.208330000001</c:v>
                </c:pt>
                <c:pt idx="13570">
                  <c:v>40437.25</c:v>
                </c:pt>
                <c:pt idx="13571">
                  <c:v>40437.291669999991</c:v>
                </c:pt>
                <c:pt idx="13572">
                  <c:v>40437.333330000001</c:v>
                </c:pt>
                <c:pt idx="13573">
                  <c:v>40437.375</c:v>
                </c:pt>
                <c:pt idx="13574">
                  <c:v>40437.416670000006</c:v>
                </c:pt>
                <c:pt idx="13575">
                  <c:v>40437.458330000009</c:v>
                </c:pt>
                <c:pt idx="13576">
                  <c:v>40437.5</c:v>
                </c:pt>
                <c:pt idx="13577">
                  <c:v>40437.541669999999</c:v>
                </c:pt>
                <c:pt idx="13578">
                  <c:v>40437.583330000001</c:v>
                </c:pt>
                <c:pt idx="13579">
                  <c:v>40437.624999999993</c:v>
                </c:pt>
                <c:pt idx="13580">
                  <c:v>40437.666669999999</c:v>
                </c:pt>
                <c:pt idx="13581">
                  <c:v>40437.708330000001</c:v>
                </c:pt>
                <c:pt idx="13582">
                  <c:v>40437.75</c:v>
                </c:pt>
                <c:pt idx="13583">
                  <c:v>40437.791669999991</c:v>
                </c:pt>
                <c:pt idx="13584">
                  <c:v>40437.833330000001</c:v>
                </c:pt>
                <c:pt idx="13585">
                  <c:v>40437.875</c:v>
                </c:pt>
                <c:pt idx="13586">
                  <c:v>40437.916670000006</c:v>
                </c:pt>
                <c:pt idx="13587">
                  <c:v>40437.958330000009</c:v>
                </c:pt>
                <c:pt idx="13588">
                  <c:v>40438</c:v>
                </c:pt>
                <c:pt idx="13589">
                  <c:v>40438.041669999999</c:v>
                </c:pt>
                <c:pt idx="13590">
                  <c:v>40438.083330000001</c:v>
                </c:pt>
                <c:pt idx="13591">
                  <c:v>40438.124999999993</c:v>
                </c:pt>
                <c:pt idx="13592">
                  <c:v>40438.166669999999</c:v>
                </c:pt>
                <c:pt idx="13593">
                  <c:v>40438.208330000001</c:v>
                </c:pt>
                <c:pt idx="13594">
                  <c:v>40438.25</c:v>
                </c:pt>
                <c:pt idx="13595">
                  <c:v>40438.291669999991</c:v>
                </c:pt>
                <c:pt idx="13596">
                  <c:v>40438.333330000001</c:v>
                </c:pt>
                <c:pt idx="13597">
                  <c:v>40438.375</c:v>
                </c:pt>
                <c:pt idx="13598">
                  <c:v>40438.416670000006</c:v>
                </c:pt>
                <c:pt idx="13599">
                  <c:v>40438.458330000009</c:v>
                </c:pt>
                <c:pt idx="13600">
                  <c:v>40438.5</c:v>
                </c:pt>
                <c:pt idx="13601">
                  <c:v>40438.541669999999</c:v>
                </c:pt>
                <c:pt idx="13602">
                  <c:v>40438.583330000001</c:v>
                </c:pt>
                <c:pt idx="13603">
                  <c:v>40438.624999999993</c:v>
                </c:pt>
                <c:pt idx="13604">
                  <c:v>40438.666669999999</c:v>
                </c:pt>
                <c:pt idx="13605">
                  <c:v>40438.708330000001</c:v>
                </c:pt>
                <c:pt idx="13606">
                  <c:v>40438.75</c:v>
                </c:pt>
                <c:pt idx="13607">
                  <c:v>40438.791669999991</c:v>
                </c:pt>
                <c:pt idx="13608">
                  <c:v>40438.833330000001</c:v>
                </c:pt>
                <c:pt idx="13609">
                  <c:v>40438.875</c:v>
                </c:pt>
                <c:pt idx="13610">
                  <c:v>40438.916670000006</c:v>
                </c:pt>
                <c:pt idx="13611">
                  <c:v>40438.958330000009</c:v>
                </c:pt>
                <c:pt idx="13612">
                  <c:v>40439</c:v>
                </c:pt>
                <c:pt idx="13613">
                  <c:v>40439.041669999999</c:v>
                </c:pt>
                <c:pt idx="13614">
                  <c:v>40439.083330000001</c:v>
                </c:pt>
                <c:pt idx="13615">
                  <c:v>40439.124999999993</c:v>
                </c:pt>
                <c:pt idx="13616">
                  <c:v>40439.166669999999</c:v>
                </c:pt>
                <c:pt idx="13617">
                  <c:v>40439.208330000001</c:v>
                </c:pt>
                <c:pt idx="13618">
                  <c:v>40439.25</c:v>
                </c:pt>
                <c:pt idx="13619">
                  <c:v>40439.291669999991</c:v>
                </c:pt>
                <c:pt idx="13620">
                  <c:v>40439.333330000001</c:v>
                </c:pt>
                <c:pt idx="13621">
                  <c:v>40439.375</c:v>
                </c:pt>
                <c:pt idx="13622">
                  <c:v>40439.416670000006</c:v>
                </c:pt>
                <c:pt idx="13623">
                  <c:v>40439.458330000009</c:v>
                </c:pt>
                <c:pt idx="13624">
                  <c:v>40439.5</c:v>
                </c:pt>
                <c:pt idx="13625">
                  <c:v>40439.541669999999</c:v>
                </c:pt>
                <c:pt idx="13626">
                  <c:v>40439.583330000001</c:v>
                </c:pt>
                <c:pt idx="13627">
                  <c:v>40439.624999999993</c:v>
                </c:pt>
                <c:pt idx="13628">
                  <c:v>40439.666669999999</c:v>
                </c:pt>
                <c:pt idx="13629">
                  <c:v>40439.708330000001</c:v>
                </c:pt>
                <c:pt idx="13630">
                  <c:v>40439.75</c:v>
                </c:pt>
                <c:pt idx="13631">
                  <c:v>40439.791669999991</c:v>
                </c:pt>
                <c:pt idx="13632">
                  <c:v>40439.833330000001</c:v>
                </c:pt>
                <c:pt idx="13633">
                  <c:v>40439.875</c:v>
                </c:pt>
                <c:pt idx="13634">
                  <c:v>40439.916670000006</c:v>
                </c:pt>
                <c:pt idx="13635">
                  <c:v>40439.958330000009</c:v>
                </c:pt>
                <c:pt idx="13636">
                  <c:v>40440</c:v>
                </c:pt>
                <c:pt idx="13637">
                  <c:v>40440.041669999999</c:v>
                </c:pt>
                <c:pt idx="13638">
                  <c:v>40440.083330000001</c:v>
                </c:pt>
                <c:pt idx="13639">
                  <c:v>40440.124999999993</c:v>
                </c:pt>
                <c:pt idx="13640">
                  <c:v>40440.166669999999</c:v>
                </c:pt>
                <c:pt idx="13641">
                  <c:v>40440.208330000001</c:v>
                </c:pt>
                <c:pt idx="13642">
                  <c:v>40440.25</c:v>
                </c:pt>
                <c:pt idx="13643">
                  <c:v>40440.291669999991</c:v>
                </c:pt>
                <c:pt idx="13644">
                  <c:v>40440.333330000001</c:v>
                </c:pt>
                <c:pt idx="13645">
                  <c:v>40440.375</c:v>
                </c:pt>
                <c:pt idx="13646">
                  <c:v>40440.416670000006</c:v>
                </c:pt>
                <c:pt idx="13647">
                  <c:v>40440.458330000009</c:v>
                </c:pt>
                <c:pt idx="13648">
                  <c:v>40440.5</c:v>
                </c:pt>
                <c:pt idx="13649">
                  <c:v>40440.541669999999</c:v>
                </c:pt>
                <c:pt idx="13650">
                  <c:v>40440.583330000001</c:v>
                </c:pt>
                <c:pt idx="13651">
                  <c:v>40440.624999999993</c:v>
                </c:pt>
                <c:pt idx="13652">
                  <c:v>40440.666669999999</c:v>
                </c:pt>
                <c:pt idx="13653">
                  <c:v>40440.708330000001</c:v>
                </c:pt>
                <c:pt idx="13654">
                  <c:v>40440.75</c:v>
                </c:pt>
                <c:pt idx="13655">
                  <c:v>40440.791669999991</c:v>
                </c:pt>
                <c:pt idx="13656">
                  <c:v>40440.833330000001</c:v>
                </c:pt>
                <c:pt idx="13657">
                  <c:v>40440.875</c:v>
                </c:pt>
                <c:pt idx="13658">
                  <c:v>40440.916670000006</c:v>
                </c:pt>
                <c:pt idx="13659">
                  <c:v>40440.958330000009</c:v>
                </c:pt>
                <c:pt idx="13660">
                  <c:v>40441</c:v>
                </c:pt>
                <c:pt idx="13661">
                  <c:v>40441.041669999999</c:v>
                </c:pt>
                <c:pt idx="13662">
                  <c:v>40441.083330000001</c:v>
                </c:pt>
                <c:pt idx="13663">
                  <c:v>40441.124999999993</c:v>
                </c:pt>
                <c:pt idx="13664">
                  <c:v>40441.166669999999</c:v>
                </c:pt>
                <c:pt idx="13665">
                  <c:v>40441.208330000001</c:v>
                </c:pt>
                <c:pt idx="13666">
                  <c:v>40441.25</c:v>
                </c:pt>
                <c:pt idx="13667">
                  <c:v>40441.291669999991</c:v>
                </c:pt>
                <c:pt idx="13668">
                  <c:v>40441.333330000001</c:v>
                </c:pt>
                <c:pt idx="13669">
                  <c:v>40441.375</c:v>
                </c:pt>
                <c:pt idx="13670">
                  <c:v>40441.416670000006</c:v>
                </c:pt>
                <c:pt idx="13671">
                  <c:v>40441.458330000009</c:v>
                </c:pt>
                <c:pt idx="13672">
                  <c:v>40441.5</c:v>
                </c:pt>
                <c:pt idx="13673">
                  <c:v>40441.541669999999</c:v>
                </c:pt>
                <c:pt idx="13674">
                  <c:v>40441.583330000001</c:v>
                </c:pt>
                <c:pt idx="13675">
                  <c:v>40441.624999999993</c:v>
                </c:pt>
                <c:pt idx="13676">
                  <c:v>40441.666669999999</c:v>
                </c:pt>
                <c:pt idx="13677">
                  <c:v>40441.708330000001</c:v>
                </c:pt>
                <c:pt idx="13678">
                  <c:v>40441.75</c:v>
                </c:pt>
                <c:pt idx="13679">
                  <c:v>40441.791669999991</c:v>
                </c:pt>
                <c:pt idx="13680">
                  <c:v>40441.833330000001</c:v>
                </c:pt>
                <c:pt idx="13681">
                  <c:v>40441.875</c:v>
                </c:pt>
                <c:pt idx="13682">
                  <c:v>40441.916670000006</c:v>
                </c:pt>
                <c:pt idx="13683">
                  <c:v>40441.958330000009</c:v>
                </c:pt>
                <c:pt idx="13684">
                  <c:v>40442</c:v>
                </c:pt>
                <c:pt idx="13685">
                  <c:v>40442.041669999999</c:v>
                </c:pt>
                <c:pt idx="13686">
                  <c:v>40442.083330000001</c:v>
                </c:pt>
                <c:pt idx="13687">
                  <c:v>40442.124999999993</c:v>
                </c:pt>
                <c:pt idx="13688">
                  <c:v>40442.166669999999</c:v>
                </c:pt>
                <c:pt idx="13689">
                  <c:v>40442.208330000001</c:v>
                </c:pt>
                <c:pt idx="13690">
                  <c:v>40442.25</c:v>
                </c:pt>
                <c:pt idx="13691">
                  <c:v>40442.291669999991</c:v>
                </c:pt>
                <c:pt idx="13692">
                  <c:v>40442.333330000001</c:v>
                </c:pt>
                <c:pt idx="13693">
                  <c:v>40442.375</c:v>
                </c:pt>
                <c:pt idx="13694">
                  <c:v>40442.416670000006</c:v>
                </c:pt>
                <c:pt idx="13695">
                  <c:v>40442.458330000009</c:v>
                </c:pt>
                <c:pt idx="13696">
                  <c:v>40442.5</c:v>
                </c:pt>
                <c:pt idx="13697">
                  <c:v>40442.541669999999</c:v>
                </c:pt>
                <c:pt idx="13698">
                  <c:v>40442.583330000001</c:v>
                </c:pt>
                <c:pt idx="13699">
                  <c:v>40442.624999999993</c:v>
                </c:pt>
                <c:pt idx="13700">
                  <c:v>40442.666669999999</c:v>
                </c:pt>
                <c:pt idx="13701">
                  <c:v>40442.708330000001</c:v>
                </c:pt>
                <c:pt idx="13702">
                  <c:v>40442.75</c:v>
                </c:pt>
                <c:pt idx="13703">
                  <c:v>40442.791669999991</c:v>
                </c:pt>
                <c:pt idx="13704">
                  <c:v>40442.833330000001</c:v>
                </c:pt>
                <c:pt idx="13705">
                  <c:v>40442.875</c:v>
                </c:pt>
                <c:pt idx="13706">
                  <c:v>40442.916670000006</c:v>
                </c:pt>
                <c:pt idx="13707">
                  <c:v>40442.958330000009</c:v>
                </c:pt>
                <c:pt idx="13708">
                  <c:v>40443</c:v>
                </c:pt>
                <c:pt idx="13709">
                  <c:v>40443.041669999999</c:v>
                </c:pt>
                <c:pt idx="13710">
                  <c:v>40443.083330000001</c:v>
                </c:pt>
                <c:pt idx="13711">
                  <c:v>40443.124999999993</c:v>
                </c:pt>
                <c:pt idx="13712">
                  <c:v>40443.166669999999</c:v>
                </c:pt>
                <c:pt idx="13713">
                  <c:v>40443.208330000001</c:v>
                </c:pt>
                <c:pt idx="13714">
                  <c:v>40443.25</c:v>
                </c:pt>
                <c:pt idx="13715">
                  <c:v>40443.291669999991</c:v>
                </c:pt>
                <c:pt idx="13716">
                  <c:v>40443.333330000001</c:v>
                </c:pt>
                <c:pt idx="13717">
                  <c:v>40443.375</c:v>
                </c:pt>
                <c:pt idx="13718">
                  <c:v>40443.416670000006</c:v>
                </c:pt>
                <c:pt idx="13719">
                  <c:v>40443.458330000009</c:v>
                </c:pt>
                <c:pt idx="13720">
                  <c:v>40443.5</c:v>
                </c:pt>
                <c:pt idx="13721">
                  <c:v>40443.541669999999</c:v>
                </c:pt>
                <c:pt idx="13722">
                  <c:v>40443.583330000001</c:v>
                </c:pt>
                <c:pt idx="13723">
                  <c:v>40443.624999999993</c:v>
                </c:pt>
                <c:pt idx="13724">
                  <c:v>40443.666669999999</c:v>
                </c:pt>
                <c:pt idx="13725">
                  <c:v>40443.708330000001</c:v>
                </c:pt>
                <c:pt idx="13726">
                  <c:v>40443.75</c:v>
                </c:pt>
                <c:pt idx="13727">
                  <c:v>40443.791669999991</c:v>
                </c:pt>
                <c:pt idx="13728">
                  <c:v>40443.833330000001</c:v>
                </c:pt>
                <c:pt idx="13729">
                  <c:v>40443.875</c:v>
                </c:pt>
                <c:pt idx="13730">
                  <c:v>40443.916670000006</c:v>
                </c:pt>
                <c:pt idx="13731">
                  <c:v>40443.958330000009</c:v>
                </c:pt>
                <c:pt idx="13732">
                  <c:v>40444</c:v>
                </c:pt>
                <c:pt idx="13733">
                  <c:v>40444.041669999999</c:v>
                </c:pt>
                <c:pt idx="13734">
                  <c:v>40444.083330000001</c:v>
                </c:pt>
                <c:pt idx="13735">
                  <c:v>40444.124999999993</c:v>
                </c:pt>
                <c:pt idx="13736">
                  <c:v>40444.166669999999</c:v>
                </c:pt>
                <c:pt idx="13737">
                  <c:v>40444.208330000001</c:v>
                </c:pt>
                <c:pt idx="13738">
                  <c:v>40444.25</c:v>
                </c:pt>
                <c:pt idx="13739">
                  <c:v>40444.291669999991</c:v>
                </c:pt>
                <c:pt idx="13740">
                  <c:v>40444.333330000001</c:v>
                </c:pt>
                <c:pt idx="13741">
                  <c:v>40444.375</c:v>
                </c:pt>
                <c:pt idx="13742">
                  <c:v>40444.416670000006</c:v>
                </c:pt>
                <c:pt idx="13743">
                  <c:v>40444.458330000009</c:v>
                </c:pt>
                <c:pt idx="13744">
                  <c:v>40444.5</c:v>
                </c:pt>
                <c:pt idx="13745">
                  <c:v>40444.541669999999</c:v>
                </c:pt>
                <c:pt idx="13746">
                  <c:v>40444.583330000001</c:v>
                </c:pt>
                <c:pt idx="13747">
                  <c:v>40444.624999999993</c:v>
                </c:pt>
                <c:pt idx="13748">
                  <c:v>40444.666669999999</c:v>
                </c:pt>
                <c:pt idx="13749">
                  <c:v>40444.708330000001</c:v>
                </c:pt>
                <c:pt idx="13750">
                  <c:v>40444.75</c:v>
                </c:pt>
                <c:pt idx="13751">
                  <c:v>40444.791669999991</c:v>
                </c:pt>
                <c:pt idx="13752">
                  <c:v>40444.833330000001</c:v>
                </c:pt>
                <c:pt idx="13753">
                  <c:v>40444.875</c:v>
                </c:pt>
                <c:pt idx="13754">
                  <c:v>40444.916670000006</c:v>
                </c:pt>
                <c:pt idx="13755">
                  <c:v>40444.958330000009</c:v>
                </c:pt>
                <c:pt idx="13756">
                  <c:v>40445</c:v>
                </c:pt>
                <c:pt idx="13757">
                  <c:v>40445.041669999999</c:v>
                </c:pt>
                <c:pt idx="13758">
                  <c:v>40445.083330000001</c:v>
                </c:pt>
                <c:pt idx="13759">
                  <c:v>40445.124999999993</c:v>
                </c:pt>
                <c:pt idx="13760">
                  <c:v>40445.166669999999</c:v>
                </c:pt>
                <c:pt idx="13761">
                  <c:v>40445.208330000001</c:v>
                </c:pt>
                <c:pt idx="13762">
                  <c:v>40445.25</c:v>
                </c:pt>
                <c:pt idx="13763">
                  <c:v>40445.291669999991</c:v>
                </c:pt>
                <c:pt idx="13764">
                  <c:v>40445.333330000001</c:v>
                </c:pt>
                <c:pt idx="13765">
                  <c:v>40445.375</c:v>
                </c:pt>
                <c:pt idx="13766">
                  <c:v>40445.416670000006</c:v>
                </c:pt>
                <c:pt idx="13767">
                  <c:v>40445.458330000009</c:v>
                </c:pt>
                <c:pt idx="13768">
                  <c:v>40445.5</c:v>
                </c:pt>
                <c:pt idx="13769">
                  <c:v>40445.541669999999</c:v>
                </c:pt>
                <c:pt idx="13770">
                  <c:v>40445.583330000001</c:v>
                </c:pt>
                <c:pt idx="13771">
                  <c:v>40445.624999999993</c:v>
                </c:pt>
                <c:pt idx="13772">
                  <c:v>40445.666669999999</c:v>
                </c:pt>
                <c:pt idx="13773">
                  <c:v>40445.708330000001</c:v>
                </c:pt>
                <c:pt idx="13774">
                  <c:v>40445.75</c:v>
                </c:pt>
                <c:pt idx="13775">
                  <c:v>40445.791669999991</c:v>
                </c:pt>
                <c:pt idx="13776">
                  <c:v>40445.833330000001</c:v>
                </c:pt>
                <c:pt idx="13777">
                  <c:v>40445.875</c:v>
                </c:pt>
                <c:pt idx="13778">
                  <c:v>40445.916670000006</c:v>
                </c:pt>
                <c:pt idx="13779">
                  <c:v>40445.958330000009</c:v>
                </c:pt>
                <c:pt idx="13780">
                  <c:v>40446</c:v>
                </c:pt>
                <c:pt idx="13781">
                  <c:v>40446.041669999999</c:v>
                </c:pt>
                <c:pt idx="13782">
                  <c:v>40446.083330000001</c:v>
                </c:pt>
                <c:pt idx="13783">
                  <c:v>40446.124999999993</c:v>
                </c:pt>
                <c:pt idx="13784">
                  <c:v>40446.166669999999</c:v>
                </c:pt>
                <c:pt idx="13785">
                  <c:v>40446.208330000001</c:v>
                </c:pt>
                <c:pt idx="13786">
                  <c:v>40446.25</c:v>
                </c:pt>
                <c:pt idx="13787">
                  <c:v>40446.291669999991</c:v>
                </c:pt>
                <c:pt idx="13788">
                  <c:v>40446.333330000001</c:v>
                </c:pt>
                <c:pt idx="13789">
                  <c:v>40446.375</c:v>
                </c:pt>
                <c:pt idx="13790">
                  <c:v>40446.416670000006</c:v>
                </c:pt>
                <c:pt idx="13791">
                  <c:v>40446.458330000009</c:v>
                </c:pt>
                <c:pt idx="13792">
                  <c:v>40446.5</c:v>
                </c:pt>
                <c:pt idx="13793">
                  <c:v>40446.541669999999</c:v>
                </c:pt>
                <c:pt idx="13794">
                  <c:v>40446.583330000001</c:v>
                </c:pt>
                <c:pt idx="13795">
                  <c:v>40446.624999999993</c:v>
                </c:pt>
                <c:pt idx="13796">
                  <c:v>40446.666669999999</c:v>
                </c:pt>
                <c:pt idx="13797">
                  <c:v>40446.708330000001</c:v>
                </c:pt>
                <c:pt idx="13798">
                  <c:v>40446.75</c:v>
                </c:pt>
                <c:pt idx="13799">
                  <c:v>40446.791669999991</c:v>
                </c:pt>
                <c:pt idx="13800">
                  <c:v>40446.833330000001</c:v>
                </c:pt>
                <c:pt idx="13801">
                  <c:v>40446.875</c:v>
                </c:pt>
                <c:pt idx="13802">
                  <c:v>40446.916670000006</c:v>
                </c:pt>
                <c:pt idx="13803">
                  <c:v>40446.958330000009</c:v>
                </c:pt>
                <c:pt idx="13804">
                  <c:v>40447</c:v>
                </c:pt>
                <c:pt idx="13805">
                  <c:v>40447.041669999999</c:v>
                </c:pt>
                <c:pt idx="13806">
                  <c:v>40447.083330000001</c:v>
                </c:pt>
                <c:pt idx="13807">
                  <c:v>40447.124999999993</c:v>
                </c:pt>
                <c:pt idx="13808">
                  <c:v>40447.166669999999</c:v>
                </c:pt>
                <c:pt idx="13809">
                  <c:v>40447.208330000001</c:v>
                </c:pt>
                <c:pt idx="13810">
                  <c:v>40447.25</c:v>
                </c:pt>
                <c:pt idx="13811">
                  <c:v>40447.291669999991</c:v>
                </c:pt>
                <c:pt idx="13812">
                  <c:v>40447.333330000001</c:v>
                </c:pt>
                <c:pt idx="13813">
                  <c:v>40447.375</c:v>
                </c:pt>
                <c:pt idx="13814">
                  <c:v>40447.416670000006</c:v>
                </c:pt>
                <c:pt idx="13815">
                  <c:v>40447.458330000009</c:v>
                </c:pt>
                <c:pt idx="13816">
                  <c:v>40447.5</c:v>
                </c:pt>
                <c:pt idx="13817">
                  <c:v>40447.541669999999</c:v>
                </c:pt>
                <c:pt idx="13818">
                  <c:v>40447.583330000001</c:v>
                </c:pt>
                <c:pt idx="13819">
                  <c:v>40447.624999999993</c:v>
                </c:pt>
                <c:pt idx="13820">
                  <c:v>40447.666669999999</c:v>
                </c:pt>
                <c:pt idx="13821">
                  <c:v>40447.708330000001</c:v>
                </c:pt>
                <c:pt idx="13822">
                  <c:v>40447.75</c:v>
                </c:pt>
                <c:pt idx="13823">
                  <c:v>40447.791669999991</c:v>
                </c:pt>
                <c:pt idx="13824">
                  <c:v>40447.833330000001</c:v>
                </c:pt>
                <c:pt idx="13825">
                  <c:v>40447.875</c:v>
                </c:pt>
                <c:pt idx="13826">
                  <c:v>40447.916670000006</c:v>
                </c:pt>
                <c:pt idx="13827">
                  <c:v>40447.958330000009</c:v>
                </c:pt>
                <c:pt idx="13828">
                  <c:v>40448</c:v>
                </c:pt>
                <c:pt idx="13829">
                  <c:v>40448.041669999999</c:v>
                </c:pt>
                <c:pt idx="13830">
                  <c:v>40448.083330000001</c:v>
                </c:pt>
                <c:pt idx="13831">
                  <c:v>40448.124999999993</c:v>
                </c:pt>
                <c:pt idx="13832">
                  <c:v>40448.166669999999</c:v>
                </c:pt>
                <c:pt idx="13833">
                  <c:v>40448.208330000001</c:v>
                </c:pt>
                <c:pt idx="13834">
                  <c:v>40448.25</c:v>
                </c:pt>
                <c:pt idx="13835">
                  <c:v>40448.291669999991</c:v>
                </c:pt>
                <c:pt idx="13836">
                  <c:v>40448.333330000001</c:v>
                </c:pt>
                <c:pt idx="13837">
                  <c:v>40448.375</c:v>
                </c:pt>
                <c:pt idx="13838">
                  <c:v>40448.416670000006</c:v>
                </c:pt>
                <c:pt idx="13839">
                  <c:v>40448.458330000009</c:v>
                </c:pt>
                <c:pt idx="13840">
                  <c:v>40448.5</c:v>
                </c:pt>
                <c:pt idx="13841">
                  <c:v>40448.541669999999</c:v>
                </c:pt>
                <c:pt idx="13842">
                  <c:v>40448.583330000001</c:v>
                </c:pt>
                <c:pt idx="13843">
                  <c:v>40448.624999999993</c:v>
                </c:pt>
                <c:pt idx="13844">
                  <c:v>40448.666669999999</c:v>
                </c:pt>
                <c:pt idx="13845">
                  <c:v>40448.708330000001</c:v>
                </c:pt>
                <c:pt idx="13846">
                  <c:v>40448.75</c:v>
                </c:pt>
                <c:pt idx="13847">
                  <c:v>40448.791669999991</c:v>
                </c:pt>
                <c:pt idx="13848">
                  <c:v>40448.833330000001</c:v>
                </c:pt>
                <c:pt idx="13849">
                  <c:v>40448.875</c:v>
                </c:pt>
                <c:pt idx="13850">
                  <c:v>40448.916670000006</c:v>
                </c:pt>
                <c:pt idx="13851">
                  <c:v>40448.958330000009</c:v>
                </c:pt>
                <c:pt idx="13852">
                  <c:v>40449</c:v>
                </c:pt>
                <c:pt idx="13853">
                  <c:v>40449.041669999999</c:v>
                </c:pt>
                <c:pt idx="13854">
                  <c:v>40449.083330000001</c:v>
                </c:pt>
                <c:pt idx="13855">
                  <c:v>40449.124999999993</c:v>
                </c:pt>
                <c:pt idx="13856">
                  <c:v>40449.166669999999</c:v>
                </c:pt>
                <c:pt idx="13857">
                  <c:v>40449.208330000001</c:v>
                </c:pt>
                <c:pt idx="13858">
                  <c:v>40449.25</c:v>
                </c:pt>
                <c:pt idx="13859">
                  <c:v>40449.291669999991</c:v>
                </c:pt>
                <c:pt idx="13860">
                  <c:v>40449.333330000001</c:v>
                </c:pt>
                <c:pt idx="13861">
                  <c:v>40449.375</c:v>
                </c:pt>
                <c:pt idx="13862">
                  <c:v>40449.416670000006</c:v>
                </c:pt>
                <c:pt idx="13863">
                  <c:v>40449.458330000009</c:v>
                </c:pt>
                <c:pt idx="13864">
                  <c:v>40449.5</c:v>
                </c:pt>
                <c:pt idx="13865">
                  <c:v>40449.541669999999</c:v>
                </c:pt>
                <c:pt idx="13866">
                  <c:v>40449.583330000001</c:v>
                </c:pt>
                <c:pt idx="13867">
                  <c:v>40449.624999999993</c:v>
                </c:pt>
                <c:pt idx="13868">
                  <c:v>40449.666669999999</c:v>
                </c:pt>
                <c:pt idx="13869">
                  <c:v>40449.708330000001</c:v>
                </c:pt>
                <c:pt idx="13870">
                  <c:v>40449.75</c:v>
                </c:pt>
                <c:pt idx="13871">
                  <c:v>40449.791669999991</c:v>
                </c:pt>
                <c:pt idx="13872">
                  <c:v>40449.833330000001</c:v>
                </c:pt>
                <c:pt idx="13873">
                  <c:v>40449.875</c:v>
                </c:pt>
                <c:pt idx="13874">
                  <c:v>40449.916670000006</c:v>
                </c:pt>
                <c:pt idx="13875">
                  <c:v>40449.958330000009</c:v>
                </c:pt>
                <c:pt idx="13876">
                  <c:v>40450</c:v>
                </c:pt>
                <c:pt idx="13877">
                  <c:v>40450.041669999999</c:v>
                </c:pt>
                <c:pt idx="13878">
                  <c:v>40450.083330000001</c:v>
                </c:pt>
                <c:pt idx="13879">
                  <c:v>40450.124999999993</c:v>
                </c:pt>
                <c:pt idx="13880">
                  <c:v>40450.166669999999</c:v>
                </c:pt>
                <c:pt idx="13881">
                  <c:v>40450.208330000001</c:v>
                </c:pt>
                <c:pt idx="13882">
                  <c:v>40450.25</c:v>
                </c:pt>
                <c:pt idx="13883">
                  <c:v>40450.291669999991</c:v>
                </c:pt>
                <c:pt idx="13884">
                  <c:v>40450.333330000001</c:v>
                </c:pt>
                <c:pt idx="13885">
                  <c:v>40450.375</c:v>
                </c:pt>
                <c:pt idx="13886">
                  <c:v>40450.416670000006</c:v>
                </c:pt>
                <c:pt idx="13887">
                  <c:v>40450.458330000009</c:v>
                </c:pt>
                <c:pt idx="13888">
                  <c:v>40450.5</c:v>
                </c:pt>
                <c:pt idx="13889">
                  <c:v>40450.541669999999</c:v>
                </c:pt>
                <c:pt idx="13890">
                  <c:v>40450.583330000001</c:v>
                </c:pt>
                <c:pt idx="13891">
                  <c:v>40450.624999999993</c:v>
                </c:pt>
                <c:pt idx="13892">
                  <c:v>40450.666669999999</c:v>
                </c:pt>
                <c:pt idx="13893">
                  <c:v>40450.708330000001</c:v>
                </c:pt>
                <c:pt idx="13894">
                  <c:v>40450.75</c:v>
                </c:pt>
                <c:pt idx="13895">
                  <c:v>40450.791669999991</c:v>
                </c:pt>
                <c:pt idx="13896">
                  <c:v>40450.833330000001</c:v>
                </c:pt>
                <c:pt idx="13897">
                  <c:v>40450.875</c:v>
                </c:pt>
                <c:pt idx="13898">
                  <c:v>40450.916670000006</c:v>
                </c:pt>
                <c:pt idx="13899">
                  <c:v>40450.958330000009</c:v>
                </c:pt>
                <c:pt idx="13900">
                  <c:v>40451</c:v>
                </c:pt>
                <c:pt idx="13901">
                  <c:v>40451.041669999999</c:v>
                </c:pt>
                <c:pt idx="13902">
                  <c:v>40451.083330000001</c:v>
                </c:pt>
                <c:pt idx="13903">
                  <c:v>40451.124999999993</c:v>
                </c:pt>
                <c:pt idx="13904">
                  <c:v>40451.166669999999</c:v>
                </c:pt>
                <c:pt idx="13905">
                  <c:v>40451.208330000001</c:v>
                </c:pt>
                <c:pt idx="13906">
                  <c:v>40451.25</c:v>
                </c:pt>
                <c:pt idx="13907">
                  <c:v>40451.291669999991</c:v>
                </c:pt>
                <c:pt idx="13908">
                  <c:v>40451.333330000001</c:v>
                </c:pt>
                <c:pt idx="13909">
                  <c:v>40451.375</c:v>
                </c:pt>
                <c:pt idx="13910">
                  <c:v>40451.416670000006</c:v>
                </c:pt>
                <c:pt idx="13911">
                  <c:v>40451.458330000009</c:v>
                </c:pt>
                <c:pt idx="13912">
                  <c:v>40451.5</c:v>
                </c:pt>
                <c:pt idx="13913">
                  <c:v>40451.541669999999</c:v>
                </c:pt>
                <c:pt idx="13914">
                  <c:v>40451.583330000001</c:v>
                </c:pt>
                <c:pt idx="13915">
                  <c:v>40451.624999999993</c:v>
                </c:pt>
                <c:pt idx="13916">
                  <c:v>40451.666669999999</c:v>
                </c:pt>
                <c:pt idx="13917">
                  <c:v>40451.708330000001</c:v>
                </c:pt>
                <c:pt idx="13918">
                  <c:v>40451.75</c:v>
                </c:pt>
                <c:pt idx="13919">
                  <c:v>40451.791669999991</c:v>
                </c:pt>
                <c:pt idx="13920">
                  <c:v>40451.833330000001</c:v>
                </c:pt>
                <c:pt idx="13921">
                  <c:v>40451.875</c:v>
                </c:pt>
                <c:pt idx="13922">
                  <c:v>40451.916670000006</c:v>
                </c:pt>
                <c:pt idx="13923">
                  <c:v>40451.958330000009</c:v>
                </c:pt>
                <c:pt idx="13924">
                  <c:v>40452</c:v>
                </c:pt>
                <c:pt idx="13925">
                  <c:v>40452.041669999999</c:v>
                </c:pt>
                <c:pt idx="13926">
                  <c:v>40452.083330000001</c:v>
                </c:pt>
                <c:pt idx="13927">
                  <c:v>40452.124999999993</c:v>
                </c:pt>
                <c:pt idx="13928">
                  <c:v>40452.166669999999</c:v>
                </c:pt>
                <c:pt idx="13929">
                  <c:v>40452.208330000001</c:v>
                </c:pt>
                <c:pt idx="13930">
                  <c:v>40452.25</c:v>
                </c:pt>
                <c:pt idx="13931">
                  <c:v>40452.291669999991</c:v>
                </c:pt>
                <c:pt idx="13932">
                  <c:v>40452.333330000001</c:v>
                </c:pt>
                <c:pt idx="13933">
                  <c:v>40452.375</c:v>
                </c:pt>
                <c:pt idx="13934">
                  <c:v>40452.416670000006</c:v>
                </c:pt>
                <c:pt idx="13935">
                  <c:v>40452.458330000009</c:v>
                </c:pt>
                <c:pt idx="13936">
                  <c:v>40452.5</c:v>
                </c:pt>
                <c:pt idx="13937">
                  <c:v>40452.541669999999</c:v>
                </c:pt>
                <c:pt idx="13938">
                  <c:v>40452.583330000001</c:v>
                </c:pt>
                <c:pt idx="13939">
                  <c:v>40452.624999999993</c:v>
                </c:pt>
                <c:pt idx="13940">
                  <c:v>40452.666669999999</c:v>
                </c:pt>
                <c:pt idx="13941">
                  <c:v>40452.708330000001</c:v>
                </c:pt>
                <c:pt idx="13942">
                  <c:v>40452.75</c:v>
                </c:pt>
                <c:pt idx="13943">
                  <c:v>40452.791669999991</c:v>
                </c:pt>
                <c:pt idx="13944">
                  <c:v>40452.833330000001</c:v>
                </c:pt>
                <c:pt idx="13945">
                  <c:v>40452.875</c:v>
                </c:pt>
                <c:pt idx="13946">
                  <c:v>40452.916670000006</c:v>
                </c:pt>
                <c:pt idx="13947">
                  <c:v>40452.958330000009</c:v>
                </c:pt>
                <c:pt idx="13948">
                  <c:v>40453</c:v>
                </c:pt>
                <c:pt idx="13949">
                  <c:v>40453.041669999999</c:v>
                </c:pt>
                <c:pt idx="13950">
                  <c:v>40453.083330000001</c:v>
                </c:pt>
                <c:pt idx="13951">
                  <c:v>40453.124999999993</c:v>
                </c:pt>
                <c:pt idx="13952">
                  <c:v>40453.166669999999</c:v>
                </c:pt>
                <c:pt idx="13953">
                  <c:v>40453.208330000001</c:v>
                </c:pt>
                <c:pt idx="13954">
                  <c:v>40453.25</c:v>
                </c:pt>
                <c:pt idx="13955">
                  <c:v>40453.291669999991</c:v>
                </c:pt>
                <c:pt idx="13956">
                  <c:v>40453.333330000001</c:v>
                </c:pt>
                <c:pt idx="13957">
                  <c:v>40453.375</c:v>
                </c:pt>
                <c:pt idx="13958">
                  <c:v>40453.416670000006</c:v>
                </c:pt>
                <c:pt idx="13959">
                  <c:v>40453.458330000009</c:v>
                </c:pt>
                <c:pt idx="13960">
                  <c:v>40453.5</c:v>
                </c:pt>
                <c:pt idx="13961">
                  <c:v>40453.541669999999</c:v>
                </c:pt>
                <c:pt idx="13962">
                  <c:v>40453.583330000001</c:v>
                </c:pt>
                <c:pt idx="13963">
                  <c:v>40453.624999999993</c:v>
                </c:pt>
                <c:pt idx="13964">
                  <c:v>40453.666669999999</c:v>
                </c:pt>
                <c:pt idx="13965">
                  <c:v>40453.708330000001</c:v>
                </c:pt>
                <c:pt idx="13966">
                  <c:v>40453.75</c:v>
                </c:pt>
                <c:pt idx="13967">
                  <c:v>40453.791669999991</c:v>
                </c:pt>
                <c:pt idx="13968">
                  <c:v>40453.833330000001</c:v>
                </c:pt>
                <c:pt idx="13969">
                  <c:v>40453.875</c:v>
                </c:pt>
                <c:pt idx="13970">
                  <c:v>40453.916670000006</c:v>
                </c:pt>
                <c:pt idx="13971">
                  <c:v>40453.958330000009</c:v>
                </c:pt>
                <c:pt idx="13972">
                  <c:v>40454</c:v>
                </c:pt>
                <c:pt idx="13973">
                  <c:v>40454.041669999999</c:v>
                </c:pt>
                <c:pt idx="13974">
                  <c:v>40454.083330000001</c:v>
                </c:pt>
                <c:pt idx="13975">
                  <c:v>40454.124999999993</c:v>
                </c:pt>
                <c:pt idx="13976">
                  <c:v>40454.166669999999</c:v>
                </c:pt>
                <c:pt idx="13977">
                  <c:v>40454.208330000001</c:v>
                </c:pt>
                <c:pt idx="13978">
                  <c:v>40454.25</c:v>
                </c:pt>
                <c:pt idx="13979">
                  <c:v>40454.291669999991</c:v>
                </c:pt>
                <c:pt idx="13980">
                  <c:v>40454.333330000001</c:v>
                </c:pt>
                <c:pt idx="13981">
                  <c:v>40454.375</c:v>
                </c:pt>
                <c:pt idx="13982">
                  <c:v>40454.416670000006</c:v>
                </c:pt>
                <c:pt idx="13983">
                  <c:v>40454.458330000009</c:v>
                </c:pt>
                <c:pt idx="13984">
                  <c:v>40454.5</c:v>
                </c:pt>
                <c:pt idx="13985">
                  <c:v>40454.541669999999</c:v>
                </c:pt>
                <c:pt idx="13986">
                  <c:v>40454.583330000001</c:v>
                </c:pt>
                <c:pt idx="13987">
                  <c:v>40454.624999999993</c:v>
                </c:pt>
                <c:pt idx="13988">
                  <c:v>40454.666669999999</c:v>
                </c:pt>
                <c:pt idx="13989">
                  <c:v>40454.708330000001</c:v>
                </c:pt>
                <c:pt idx="13990">
                  <c:v>40454.75</c:v>
                </c:pt>
                <c:pt idx="13991">
                  <c:v>40454.791669999991</c:v>
                </c:pt>
                <c:pt idx="13992">
                  <c:v>40454.833330000001</c:v>
                </c:pt>
                <c:pt idx="13993">
                  <c:v>40454.875</c:v>
                </c:pt>
                <c:pt idx="13994">
                  <c:v>40454.916670000006</c:v>
                </c:pt>
                <c:pt idx="13995">
                  <c:v>40454.958330000009</c:v>
                </c:pt>
                <c:pt idx="13996">
                  <c:v>40455</c:v>
                </c:pt>
                <c:pt idx="13997">
                  <c:v>40455.041669999999</c:v>
                </c:pt>
                <c:pt idx="13998">
                  <c:v>40455.083330000001</c:v>
                </c:pt>
                <c:pt idx="13999">
                  <c:v>40455.124999999993</c:v>
                </c:pt>
                <c:pt idx="14000">
                  <c:v>40455.166669999999</c:v>
                </c:pt>
                <c:pt idx="14001">
                  <c:v>40455.208330000001</c:v>
                </c:pt>
                <c:pt idx="14002">
                  <c:v>40455.25</c:v>
                </c:pt>
                <c:pt idx="14003">
                  <c:v>40455.291669999991</c:v>
                </c:pt>
                <c:pt idx="14004">
                  <c:v>40455.333330000001</c:v>
                </c:pt>
                <c:pt idx="14005">
                  <c:v>40455.375</c:v>
                </c:pt>
                <c:pt idx="14006">
                  <c:v>40455.416670000006</c:v>
                </c:pt>
                <c:pt idx="14007">
                  <c:v>40455.458330000009</c:v>
                </c:pt>
                <c:pt idx="14008">
                  <c:v>40455.5</c:v>
                </c:pt>
                <c:pt idx="14009">
                  <c:v>40455.541669999999</c:v>
                </c:pt>
                <c:pt idx="14010">
                  <c:v>40455.583330000001</c:v>
                </c:pt>
                <c:pt idx="14011">
                  <c:v>40455.624999999993</c:v>
                </c:pt>
                <c:pt idx="14012">
                  <c:v>40455.666669999999</c:v>
                </c:pt>
                <c:pt idx="14013">
                  <c:v>40455.708330000001</c:v>
                </c:pt>
                <c:pt idx="14014">
                  <c:v>40455.75</c:v>
                </c:pt>
                <c:pt idx="14015">
                  <c:v>40455.791669999991</c:v>
                </c:pt>
                <c:pt idx="14016">
                  <c:v>40455.833330000001</c:v>
                </c:pt>
                <c:pt idx="14017">
                  <c:v>40455.875</c:v>
                </c:pt>
                <c:pt idx="14018">
                  <c:v>40455.916670000006</c:v>
                </c:pt>
                <c:pt idx="14019">
                  <c:v>40455.958330000009</c:v>
                </c:pt>
                <c:pt idx="14020">
                  <c:v>40456</c:v>
                </c:pt>
                <c:pt idx="14021">
                  <c:v>40456.041669999999</c:v>
                </c:pt>
                <c:pt idx="14022">
                  <c:v>40456.083330000001</c:v>
                </c:pt>
                <c:pt idx="14023">
                  <c:v>40456.124999999993</c:v>
                </c:pt>
                <c:pt idx="14024">
                  <c:v>40456.166669999999</c:v>
                </c:pt>
                <c:pt idx="14025">
                  <c:v>40456.208330000001</c:v>
                </c:pt>
                <c:pt idx="14026">
                  <c:v>40456.25</c:v>
                </c:pt>
                <c:pt idx="14027">
                  <c:v>40456.291669999991</c:v>
                </c:pt>
                <c:pt idx="14028">
                  <c:v>40456.333330000001</c:v>
                </c:pt>
                <c:pt idx="14029">
                  <c:v>40456.375</c:v>
                </c:pt>
                <c:pt idx="14030">
                  <c:v>40456.416670000006</c:v>
                </c:pt>
                <c:pt idx="14031">
                  <c:v>40456.458330000009</c:v>
                </c:pt>
                <c:pt idx="14032">
                  <c:v>40456.5</c:v>
                </c:pt>
                <c:pt idx="14033">
                  <c:v>40456.541669999999</c:v>
                </c:pt>
                <c:pt idx="14034">
                  <c:v>40456.583330000001</c:v>
                </c:pt>
                <c:pt idx="14035">
                  <c:v>40456.624999999993</c:v>
                </c:pt>
                <c:pt idx="14036">
                  <c:v>40456.666669999999</c:v>
                </c:pt>
                <c:pt idx="14037">
                  <c:v>40456.708330000001</c:v>
                </c:pt>
                <c:pt idx="14038">
                  <c:v>40456.75</c:v>
                </c:pt>
                <c:pt idx="14039">
                  <c:v>40456.791669999991</c:v>
                </c:pt>
                <c:pt idx="14040">
                  <c:v>40456.833330000001</c:v>
                </c:pt>
                <c:pt idx="14041">
                  <c:v>40456.875</c:v>
                </c:pt>
                <c:pt idx="14042">
                  <c:v>40456.916670000006</c:v>
                </c:pt>
                <c:pt idx="14043">
                  <c:v>40456.958330000009</c:v>
                </c:pt>
                <c:pt idx="14044">
                  <c:v>40457</c:v>
                </c:pt>
                <c:pt idx="14045">
                  <c:v>40457.041669999999</c:v>
                </c:pt>
                <c:pt idx="14046">
                  <c:v>40457.083330000001</c:v>
                </c:pt>
                <c:pt idx="14047">
                  <c:v>40457.124999999993</c:v>
                </c:pt>
                <c:pt idx="14048">
                  <c:v>40457.166669999999</c:v>
                </c:pt>
                <c:pt idx="14049">
                  <c:v>40457.208330000001</c:v>
                </c:pt>
                <c:pt idx="14050">
                  <c:v>40457.25</c:v>
                </c:pt>
                <c:pt idx="14051">
                  <c:v>40457.291669999991</c:v>
                </c:pt>
                <c:pt idx="14052">
                  <c:v>40457.333330000001</c:v>
                </c:pt>
                <c:pt idx="14053">
                  <c:v>40457.375</c:v>
                </c:pt>
                <c:pt idx="14054">
                  <c:v>40457.416670000006</c:v>
                </c:pt>
                <c:pt idx="14055">
                  <c:v>40457.458330000009</c:v>
                </c:pt>
                <c:pt idx="14056">
                  <c:v>40457.5</c:v>
                </c:pt>
                <c:pt idx="14057">
                  <c:v>40457.541669999999</c:v>
                </c:pt>
                <c:pt idx="14058">
                  <c:v>40457.583330000001</c:v>
                </c:pt>
                <c:pt idx="14059">
                  <c:v>40457.624999999993</c:v>
                </c:pt>
                <c:pt idx="14060">
                  <c:v>40457.666669999999</c:v>
                </c:pt>
                <c:pt idx="14061">
                  <c:v>40457.708330000001</c:v>
                </c:pt>
                <c:pt idx="14062">
                  <c:v>40457.75</c:v>
                </c:pt>
                <c:pt idx="14063">
                  <c:v>40457.791669999991</c:v>
                </c:pt>
                <c:pt idx="14064">
                  <c:v>40457.833330000001</c:v>
                </c:pt>
                <c:pt idx="14065">
                  <c:v>40457.875</c:v>
                </c:pt>
                <c:pt idx="14066">
                  <c:v>40457.916670000006</c:v>
                </c:pt>
                <c:pt idx="14067">
                  <c:v>40457.958330000009</c:v>
                </c:pt>
                <c:pt idx="14068">
                  <c:v>40458</c:v>
                </c:pt>
                <c:pt idx="14069">
                  <c:v>40458.041669999999</c:v>
                </c:pt>
                <c:pt idx="14070">
                  <c:v>40458.083330000001</c:v>
                </c:pt>
                <c:pt idx="14071">
                  <c:v>40458.124999999993</c:v>
                </c:pt>
                <c:pt idx="14072">
                  <c:v>40458.166669999999</c:v>
                </c:pt>
                <c:pt idx="14073">
                  <c:v>40458.208330000001</c:v>
                </c:pt>
                <c:pt idx="14074">
                  <c:v>40458.25</c:v>
                </c:pt>
                <c:pt idx="14075">
                  <c:v>40458.291669999991</c:v>
                </c:pt>
                <c:pt idx="14076">
                  <c:v>40458.333330000001</c:v>
                </c:pt>
                <c:pt idx="14077">
                  <c:v>40458.375</c:v>
                </c:pt>
                <c:pt idx="14078">
                  <c:v>40458.416670000006</c:v>
                </c:pt>
                <c:pt idx="14079">
                  <c:v>40458.458330000009</c:v>
                </c:pt>
                <c:pt idx="14080">
                  <c:v>40458.5</c:v>
                </c:pt>
                <c:pt idx="14081">
                  <c:v>40458.541669999999</c:v>
                </c:pt>
                <c:pt idx="14082">
                  <c:v>40458.583330000001</c:v>
                </c:pt>
                <c:pt idx="14083">
                  <c:v>40458.624999999993</c:v>
                </c:pt>
                <c:pt idx="14084">
                  <c:v>40458.666669999999</c:v>
                </c:pt>
                <c:pt idx="14085">
                  <c:v>40458.708330000001</c:v>
                </c:pt>
                <c:pt idx="14086">
                  <c:v>40458.75</c:v>
                </c:pt>
                <c:pt idx="14087">
                  <c:v>40458.791669999991</c:v>
                </c:pt>
                <c:pt idx="14088">
                  <c:v>40458.833330000001</c:v>
                </c:pt>
                <c:pt idx="14089">
                  <c:v>40458.875</c:v>
                </c:pt>
                <c:pt idx="14090">
                  <c:v>40458.916670000006</c:v>
                </c:pt>
                <c:pt idx="14091">
                  <c:v>40458.958330000009</c:v>
                </c:pt>
                <c:pt idx="14092">
                  <c:v>40459</c:v>
                </c:pt>
                <c:pt idx="14093">
                  <c:v>40459.041669999999</c:v>
                </c:pt>
                <c:pt idx="14094">
                  <c:v>40459.083330000001</c:v>
                </c:pt>
                <c:pt idx="14095">
                  <c:v>40459.124999999993</c:v>
                </c:pt>
                <c:pt idx="14096">
                  <c:v>40459.166669999999</c:v>
                </c:pt>
                <c:pt idx="14097">
                  <c:v>40459.208330000001</c:v>
                </c:pt>
                <c:pt idx="14098">
                  <c:v>40459.25</c:v>
                </c:pt>
                <c:pt idx="14099">
                  <c:v>40459.291669999991</c:v>
                </c:pt>
                <c:pt idx="14100">
                  <c:v>40459.333330000001</c:v>
                </c:pt>
                <c:pt idx="14101">
                  <c:v>40459.375</c:v>
                </c:pt>
                <c:pt idx="14102">
                  <c:v>40459.416670000006</c:v>
                </c:pt>
                <c:pt idx="14103">
                  <c:v>40459.458330000009</c:v>
                </c:pt>
                <c:pt idx="14104">
                  <c:v>40459.5</c:v>
                </c:pt>
                <c:pt idx="14105">
                  <c:v>40459.541669999999</c:v>
                </c:pt>
                <c:pt idx="14106">
                  <c:v>40459.583330000001</c:v>
                </c:pt>
                <c:pt idx="14107">
                  <c:v>40459.624999999993</c:v>
                </c:pt>
                <c:pt idx="14108">
                  <c:v>40459.666669999999</c:v>
                </c:pt>
                <c:pt idx="14109">
                  <c:v>40459.708330000001</c:v>
                </c:pt>
                <c:pt idx="14110">
                  <c:v>40459.75</c:v>
                </c:pt>
                <c:pt idx="14111">
                  <c:v>40459.791669999991</c:v>
                </c:pt>
                <c:pt idx="14112">
                  <c:v>40459.833330000001</c:v>
                </c:pt>
                <c:pt idx="14113">
                  <c:v>40459.875</c:v>
                </c:pt>
                <c:pt idx="14114">
                  <c:v>40459.916670000006</c:v>
                </c:pt>
                <c:pt idx="14115">
                  <c:v>40459.958330000009</c:v>
                </c:pt>
                <c:pt idx="14116">
                  <c:v>40460</c:v>
                </c:pt>
                <c:pt idx="14117">
                  <c:v>40460.041669999999</c:v>
                </c:pt>
                <c:pt idx="14118">
                  <c:v>40460.083330000001</c:v>
                </c:pt>
                <c:pt idx="14119">
                  <c:v>40460.124999999993</c:v>
                </c:pt>
                <c:pt idx="14120">
                  <c:v>40460.166669999999</c:v>
                </c:pt>
                <c:pt idx="14121">
                  <c:v>40460.208330000001</c:v>
                </c:pt>
                <c:pt idx="14122">
                  <c:v>40460.25</c:v>
                </c:pt>
                <c:pt idx="14123">
                  <c:v>40460.291669999991</c:v>
                </c:pt>
                <c:pt idx="14124">
                  <c:v>40460.333330000001</c:v>
                </c:pt>
                <c:pt idx="14125">
                  <c:v>40460.375</c:v>
                </c:pt>
                <c:pt idx="14126">
                  <c:v>40460.416670000006</c:v>
                </c:pt>
                <c:pt idx="14127">
                  <c:v>40460.458330000009</c:v>
                </c:pt>
                <c:pt idx="14128">
                  <c:v>40460.5</c:v>
                </c:pt>
                <c:pt idx="14129">
                  <c:v>40460.541669999999</c:v>
                </c:pt>
                <c:pt idx="14130">
                  <c:v>40460.583330000001</c:v>
                </c:pt>
                <c:pt idx="14131">
                  <c:v>40460.624999999993</c:v>
                </c:pt>
                <c:pt idx="14132">
                  <c:v>40460.666669999999</c:v>
                </c:pt>
                <c:pt idx="14133">
                  <c:v>40460.708330000001</c:v>
                </c:pt>
                <c:pt idx="14134">
                  <c:v>40460.75</c:v>
                </c:pt>
                <c:pt idx="14135">
                  <c:v>40460.791669999991</c:v>
                </c:pt>
                <c:pt idx="14136">
                  <c:v>40460.833330000001</c:v>
                </c:pt>
                <c:pt idx="14137">
                  <c:v>40460.875</c:v>
                </c:pt>
                <c:pt idx="14138">
                  <c:v>40460.916670000006</c:v>
                </c:pt>
                <c:pt idx="14139">
                  <c:v>40460.958330000009</c:v>
                </c:pt>
                <c:pt idx="14140">
                  <c:v>40461</c:v>
                </c:pt>
                <c:pt idx="14141">
                  <c:v>40461.041669999999</c:v>
                </c:pt>
                <c:pt idx="14142">
                  <c:v>40461.083330000001</c:v>
                </c:pt>
                <c:pt idx="14143">
                  <c:v>40461.124999999993</c:v>
                </c:pt>
                <c:pt idx="14144">
                  <c:v>40461.166669999999</c:v>
                </c:pt>
                <c:pt idx="14145">
                  <c:v>40461.208330000001</c:v>
                </c:pt>
                <c:pt idx="14146">
                  <c:v>40461.25</c:v>
                </c:pt>
                <c:pt idx="14147">
                  <c:v>40461.291669999991</c:v>
                </c:pt>
                <c:pt idx="14148">
                  <c:v>40461.333330000001</c:v>
                </c:pt>
                <c:pt idx="14149">
                  <c:v>40461.375</c:v>
                </c:pt>
                <c:pt idx="14150">
                  <c:v>40461.416670000006</c:v>
                </c:pt>
                <c:pt idx="14151">
                  <c:v>40461.458330000009</c:v>
                </c:pt>
                <c:pt idx="14152">
                  <c:v>40461.5</c:v>
                </c:pt>
                <c:pt idx="14153">
                  <c:v>40461.541669999999</c:v>
                </c:pt>
                <c:pt idx="14154">
                  <c:v>40461.583330000001</c:v>
                </c:pt>
                <c:pt idx="14155">
                  <c:v>40461.624999999993</c:v>
                </c:pt>
                <c:pt idx="14156">
                  <c:v>40461.666669999999</c:v>
                </c:pt>
                <c:pt idx="14157">
                  <c:v>40461.708330000001</c:v>
                </c:pt>
                <c:pt idx="14158">
                  <c:v>40461.75</c:v>
                </c:pt>
                <c:pt idx="14159">
                  <c:v>40461.791669999991</c:v>
                </c:pt>
                <c:pt idx="14160">
                  <c:v>40461.833330000001</c:v>
                </c:pt>
                <c:pt idx="14161">
                  <c:v>40461.875</c:v>
                </c:pt>
                <c:pt idx="14162">
                  <c:v>40461.916670000006</c:v>
                </c:pt>
                <c:pt idx="14163">
                  <c:v>40461.958330000009</c:v>
                </c:pt>
                <c:pt idx="14164">
                  <c:v>40462</c:v>
                </c:pt>
                <c:pt idx="14165">
                  <c:v>40462.041669999999</c:v>
                </c:pt>
                <c:pt idx="14166">
                  <c:v>40462.083330000001</c:v>
                </c:pt>
                <c:pt idx="14167">
                  <c:v>40462.124999999993</c:v>
                </c:pt>
                <c:pt idx="14168">
                  <c:v>40462.166669999999</c:v>
                </c:pt>
                <c:pt idx="14169">
                  <c:v>40462.208330000001</c:v>
                </c:pt>
                <c:pt idx="14170">
                  <c:v>40462.25</c:v>
                </c:pt>
                <c:pt idx="14171">
                  <c:v>40462.291669999991</c:v>
                </c:pt>
                <c:pt idx="14172">
                  <c:v>40462.333330000001</c:v>
                </c:pt>
                <c:pt idx="14173">
                  <c:v>40462.375</c:v>
                </c:pt>
                <c:pt idx="14174">
                  <c:v>40462.416670000006</c:v>
                </c:pt>
                <c:pt idx="14175">
                  <c:v>40462.458330000009</c:v>
                </c:pt>
                <c:pt idx="14176">
                  <c:v>40462.5</c:v>
                </c:pt>
                <c:pt idx="14177">
                  <c:v>40462.541669999999</c:v>
                </c:pt>
                <c:pt idx="14178">
                  <c:v>40462.583330000001</c:v>
                </c:pt>
                <c:pt idx="14179">
                  <c:v>40462.624999999993</c:v>
                </c:pt>
                <c:pt idx="14180">
                  <c:v>40462.666669999999</c:v>
                </c:pt>
                <c:pt idx="14181">
                  <c:v>40462.708330000001</c:v>
                </c:pt>
                <c:pt idx="14182">
                  <c:v>40462.75</c:v>
                </c:pt>
                <c:pt idx="14183">
                  <c:v>40462.791669999991</c:v>
                </c:pt>
                <c:pt idx="14184">
                  <c:v>40462.833330000001</c:v>
                </c:pt>
                <c:pt idx="14185">
                  <c:v>40462.875</c:v>
                </c:pt>
                <c:pt idx="14186">
                  <c:v>40462.916670000006</c:v>
                </c:pt>
                <c:pt idx="14187">
                  <c:v>40462.958330000009</c:v>
                </c:pt>
                <c:pt idx="14188">
                  <c:v>40463</c:v>
                </c:pt>
                <c:pt idx="14189">
                  <c:v>40463.041669999999</c:v>
                </c:pt>
                <c:pt idx="14190">
                  <c:v>40463.083330000001</c:v>
                </c:pt>
                <c:pt idx="14191">
                  <c:v>40463.124999999993</c:v>
                </c:pt>
                <c:pt idx="14192">
                  <c:v>40463.166669999999</c:v>
                </c:pt>
                <c:pt idx="14193">
                  <c:v>40463.208330000001</c:v>
                </c:pt>
                <c:pt idx="14194">
                  <c:v>40463.25</c:v>
                </c:pt>
                <c:pt idx="14195">
                  <c:v>40463.291669999991</c:v>
                </c:pt>
                <c:pt idx="14196">
                  <c:v>40463.333330000001</c:v>
                </c:pt>
                <c:pt idx="14197">
                  <c:v>40463.375</c:v>
                </c:pt>
                <c:pt idx="14198">
                  <c:v>40463.416670000006</c:v>
                </c:pt>
                <c:pt idx="14199">
                  <c:v>40463.458330000009</c:v>
                </c:pt>
                <c:pt idx="14200">
                  <c:v>40463.5</c:v>
                </c:pt>
                <c:pt idx="14201">
                  <c:v>40463.541669999999</c:v>
                </c:pt>
                <c:pt idx="14202">
                  <c:v>40463.583330000001</c:v>
                </c:pt>
                <c:pt idx="14203">
                  <c:v>40463.624999999993</c:v>
                </c:pt>
                <c:pt idx="14204">
                  <c:v>40463.666669999999</c:v>
                </c:pt>
                <c:pt idx="14205">
                  <c:v>40463.708330000001</c:v>
                </c:pt>
                <c:pt idx="14206">
                  <c:v>40463.75</c:v>
                </c:pt>
                <c:pt idx="14207">
                  <c:v>40463.791669999991</c:v>
                </c:pt>
                <c:pt idx="14208">
                  <c:v>40463.833330000001</c:v>
                </c:pt>
                <c:pt idx="14209">
                  <c:v>40463.875</c:v>
                </c:pt>
                <c:pt idx="14210">
                  <c:v>40463.916670000006</c:v>
                </c:pt>
                <c:pt idx="14211">
                  <c:v>40463.958330000009</c:v>
                </c:pt>
                <c:pt idx="14212">
                  <c:v>40464</c:v>
                </c:pt>
                <c:pt idx="14213">
                  <c:v>40464.041669999999</c:v>
                </c:pt>
                <c:pt idx="14214">
                  <c:v>40464.083330000001</c:v>
                </c:pt>
                <c:pt idx="14215">
                  <c:v>40464.124999999993</c:v>
                </c:pt>
                <c:pt idx="14216">
                  <c:v>40464.166669999999</c:v>
                </c:pt>
                <c:pt idx="14217">
                  <c:v>40464.208330000001</c:v>
                </c:pt>
                <c:pt idx="14218">
                  <c:v>40464.25</c:v>
                </c:pt>
                <c:pt idx="14219">
                  <c:v>40464.291669999991</c:v>
                </c:pt>
                <c:pt idx="14220">
                  <c:v>40464.333330000001</c:v>
                </c:pt>
                <c:pt idx="14221">
                  <c:v>40464.375</c:v>
                </c:pt>
                <c:pt idx="14222">
                  <c:v>40464.416670000006</c:v>
                </c:pt>
                <c:pt idx="14223">
                  <c:v>40464.458330000009</c:v>
                </c:pt>
                <c:pt idx="14224">
                  <c:v>40464.5</c:v>
                </c:pt>
                <c:pt idx="14225">
                  <c:v>40464.541669999999</c:v>
                </c:pt>
                <c:pt idx="14226">
                  <c:v>40464.583330000001</c:v>
                </c:pt>
                <c:pt idx="14227">
                  <c:v>40464.624999999993</c:v>
                </c:pt>
                <c:pt idx="14228">
                  <c:v>40464.666669999999</c:v>
                </c:pt>
                <c:pt idx="14229">
                  <c:v>40464.708330000001</c:v>
                </c:pt>
                <c:pt idx="14230">
                  <c:v>40464.75</c:v>
                </c:pt>
                <c:pt idx="14231">
                  <c:v>40464.791669999991</c:v>
                </c:pt>
                <c:pt idx="14232">
                  <c:v>40464.833330000001</c:v>
                </c:pt>
                <c:pt idx="14233">
                  <c:v>40464.875</c:v>
                </c:pt>
                <c:pt idx="14234">
                  <c:v>40464.916670000006</c:v>
                </c:pt>
                <c:pt idx="14235">
                  <c:v>40464.958330000009</c:v>
                </c:pt>
                <c:pt idx="14236">
                  <c:v>40465</c:v>
                </c:pt>
                <c:pt idx="14237">
                  <c:v>40465.041669999999</c:v>
                </c:pt>
                <c:pt idx="14238">
                  <c:v>40465.083330000001</c:v>
                </c:pt>
                <c:pt idx="14239">
                  <c:v>40465.124999999993</c:v>
                </c:pt>
                <c:pt idx="14240">
                  <c:v>40465.166669999999</c:v>
                </c:pt>
                <c:pt idx="14241">
                  <c:v>40465.208330000001</c:v>
                </c:pt>
                <c:pt idx="14242">
                  <c:v>40465.25</c:v>
                </c:pt>
                <c:pt idx="14243">
                  <c:v>40465.291669999991</c:v>
                </c:pt>
                <c:pt idx="14244">
                  <c:v>40465.333330000001</c:v>
                </c:pt>
                <c:pt idx="14245">
                  <c:v>40465.375</c:v>
                </c:pt>
                <c:pt idx="14246">
                  <c:v>40465.416670000006</c:v>
                </c:pt>
                <c:pt idx="14247">
                  <c:v>40465.458330000009</c:v>
                </c:pt>
                <c:pt idx="14248">
                  <c:v>40465.5</c:v>
                </c:pt>
                <c:pt idx="14249">
                  <c:v>40465.541669999999</c:v>
                </c:pt>
                <c:pt idx="14250">
                  <c:v>40465.583330000001</c:v>
                </c:pt>
                <c:pt idx="14251">
                  <c:v>40465.624999999993</c:v>
                </c:pt>
                <c:pt idx="14252">
                  <c:v>40465.666669999999</c:v>
                </c:pt>
                <c:pt idx="14253">
                  <c:v>40465.708330000001</c:v>
                </c:pt>
                <c:pt idx="14254">
                  <c:v>40465.75</c:v>
                </c:pt>
                <c:pt idx="14255">
                  <c:v>40465.791669999991</c:v>
                </c:pt>
                <c:pt idx="14256">
                  <c:v>40465.833330000001</c:v>
                </c:pt>
                <c:pt idx="14257">
                  <c:v>40465.875</c:v>
                </c:pt>
                <c:pt idx="14258">
                  <c:v>40465.916670000006</c:v>
                </c:pt>
                <c:pt idx="14259">
                  <c:v>40465.958330000009</c:v>
                </c:pt>
                <c:pt idx="14260">
                  <c:v>40466</c:v>
                </c:pt>
                <c:pt idx="14261">
                  <c:v>40466.041669999999</c:v>
                </c:pt>
                <c:pt idx="14262">
                  <c:v>40466.083330000001</c:v>
                </c:pt>
                <c:pt idx="14263">
                  <c:v>40466.124999999993</c:v>
                </c:pt>
                <c:pt idx="14264">
                  <c:v>40466.166669999999</c:v>
                </c:pt>
                <c:pt idx="14265">
                  <c:v>40466.208330000001</c:v>
                </c:pt>
                <c:pt idx="14266">
                  <c:v>40466.25</c:v>
                </c:pt>
                <c:pt idx="14267">
                  <c:v>40466.291669999991</c:v>
                </c:pt>
                <c:pt idx="14268">
                  <c:v>40466.333330000001</c:v>
                </c:pt>
                <c:pt idx="14269">
                  <c:v>40466.375</c:v>
                </c:pt>
                <c:pt idx="14270">
                  <c:v>40466.416670000006</c:v>
                </c:pt>
                <c:pt idx="14271">
                  <c:v>40466.458330000009</c:v>
                </c:pt>
                <c:pt idx="14272">
                  <c:v>40466.5</c:v>
                </c:pt>
                <c:pt idx="14273">
                  <c:v>40466.541669999999</c:v>
                </c:pt>
                <c:pt idx="14274">
                  <c:v>40466.583330000001</c:v>
                </c:pt>
                <c:pt idx="14275">
                  <c:v>40466.624999999993</c:v>
                </c:pt>
                <c:pt idx="14276">
                  <c:v>40466.666669999999</c:v>
                </c:pt>
                <c:pt idx="14277">
                  <c:v>40466.708330000001</c:v>
                </c:pt>
                <c:pt idx="14278">
                  <c:v>40466.75</c:v>
                </c:pt>
                <c:pt idx="14279">
                  <c:v>40466.791669999991</c:v>
                </c:pt>
                <c:pt idx="14280">
                  <c:v>40466.833330000001</c:v>
                </c:pt>
                <c:pt idx="14281">
                  <c:v>40466.875</c:v>
                </c:pt>
                <c:pt idx="14282">
                  <c:v>40466.916670000006</c:v>
                </c:pt>
                <c:pt idx="14283">
                  <c:v>40466.958330000009</c:v>
                </c:pt>
                <c:pt idx="14284">
                  <c:v>40467</c:v>
                </c:pt>
                <c:pt idx="14285">
                  <c:v>40467.041669999999</c:v>
                </c:pt>
                <c:pt idx="14286">
                  <c:v>40467.083330000001</c:v>
                </c:pt>
                <c:pt idx="14287">
                  <c:v>40467.124999999993</c:v>
                </c:pt>
                <c:pt idx="14288">
                  <c:v>40467.166669999999</c:v>
                </c:pt>
                <c:pt idx="14289">
                  <c:v>40467.208330000001</c:v>
                </c:pt>
                <c:pt idx="14290">
                  <c:v>40467.25</c:v>
                </c:pt>
                <c:pt idx="14291">
                  <c:v>40467.291669999991</c:v>
                </c:pt>
                <c:pt idx="14292">
                  <c:v>40467.333330000001</c:v>
                </c:pt>
                <c:pt idx="14293">
                  <c:v>40467.375</c:v>
                </c:pt>
                <c:pt idx="14294">
                  <c:v>40467.416670000006</c:v>
                </c:pt>
                <c:pt idx="14295">
                  <c:v>40467.458330000009</c:v>
                </c:pt>
                <c:pt idx="14296">
                  <c:v>40467.5</c:v>
                </c:pt>
                <c:pt idx="14297">
                  <c:v>40467.541669999999</c:v>
                </c:pt>
                <c:pt idx="14298">
                  <c:v>40467.583330000001</c:v>
                </c:pt>
                <c:pt idx="14299">
                  <c:v>40467.624999999993</c:v>
                </c:pt>
                <c:pt idx="14300">
                  <c:v>40467.666669999999</c:v>
                </c:pt>
                <c:pt idx="14301">
                  <c:v>40467.708330000001</c:v>
                </c:pt>
                <c:pt idx="14302">
                  <c:v>40467.75</c:v>
                </c:pt>
                <c:pt idx="14303">
                  <c:v>40467.791669999991</c:v>
                </c:pt>
                <c:pt idx="14304">
                  <c:v>40467.833330000001</c:v>
                </c:pt>
                <c:pt idx="14305">
                  <c:v>40467.875</c:v>
                </c:pt>
                <c:pt idx="14306">
                  <c:v>40467.916670000006</c:v>
                </c:pt>
                <c:pt idx="14307">
                  <c:v>40467.958330000009</c:v>
                </c:pt>
                <c:pt idx="14308">
                  <c:v>40468</c:v>
                </c:pt>
                <c:pt idx="14309">
                  <c:v>40468.041669999999</c:v>
                </c:pt>
                <c:pt idx="14310">
                  <c:v>40468.083330000001</c:v>
                </c:pt>
                <c:pt idx="14311">
                  <c:v>40468.124999999993</c:v>
                </c:pt>
                <c:pt idx="14312">
                  <c:v>40468.166669999999</c:v>
                </c:pt>
                <c:pt idx="14313">
                  <c:v>40468.208330000001</c:v>
                </c:pt>
                <c:pt idx="14314">
                  <c:v>40468.25</c:v>
                </c:pt>
                <c:pt idx="14315">
                  <c:v>40468.291669999991</c:v>
                </c:pt>
                <c:pt idx="14316">
                  <c:v>40468.333330000001</c:v>
                </c:pt>
                <c:pt idx="14317">
                  <c:v>40468.375</c:v>
                </c:pt>
                <c:pt idx="14318">
                  <c:v>40468.416670000006</c:v>
                </c:pt>
                <c:pt idx="14319">
                  <c:v>40468.458330000009</c:v>
                </c:pt>
                <c:pt idx="14320">
                  <c:v>40468.5</c:v>
                </c:pt>
                <c:pt idx="14321">
                  <c:v>40468.541669999999</c:v>
                </c:pt>
                <c:pt idx="14322">
                  <c:v>40468.583330000001</c:v>
                </c:pt>
                <c:pt idx="14323">
                  <c:v>40468.624999999993</c:v>
                </c:pt>
                <c:pt idx="14324">
                  <c:v>40468.666669999999</c:v>
                </c:pt>
                <c:pt idx="14325">
                  <c:v>40468.708330000001</c:v>
                </c:pt>
                <c:pt idx="14326">
                  <c:v>40468.75</c:v>
                </c:pt>
                <c:pt idx="14327">
                  <c:v>40468.791669999991</c:v>
                </c:pt>
                <c:pt idx="14328">
                  <c:v>40468.833330000001</c:v>
                </c:pt>
                <c:pt idx="14329">
                  <c:v>40468.875</c:v>
                </c:pt>
                <c:pt idx="14330">
                  <c:v>40468.916670000006</c:v>
                </c:pt>
                <c:pt idx="14331">
                  <c:v>40468.958330000009</c:v>
                </c:pt>
                <c:pt idx="14332">
                  <c:v>40469</c:v>
                </c:pt>
                <c:pt idx="14333">
                  <c:v>40469.041669999999</c:v>
                </c:pt>
                <c:pt idx="14334">
                  <c:v>40469.083330000001</c:v>
                </c:pt>
                <c:pt idx="14335">
                  <c:v>40469.124999999993</c:v>
                </c:pt>
                <c:pt idx="14336">
                  <c:v>40469.166669999999</c:v>
                </c:pt>
                <c:pt idx="14337">
                  <c:v>40469.208330000001</c:v>
                </c:pt>
                <c:pt idx="14338">
                  <c:v>40469.25</c:v>
                </c:pt>
                <c:pt idx="14339">
                  <c:v>40469.291669999991</c:v>
                </c:pt>
                <c:pt idx="14340">
                  <c:v>40469.333330000001</c:v>
                </c:pt>
                <c:pt idx="14341">
                  <c:v>40469.375</c:v>
                </c:pt>
                <c:pt idx="14342">
                  <c:v>40469.416670000006</c:v>
                </c:pt>
                <c:pt idx="14343">
                  <c:v>40469.458330000009</c:v>
                </c:pt>
                <c:pt idx="14344">
                  <c:v>40469.5</c:v>
                </c:pt>
                <c:pt idx="14345">
                  <c:v>40469.541669999999</c:v>
                </c:pt>
                <c:pt idx="14346">
                  <c:v>40469.583330000001</c:v>
                </c:pt>
                <c:pt idx="14347">
                  <c:v>40469.624999999993</c:v>
                </c:pt>
                <c:pt idx="14348">
                  <c:v>40469.666669999999</c:v>
                </c:pt>
                <c:pt idx="14349">
                  <c:v>40469.708330000001</c:v>
                </c:pt>
                <c:pt idx="14350">
                  <c:v>40469.75</c:v>
                </c:pt>
                <c:pt idx="14351">
                  <c:v>40469.791669999991</c:v>
                </c:pt>
                <c:pt idx="14352">
                  <c:v>40469.833330000001</c:v>
                </c:pt>
                <c:pt idx="14353">
                  <c:v>40469.875</c:v>
                </c:pt>
                <c:pt idx="14354">
                  <c:v>40469.916670000006</c:v>
                </c:pt>
                <c:pt idx="14355">
                  <c:v>40469.958330000009</c:v>
                </c:pt>
                <c:pt idx="14356">
                  <c:v>40470</c:v>
                </c:pt>
                <c:pt idx="14357">
                  <c:v>40470.041669999999</c:v>
                </c:pt>
                <c:pt idx="14358">
                  <c:v>40470.083330000001</c:v>
                </c:pt>
                <c:pt idx="14359">
                  <c:v>40470.124999999993</c:v>
                </c:pt>
                <c:pt idx="14360">
                  <c:v>40470.166669999999</c:v>
                </c:pt>
                <c:pt idx="14361">
                  <c:v>40470.208330000001</c:v>
                </c:pt>
                <c:pt idx="14362">
                  <c:v>40470.25</c:v>
                </c:pt>
                <c:pt idx="14363">
                  <c:v>40470.291669999991</c:v>
                </c:pt>
                <c:pt idx="14364">
                  <c:v>40470.333330000001</c:v>
                </c:pt>
                <c:pt idx="14365">
                  <c:v>40470.375</c:v>
                </c:pt>
                <c:pt idx="14366">
                  <c:v>40470.416670000006</c:v>
                </c:pt>
                <c:pt idx="14367">
                  <c:v>40470.458330000009</c:v>
                </c:pt>
                <c:pt idx="14368">
                  <c:v>40470.5</c:v>
                </c:pt>
                <c:pt idx="14369">
                  <c:v>40470.541669999999</c:v>
                </c:pt>
                <c:pt idx="14370">
                  <c:v>40470.583330000001</c:v>
                </c:pt>
                <c:pt idx="14371">
                  <c:v>40470.624999999993</c:v>
                </c:pt>
                <c:pt idx="14372">
                  <c:v>40470.666669999999</c:v>
                </c:pt>
                <c:pt idx="14373">
                  <c:v>40470.708330000001</c:v>
                </c:pt>
                <c:pt idx="14374">
                  <c:v>40470.75</c:v>
                </c:pt>
                <c:pt idx="14375">
                  <c:v>40470.791669999991</c:v>
                </c:pt>
                <c:pt idx="14376">
                  <c:v>40470.833330000001</c:v>
                </c:pt>
                <c:pt idx="14377">
                  <c:v>40470.875</c:v>
                </c:pt>
                <c:pt idx="14378">
                  <c:v>40470.916670000006</c:v>
                </c:pt>
                <c:pt idx="14379">
                  <c:v>40470.958330000009</c:v>
                </c:pt>
                <c:pt idx="14380">
                  <c:v>40471</c:v>
                </c:pt>
                <c:pt idx="14381">
                  <c:v>40471.041669999999</c:v>
                </c:pt>
                <c:pt idx="14382">
                  <c:v>40471.083330000001</c:v>
                </c:pt>
                <c:pt idx="14383">
                  <c:v>40471.124999999993</c:v>
                </c:pt>
                <c:pt idx="14384">
                  <c:v>40471.166669999999</c:v>
                </c:pt>
                <c:pt idx="14385">
                  <c:v>40471.208330000001</c:v>
                </c:pt>
                <c:pt idx="14386">
                  <c:v>40471.25</c:v>
                </c:pt>
                <c:pt idx="14387">
                  <c:v>40471.291669999991</c:v>
                </c:pt>
                <c:pt idx="14388">
                  <c:v>40471.333330000001</c:v>
                </c:pt>
                <c:pt idx="14389">
                  <c:v>40471.375</c:v>
                </c:pt>
                <c:pt idx="14390">
                  <c:v>40471.416670000006</c:v>
                </c:pt>
                <c:pt idx="14391">
                  <c:v>40471.458330000009</c:v>
                </c:pt>
                <c:pt idx="14392">
                  <c:v>40471.5</c:v>
                </c:pt>
                <c:pt idx="14393">
                  <c:v>40471.541669999999</c:v>
                </c:pt>
                <c:pt idx="14394">
                  <c:v>40471.583330000001</c:v>
                </c:pt>
                <c:pt idx="14395">
                  <c:v>40471.624999999993</c:v>
                </c:pt>
                <c:pt idx="14396">
                  <c:v>40471.666669999999</c:v>
                </c:pt>
                <c:pt idx="14397">
                  <c:v>40471.708330000001</c:v>
                </c:pt>
                <c:pt idx="14398">
                  <c:v>40471.75</c:v>
                </c:pt>
                <c:pt idx="14399">
                  <c:v>40471.791669999991</c:v>
                </c:pt>
                <c:pt idx="14400">
                  <c:v>40471.833330000001</c:v>
                </c:pt>
                <c:pt idx="14401">
                  <c:v>40471.875</c:v>
                </c:pt>
                <c:pt idx="14402">
                  <c:v>40471.916670000006</c:v>
                </c:pt>
                <c:pt idx="14403">
                  <c:v>40471.958330000009</c:v>
                </c:pt>
                <c:pt idx="14404">
                  <c:v>40472</c:v>
                </c:pt>
                <c:pt idx="14405">
                  <c:v>40472.041669999999</c:v>
                </c:pt>
                <c:pt idx="14406">
                  <c:v>40472.083330000001</c:v>
                </c:pt>
                <c:pt idx="14407">
                  <c:v>40472.124999999993</c:v>
                </c:pt>
                <c:pt idx="14408">
                  <c:v>40472.166669999999</c:v>
                </c:pt>
                <c:pt idx="14409">
                  <c:v>40472.208330000001</c:v>
                </c:pt>
                <c:pt idx="14410">
                  <c:v>40472.25</c:v>
                </c:pt>
                <c:pt idx="14411">
                  <c:v>40472.291669999991</c:v>
                </c:pt>
                <c:pt idx="14412">
                  <c:v>40472.333330000001</c:v>
                </c:pt>
                <c:pt idx="14413">
                  <c:v>40472.375</c:v>
                </c:pt>
                <c:pt idx="14414">
                  <c:v>40472.416670000006</c:v>
                </c:pt>
                <c:pt idx="14415">
                  <c:v>40472.458330000009</c:v>
                </c:pt>
                <c:pt idx="14416">
                  <c:v>40472.5</c:v>
                </c:pt>
                <c:pt idx="14417">
                  <c:v>40472.541669999999</c:v>
                </c:pt>
                <c:pt idx="14418">
                  <c:v>40472.583330000001</c:v>
                </c:pt>
                <c:pt idx="14419">
                  <c:v>40472.624999999993</c:v>
                </c:pt>
                <c:pt idx="14420">
                  <c:v>40472.666669999999</c:v>
                </c:pt>
                <c:pt idx="14421">
                  <c:v>40472.708330000001</c:v>
                </c:pt>
                <c:pt idx="14422">
                  <c:v>40472.75</c:v>
                </c:pt>
                <c:pt idx="14423">
                  <c:v>40472.791669999991</c:v>
                </c:pt>
                <c:pt idx="14424">
                  <c:v>40472.833330000001</c:v>
                </c:pt>
                <c:pt idx="14425">
                  <c:v>40472.875</c:v>
                </c:pt>
                <c:pt idx="14426">
                  <c:v>40472.916670000006</c:v>
                </c:pt>
                <c:pt idx="14427">
                  <c:v>40472.958330000009</c:v>
                </c:pt>
                <c:pt idx="14428">
                  <c:v>40473</c:v>
                </c:pt>
                <c:pt idx="14429">
                  <c:v>40473.041669999999</c:v>
                </c:pt>
                <c:pt idx="14430">
                  <c:v>40473.083330000001</c:v>
                </c:pt>
                <c:pt idx="14431">
                  <c:v>40473.124999999993</c:v>
                </c:pt>
                <c:pt idx="14432">
                  <c:v>40473.166669999999</c:v>
                </c:pt>
                <c:pt idx="14433">
                  <c:v>40473.208330000001</c:v>
                </c:pt>
                <c:pt idx="14434">
                  <c:v>40473.25</c:v>
                </c:pt>
                <c:pt idx="14435">
                  <c:v>40473.291669999991</c:v>
                </c:pt>
                <c:pt idx="14436">
                  <c:v>40473.333330000001</c:v>
                </c:pt>
                <c:pt idx="14437">
                  <c:v>40473.375</c:v>
                </c:pt>
                <c:pt idx="14438">
                  <c:v>40473.416670000006</c:v>
                </c:pt>
                <c:pt idx="14439">
                  <c:v>40473.458330000009</c:v>
                </c:pt>
                <c:pt idx="14440">
                  <c:v>40473.5</c:v>
                </c:pt>
                <c:pt idx="14441">
                  <c:v>40473.541669999999</c:v>
                </c:pt>
                <c:pt idx="14442">
                  <c:v>40473.583330000001</c:v>
                </c:pt>
                <c:pt idx="14443">
                  <c:v>40473.624999999993</c:v>
                </c:pt>
                <c:pt idx="14444">
                  <c:v>40473.666669999999</c:v>
                </c:pt>
                <c:pt idx="14445">
                  <c:v>40473.708330000001</c:v>
                </c:pt>
                <c:pt idx="14446">
                  <c:v>40473.75</c:v>
                </c:pt>
                <c:pt idx="14447">
                  <c:v>40473.791669999991</c:v>
                </c:pt>
                <c:pt idx="14448">
                  <c:v>40473.833330000001</c:v>
                </c:pt>
                <c:pt idx="14449">
                  <c:v>40473.875</c:v>
                </c:pt>
                <c:pt idx="14450">
                  <c:v>40473.916670000006</c:v>
                </c:pt>
                <c:pt idx="14451">
                  <c:v>40473.958330000009</c:v>
                </c:pt>
                <c:pt idx="14452">
                  <c:v>40474</c:v>
                </c:pt>
                <c:pt idx="14453">
                  <c:v>40474.041669999999</c:v>
                </c:pt>
                <c:pt idx="14454">
                  <c:v>40474.083330000001</c:v>
                </c:pt>
                <c:pt idx="14455">
                  <c:v>40474.124999999993</c:v>
                </c:pt>
                <c:pt idx="14456">
                  <c:v>40474.166669999999</c:v>
                </c:pt>
                <c:pt idx="14457">
                  <c:v>40474.208330000001</c:v>
                </c:pt>
                <c:pt idx="14458">
                  <c:v>40474.25</c:v>
                </c:pt>
                <c:pt idx="14459">
                  <c:v>40474.291669999991</c:v>
                </c:pt>
                <c:pt idx="14460">
                  <c:v>40474.333330000001</c:v>
                </c:pt>
                <c:pt idx="14461">
                  <c:v>40474.375</c:v>
                </c:pt>
                <c:pt idx="14462">
                  <c:v>40474.416670000006</c:v>
                </c:pt>
                <c:pt idx="14463">
                  <c:v>40474.458330000009</c:v>
                </c:pt>
                <c:pt idx="14464">
                  <c:v>40474.5</c:v>
                </c:pt>
                <c:pt idx="14465">
                  <c:v>40474.541669999999</c:v>
                </c:pt>
                <c:pt idx="14466">
                  <c:v>40474.583330000001</c:v>
                </c:pt>
                <c:pt idx="14467">
                  <c:v>40474.624999999993</c:v>
                </c:pt>
                <c:pt idx="14468">
                  <c:v>40474.666669999999</c:v>
                </c:pt>
                <c:pt idx="14469">
                  <c:v>40474.708330000001</c:v>
                </c:pt>
                <c:pt idx="14470">
                  <c:v>40474.75</c:v>
                </c:pt>
                <c:pt idx="14471">
                  <c:v>40474.791669999991</c:v>
                </c:pt>
                <c:pt idx="14472">
                  <c:v>40474.833330000001</c:v>
                </c:pt>
                <c:pt idx="14473">
                  <c:v>40474.875</c:v>
                </c:pt>
                <c:pt idx="14474">
                  <c:v>40474.916670000006</c:v>
                </c:pt>
                <c:pt idx="14475">
                  <c:v>40474.958330000009</c:v>
                </c:pt>
                <c:pt idx="14476">
                  <c:v>40475</c:v>
                </c:pt>
                <c:pt idx="14477">
                  <c:v>40475.041669999999</c:v>
                </c:pt>
                <c:pt idx="14478">
                  <c:v>40475.083330000001</c:v>
                </c:pt>
                <c:pt idx="14479">
                  <c:v>40475.124999999993</c:v>
                </c:pt>
                <c:pt idx="14480">
                  <c:v>40475.166669999999</c:v>
                </c:pt>
                <c:pt idx="14481">
                  <c:v>40475.208330000001</c:v>
                </c:pt>
                <c:pt idx="14482">
                  <c:v>40475.25</c:v>
                </c:pt>
                <c:pt idx="14483">
                  <c:v>40475.291669999991</c:v>
                </c:pt>
                <c:pt idx="14484">
                  <c:v>40475.333330000001</c:v>
                </c:pt>
                <c:pt idx="14485">
                  <c:v>40475.375</c:v>
                </c:pt>
                <c:pt idx="14486">
                  <c:v>40475.416670000006</c:v>
                </c:pt>
                <c:pt idx="14487">
                  <c:v>40475.458330000009</c:v>
                </c:pt>
                <c:pt idx="14488">
                  <c:v>40475.5</c:v>
                </c:pt>
                <c:pt idx="14489">
                  <c:v>40475.541669999999</c:v>
                </c:pt>
                <c:pt idx="14490">
                  <c:v>40475.583330000001</c:v>
                </c:pt>
                <c:pt idx="14491">
                  <c:v>40475.624999999993</c:v>
                </c:pt>
                <c:pt idx="14492">
                  <c:v>40475.666669999999</c:v>
                </c:pt>
                <c:pt idx="14493">
                  <c:v>40475.708330000001</c:v>
                </c:pt>
                <c:pt idx="14494">
                  <c:v>40475.75</c:v>
                </c:pt>
                <c:pt idx="14495">
                  <c:v>40475.791669999991</c:v>
                </c:pt>
                <c:pt idx="14496">
                  <c:v>40475.833330000001</c:v>
                </c:pt>
                <c:pt idx="14497">
                  <c:v>40475.875</c:v>
                </c:pt>
                <c:pt idx="14498">
                  <c:v>40475.916670000006</c:v>
                </c:pt>
                <c:pt idx="14499">
                  <c:v>40475.958330000009</c:v>
                </c:pt>
                <c:pt idx="14500">
                  <c:v>40476</c:v>
                </c:pt>
                <c:pt idx="14501">
                  <c:v>40476.041669999999</c:v>
                </c:pt>
                <c:pt idx="14502">
                  <c:v>40476.083330000001</c:v>
                </c:pt>
                <c:pt idx="14503">
                  <c:v>40476.124999999993</c:v>
                </c:pt>
                <c:pt idx="14504">
                  <c:v>40476.166669999999</c:v>
                </c:pt>
                <c:pt idx="14505">
                  <c:v>40476.208330000001</c:v>
                </c:pt>
                <c:pt idx="14506">
                  <c:v>40476.25</c:v>
                </c:pt>
                <c:pt idx="14507">
                  <c:v>40476.291669999991</c:v>
                </c:pt>
                <c:pt idx="14508">
                  <c:v>40476.333330000001</c:v>
                </c:pt>
                <c:pt idx="14509">
                  <c:v>40476.375</c:v>
                </c:pt>
                <c:pt idx="14510">
                  <c:v>40476.416670000006</c:v>
                </c:pt>
                <c:pt idx="14511">
                  <c:v>40476.458330000009</c:v>
                </c:pt>
                <c:pt idx="14512">
                  <c:v>40476.5</c:v>
                </c:pt>
                <c:pt idx="14513">
                  <c:v>40476.541669999999</c:v>
                </c:pt>
                <c:pt idx="14514">
                  <c:v>40476.583330000001</c:v>
                </c:pt>
                <c:pt idx="14515">
                  <c:v>40476.624999999993</c:v>
                </c:pt>
                <c:pt idx="14516">
                  <c:v>40476.666669999999</c:v>
                </c:pt>
                <c:pt idx="14517">
                  <c:v>40476.708330000001</c:v>
                </c:pt>
                <c:pt idx="14518">
                  <c:v>40476.75</c:v>
                </c:pt>
                <c:pt idx="14519">
                  <c:v>40476.791669999991</c:v>
                </c:pt>
                <c:pt idx="14520">
                  <c:v>40476.833330000001</c:v>
                </c:pt>
                <c:pt idx="14521">
                  <c:v>40476.875</c:v>
                </c:pt>
                <c:pt idx="14522">
                  <c:v>40476.916670000006</c:v>
                </c:pt>
                <c:pt idx="14523">
                  <c:v>40476.958330000009</c:v>
                </c:pt>
                <c:pt idx="14524">
                  <c:v>40477</c:v>
                </c:pt>
                <c:pt idx="14525">
                  <c:v>40477.041669999999</c:v>
                </c:pt>
                <c:pt idx="14526">
                  <c:v>40477.083330000001</c:v>
                </c:pt>
                <c:pt idx="14527">
                  <c:v>40477.124999999993</c:v>
                </c:pt>
                <c:pt idx="14528">
                  <c:v>40477.166669999999</c:v>
                </c:pt>
                <c:pt idx="14529">
                  <c:v>40477.208330000001</c:v>
                </c:pt>
                <c:pt idx="14530">
                  <c:v>40477.25</c:v>
                </c:pt>
                <c:pt idx="14531">
                  <c:v>40477.291669999991</c:v>
                </c:pt>
                <c:pt idx="14532">
                  <c:v>40477.333330000001</c:v>
                </c:pt>
                <c:pt idx="14533">
                  <c:v>40477.375</c:v>
                </c:pt>
                <c:pt idx="14534">
                  <c:v>40477.416670000006</c:v>
                </c:pt>
                <c:pt idx="14535">
                  <c:v>40477.458330000009</c:v>
                </c:pt>
                <c:pt idx="14536">
                  <c:v>40477.5</c:v>
                </c:pt>
                <c:pt idx="14537">
                  <c:v>40477.541669999999</c:v>
                </c:pt>
                <c:pt idx="14538">
                  <c:v>40477.583330000001</c:v>
                </c:pt>
                <c:pt idx="14539">
                  <c:v>40477.624999999993</c:v>
                </c:pt>
                <c:pt idx="14540">
                  <c:v>40477.666669999999</c:v>
                </c:pt>
                <c:pt idx="14541">
                  <c:v>40477.708330000001</c:v>
                </c:pt>
                <c:pt idx="14542">
                  <c:v>40477.75</c:v>
                </c:pt>
                <c:pt idx="14543">
                  <c:v>40477.791669999991</c:v>
                </c:pt>
                <c:pt idx="14544">
                  <c:v>40477.833330000001</c:v>
                </c:pt>
                <c:pt idx="14545">
                  <c:v>40477.875</c:v>
                </c:pt>
                <c:pt idx="14546">
                  <c:v>40477.916670000006</c:v>
                </c:pt>
                <c:pt idx="14547">
                  <c:v>40477.958330000009</c:v>
                </c:pt>
                <c:pt idx="14548">
                  <c:v>40478</c:v>
                </c:pt>
                <c:pt idx="14549">
                  <c:v>40478.041669999999</c:v>
                </c:pt>
                <c:pt idx="14550">
                  <c:v>40478.083330000001</c:v>
                </c:pt>
                <c:pt idx="14551">
                  <c:v>40478.124999999993</c:v>
                </c:pt>
                <c:pt idx="14552">
                  <c:v>40478.166669999999</c:v>
                </c:pt>
                <c:pt idx="14553">
                  <c:v>40478.208330000001</c:v>
                </c:pt>
                <c:pt idx="14554">
                  <c:v>40478.25</c:v>
                </c:pt>
                <c:pt idx="14555">
                  <c:v>40478.291669999991</c:v>
                </c:pt>
                <c:pt idx="14556">
                  <c:v>40478.333330000001</c:v>
                </c:pt>
                <c:pt idx="14557">
                  <c:v>40478.375</c:v>
                </c:pt>
                <c:pt idx="14558">
                  <c:v>40478.416670000006</c:v>
                </c:pt>
                <c:pt idx="14559">
                  <c:v>40478.458330000009</c:v>
                </c:pt>
                <c:pt idx="14560">
                  <c:v>40478.5</c:v>
                </c:pt>
                <c:pt idx="14561">
                  <c:v>40478.541669999999</c:v>
                </c:pt>
                <c:pt idx="14562">
                  <c:v>40478.583330000001</c:v>
                </c:pt>
                <c:pt idx="14563">
                  <c:v>40478.624999999993</c:v>
                </c:pt>
                <c:pt idx="14564">
                  <c:v>40478.666669999999</c:v>
                </c:pt>
                <c:pt idx="14565">
                  <c:v>40478.708330000001</c:v>
                </c:pt>
                <c:pt idx="14566">
                  <c:v>40478.75</c:v>
                </c:pt>
                <c:pt idx="14567">
                  <c:v>40478.791669999991</c:v>
                </c:pt>
                <c:pt idx="14568">
                  <c:v>40478.833330000001</c:v>
                </c:pt>
                <c:pt idx="14569">
                  <c:v>40478.875</c:v>
                </c:pt>
                <c:pt idx="14570">
                  <c:v>40478.916670000006</c:v>
                </c:pt>
                <c:pt idx="14571">
                  <c:v>40478.958330000009</c:v>
                </c:pt>
                <c:pt idx="14572">
                  <c:v>40479</c:v>
                </c:pt>
                <c:pt idx="14573">
                  <c:v>40479.041669999999</c:v>
                </c:pt>
                <c:pt idx="14574">
                  <c:v>40479.083330000001</c:v>
                </c:pt>
                <c:pt idx="14575">
                  <c:v>40479.124999999993</c:v>
                </c:pt>
                <c:pt idx="14576">
                  <c:v>40479.166669999999</c:v>
                </c:pt>
                <c:pt idx="14577">
                  <c:v>40479.208330000001</c:v>
                </c:pt>
                <c:pt idx="14578">
                  <c:v>40479.25</c:v>
                </c:pt>
                <c:pt idx="14579">
                  <c:v>40479.291669999991</c:v>
                </c:pt>
                <c:pt idx="14580">
                  <c:v>40479.333330000001</c:v>
                </c:pt>
                <c:pt idx="14581">
                  <c:v>40479.375</c:v>
                </c:pt>
                <c:pt idx="14582">
                  <c:v>40479.416670000006</c:v>
                </c:pt>
                <c:pt idx="14583">
                  <c:v>40479.458330000009</c:v>
                </c:pt>
                <c:pt idx="14584">
                  <c:v>40479.5</c:v>
                </c:pt>
                <c:pt idx="14585">
                  <c:v>40479.541669999999</c:v>
                </c:pt>
                <c:pt idx="14586">
                  <c:v>40479.583330000001</c:v>
                </c:pt>
                <c:pt idx="14587">
                  <c:v>40479.624999999993</c:v>
                </c:pt>
                <c:pt idx="14588">
                  <c:v>40479.666669999999</c:v>
                </c:pt>
                <c:pt idx="14589">
                  <c:v>40479.708330000001</c:v>
                </c:pt>
                <c:pt idx="14590">
                  <c:v>40479.75</c:v>
                </c:pt>
                <c:pt idx="14591">
                  <c:v>40479.791669999991</c:v>
                </c:pt>
                <c:pt idx="14592">
                  <c:v>40479.833330000001</c:v>
                </c:pt>
                <c:pt idx="14593">
                  <c:v>40479.875</c:v>
                </c:pt>
                <c:pt idx="14594">
                  <c:v>40479.916670000006</c:v>
                </c:pt>
                <c:pt idx="14595">
                  <c:v>40479.958330000009</c:v>
                </c:pt>
                <c:pt idx="14596">
                  <c:v>40480</c:v>
                </c:pt>
                <c:pt idx="14597">
                  <c:v>40480.041669999999</c:v>
                </c:pt>
                <c:pt idx="14598">
                  <c:v>40480.083330000001</c:v>
                </c:pt>
                <c:pt idx="14599">
                  <c:v>40480.124999999993</c:v>
                </c:pt>
                <c:pt idx="14600">
                  <c:v>40480.166669999999</c:v>
                </c:pt>
                <c:pt idx="14601">
                  <c:v>40480.208330000001</c:v>
                </c:pt>
                <c:pt idx="14602">
                  <c:v>40480.25</c:v>
                </c:pt>
                <c:pt idx="14603">
                  <c:v>40480.291669999991</c:v>
                </c:pt>
                <c:pt idx="14604">
                  <c:v>40480.333330000001</c:v>
                </c:pt>
                <c:pt idx="14605">
                  <c:v>40480.375</c:v>
                </c:pt>
                <c:pt idx="14606">
                  <c:v>40480.416670000006</c:v>
                </c:pt>
                <c:pt idx="14607">
                  <c:v>40480.458330000009</c:v>
                </c:pt>
                <c:pt idx="14608">
                  <c:v>40480.5</c:v>
                </c:pt>
                <c:pt idx="14609">
                  <c:v>40480.541669999999</c:v>
                </c:pt>
                <c:pt idx="14610">
                  <c:v>40480.583330000001</c:v>
                </c:pt>
                <c:pt idx="14611">
                  <c:v>40480.624999999993</c:v>
                </c:pt>
                <c:pt idx="14612">
                  <c:v>40480.666669999999</c:v>
                </c:pt>
                <c:pt idx="14613">
                  <c:v>40480.708330000001</c:v>
                </c:pt>
                <c:pt idx="14614">
                  <c:v>40480.75</c:v>
                </c:pt>
                <c:pt idx="14615">
                  <c:v>40480.791669999991</c:v>
                </c:pt>
                <c:pt idx="14616">
                  <c:v>40480.833330000001</c:v>
                </c:pt>
                <c:pt idx="14617">
                  <c:v>40480.875</c:v>
                </c:pt>
                <c:pt idx="14618">
                  <c:v>40480.916670000006</c:v>
                </c:pt>
                <c:pt idx="14619">
                  <c:v>40480.958330000009</c:v>
                </c:pt>
                <c:pt idx="14620">
                  <c:v>40481</c:v>
                </c:pt>
                <c:pt idx="14621">
                  <c:v>40481.041669999999</c:v>
                </c:pt>
                <c:pt idx="14622">
                  <c:v>40481.083330000001</c:v>
                </c:pt>
                <c:pt idx="14623">
                  <c:v>40481.124999999993</c:v>
                </c:pt>
                <c:pt idx="14624">
                  <c:v>40481.166669999999</c:v>
                </c:pt>
                <c:pt idx="14625">
                  <c:v>40481.208330000001</c:v>
                </c:pt>
                <c:pt idx="14626">
                  <c:v>40481.25</c:v>
                </c:pt>
                <c:pt idx="14627">
                  <c:v>40481.291669999991</c:v>
                </c:pt>
                <c:pt idx="14628">
                  <c:v>40481.333330000001</c:v>
                </c:pt>
                <c:pt idx="14629">
                  <c:v>40481.375</c:v>
                </c:pt>
                <c:pt idx="14630">
                  <c:v>40481.416670000006</c:v>
                </c:pt>
                <c:pt idx="14631">
                  <c:v>40481.458330000009</c:v>
                </c:pt>
                <c:pt idx="14632">
                  <c:v>40481.5</c:v>
                </c:pt>
                <c:pt idx="14633">
                  <c:v>40481.541669999999</c:v>
                </c:pt>
                <c:pt idx="14634">
                  <c:v>40481.583330000001</c:v>
                </c:pt>
                <c:pt idx="14635">
                  <c:v>40481.624999999993</c:v>
                </c:pt>
                <c:pt idx="14636">
                  <c:v>40481.666669999999</c:v>
                </c:pt>
                <c:pt idx="14637">
                  <c:v>40481.708330000001</c:v>
                </c:pt>
                <c:pt idx="14638">
                  <c:v>40481.75</c:v>
                </c:pt>
                <c:pt idx="14639">
                  <c:v>40481.791669999991</c:v>
                </c:pt>
                <c:pt idx="14640">
                  <c:v>40481.833330000001</c:v>
                </c:pt>
                <c:pt idx="14641">
                  <c:v>40481.875</c:v>
                </c:pt>
                <c:pt idx="14642">
                  <c:v>40481.916670000006</c:v>
                </c:pt>
                <c:pt idx="14643">
                  <c:v>40481.958330000009</c:v>
                </c:pt>
                <c:pt idx="14644">
                  <c:v>40482</c:v>
                </c:pt>
                <c:pt idx="14645">
                  <c:v>40482.041669999999</c:v>
                </c:pt>
                <c:pt idx="14646">
                  <c:v>40482.083330000001</c:v>
                </c:pt>
                <c:pt idx="14647">
                  <c:v>40482.124999999993</c:v>
                </c:pt>
                <c:pt idx="14648">
                  <c:v>40482.166669999999</c:v>
                </c:pt>
                <c:pt idx="14649">
                  <c:v>40482.208330000001</c:v>
                </c:pt>
                <c:pt idx="14650">
                  <c:v>40482.25</c:v>
                </c:pt>
                <c:pt idx="14651">
                  <c:v>40482.291669999991</c:v>
                </c:pt>
                <c:pt idx="14652">
                  <c:v>40482.333330000001</c:v>
                </c:pt>
                <c:pt idx="14653">
                  <c:v>40482.375</c:v>
                </c:pt>
                <c:pt idx="14654">
                  <c:v>40482.416670000006</c:v>
                </c:pt>
                <c:pt idx="14655">
                  <c:v>40482.458330000009</c:v>
                </c:pt>
                <c:pt idx="14656">
                  <c:v>40482.5</c:v>
                </c:pt>
                <c:pt idx="14657">
                  <c:v>40482.541669999999</c:v>
                </c:pt>
                <c:pt idx="14658">
                  <c:v>40482.583330000001</c:v>
                </c:pt>
                <c:pt idx="14659">
                  <c:v>40482.624999999993</c:v>
                </c:pt>
                <c:pt idx="14660">
                  <c:v>40482.666669999999</c:v>
                </c:pt>
                <c:pt idx="14661">
                  <c:v>40482.708330000001</c:v>
                </c:pt>
                <c:pt idx="14662">
                  <c:v>40482.75</c:v>
                </c:pt>
                <c:pt idx="14663">
                  <c:v>40482.791669999991</c:v>
                </c:pt>
                <c:pt idx="14664">
                  <c:v>40482.833330000001</c:v>
                </c:pt>
                <c:pt idx="14665">
                  <c:v>40482.875</c:v>
                </c:pt>
                <c:pt idx="14666">
                  <c:v>40482.916670000006</c:v>
                </c:pt>
                <c:pt idx="14667">
                  <c:v>40482.958330000009</c:v>
                </c:pt>
                <c:pt idx="14668">
                  <c:v>40483</c:v>
                </c:pt>
                <c:pt idx="14669">
                  <c:v>40483.041669999999</c:v>
                </c:pt>
                <c:pt idx="14670">
                  <c:v>40483.083330000001</c:v>
                </c:pt>
                <c:pt idx="14671">
                  <c:v>40483.124999999993</c:v>
                </c:pt>
                <c:pt idx="14672">
                  <c:v>40483.166669999999</c:v>
                </c:pt>
                <c:pt idx="14673">
                  <c:v>40483.208330000001</c:v>
                </c:pt>
                <c:pt idx="14674">
                  <c:v>40483.25</c:v>
                </c:pt>
                <c:pt idx="14675">
                  <c:v>40483.291669999991</c:v>
                </c:pt>
                <c:pt idx="14676">
                  <c:v>40483.333330000001</c:v>
                </c:pt>
                <c:pt idx="14677">
                  <c:v>40483.375</c:v>
                </c:pt>
                <c:pt idx="14678">
                  <c:v>40483.416670000006</c:v>
                </c:pt>
                <c:pt idx="14679">
                  <c:v>40483.458330000009</c:v>
                </c:pt>
                <c:pt idx="14680">
                  <c:v>40483.5</c:v>
                </c:pt>
                <c:pt idx="14681">
                  <c:v>40483.541669999999</c:v>
                </c:pt>
                <c:pt idx="14682">
                  <c:v>40483.583330000001</c:v>
                </c:pt>
                <c:pt idx="14683">
                  <c:v>40483.624999999993</c:v>
                </c:pt>
                <c:pt idx="14684">
                  <c:v>40483.666669999999</c:v>
                </c:pt>
                <c:pt idx="14685">
                  <c:v>40483.708330000001</c:v>
                </c:pt>
                <c:pt idx="14686">
                  <c:v>40483.75</c:v>
                </c:pt>
                <c:pt idx="14687">
                  <c:v>40483.791669999991</c:v>
                </c:pt>
                <c:pt idx="14688">
                  <c:v>40483.833330000001</c:v>
                </c:pt>
                <c:pt idx="14689">
                  <c:v>40483.875</c:v>
                </c:pt>
                <c:pt idx="14690">
                  <c:v>40483.916670000006</c:v>
                </c:pt>
                <c:pt idx="14691">
                  <c:v>40483.958330000009</c:v>
                </c:pt>
                <c:pt idx="14692">
                  <c:v>40484</c:v>
                </c:pt>
                <c:pt idx="14693">
                  <c:v>40484.041669999999</c:v>
                </c:pt>
                <c:pt idx="14694">
                  <c:v>40484.083330000001</c:v>
                </c:pt>
                <c:pt idx="14695">
                  <c:v>40484.124999999993</c:v>
                </c:pt>
                <c:pt idx="14696">
                  <c:v>40484.166669999999</c:v>
                </c:pt>
                <c:pt idx="14697">
                  <c:v>40484.208330000001</c:v>
                </c:pt>
                <c:pt idx="14698">
                  <c:v>40484.25</c:v>
                </c:pt>
                <c:pt idx="14699">
                  <c:v>40484.291669999991</c:v>
                </c:pt>
                <c:pt idx="14700">
                  <c:v>40484.333330000001</c:v>
                </c:pt>
                <c:pt idx="14701">
                  <c:v>40484.375</c:v>
                </c:pt>
                <c:pt idx="14702">
                  <c:v>40484.416670000006</c:v>
                </c:pt>
                <c:pt idx="14703">
                  <c:v>40484.458330000009</c:v>
                </c:pt>
                <c:pt idx="14704">
                  <c:v>40484.5</c:v>
                </c:pt>
                <c:pt idx="14705">
                  <c:v>40484.541669999999</c:v>
                </c:pt>
                <c:pt idx="14706">
                  <c:v>40484.583330000001</c:v>
                </c:pt>
                <c:pt idx="14707">
                  <c:v>40484.624999999993</c:v>
                </c:pt>
                <c:pt idx="14708">
                  <c:v>40484.666669999999</c:v>
                </c:pt>
                <c:pt idx="14709">
                  <c:v>40484.708330000001</c:v>
                </c:pt>
                <c:pt idx="14710">
                  <c:v>40484.75</c:v>
                </c:pt>
                <c:pt idx="14711">
                  <c:v>40484.791669999991</c:v>
                </c:pt>
                <c:pt idx="14712">
                  <c:v>40484.833330000001</c:v>
                </c:pt>
                <c:pt idx="14713">
                  <c:v>40484.875</c:v>
                </c:pt>
                <c:pt idx="14714">
                  <c:v>40484.916670000006</c:v>
                </c:pt>
                <c:pt idx="14715">
                  <c:v>40484.958330000009</c:v>
                </c:pt>
                <c:pt idx="14716">
                  <c:v>40485</c:v>
                </c:pt>
                <c:pt idx="14717">
                  <c:v>40485.041669999999</c:v>
                </c:pt>
                <c:pt idx="14718">
                  <c:v>40485.083330000001</c:v>
                </c:pt>
                <c:pt idx="14719">
                  <c:v>40485.124999999993</c:v>
                </c:pt>
                <c:pt idx="14720">
                  <c:v>40485.166669999999</c:v>
                </c:pt>
                <c:pt idx="14721">
                  <c:v>40485.208330000001</c:v>
                </c:pt>
                <c:pt idx="14722">
                  <c:v>40485.25</c:v>
                </c:pt>
                <c:pt idx="14723">
                  <c:v>40485.291669999991</c:v>
                </c:pt>
                <c:pt idx="14724">
                  <c:v>40485.333330000001</c:v>
                </c:pt>
                <c:pt idx="14725">
                  <c:v>40485.375</c:v>
                </c:pt>
                <c:pt idx="14726">
                  <c:v>40485.416670000006</c:v>
                </c:pt>
                <c:pt idx="14727">
                  <c:v>40485.458330000009</c:v>
                </c:pt>
                <c:pt idx="14728">
                  <c:v>40485.5</c:v>
                </c:pt>
                <c:pt idx="14729">
                  <c:v>40485.541669999999</c:v>
                </c:pt>
                <c:pt idx="14730">
                  <c:v>40485.583330000001</c:v>
                </c:pt>
                <c:pt idx="14731">
                  <c:v>40485.624999999993</c:v>
                </c:pt>
                <c:pt idx="14732">
                  <c:v>40485.666669999999</c:v>
                </c:pt>
                <c:pt idx="14733">
                  <c:v>40485.708330000001</c:v>
                </c:pt>
                <c:pt idx="14734">
                  <c:v>40485.75</c:v>
                </c:pt>
                <c:pt idx="14735">
                  <c:v>40485.791669999991</c:v>
                </c:pt>
                <c:pt idx="14736">
                  <c:v>40485.833330000001</c:v>
                </c:pt>
                <c:pt idx="14737">
                  <c:v>40485.875</c:v>
                </c:pt>
                <c:pt idx="14738">
                  <c:v>40485.916670000006</c:v>
                </c:pt>
                <c:pt idx="14739">
                  <c:v>40485.958330000009</c:v>
                </c:pt>
                <c:pt idx="14740">
                  <c:v>40486</c:v>
                </c:pt>
                <c:pt idx="14741">
                  <c:v>40486.041669999999</c:v>
                </c:pt>
                <c:pt idx="14742">
                  <c:v>40486.083330000001</c:v>
                </c:pt>
                <c:pt idx="14743">
                  <c:v>40486.124999999993</c:v>
                </c:pt>
                <c:pt idx="14744">
                  <c:v>40486.166669999999</c:v>
                </c:pt>
                <c:pt idx="14745">
                  <c:v>40486.208330000001</c:v>
                </c:pt>
                <c:pt idx="14746">
                  <c:v>40486.25</c:v>
                </c:pt>
                <c:pt idx="14747">
                  <c:v>40486.291669999991</c:v>
                </c:pt>
                <c:pt idx="14748">
                  <c:v>40486.333330000001</c:v>
                </c:pt>
                <c:pt idx="14749">
                  <c:v>40486.375</c:v>
                </c:pt>
                <c:pt idx="14750">
                  <c:v>40486.416670000006</c:v>
                </c:pt>
                <c:pt idx="14751">
                  <c:v>40486.458330000009</c:v>
                </c:pt>
                <c:pt idx="14752">
                  <c:v>40486.5</c:v>
                </c:pt>
                <c:pt idx="14753">
                  <c:v>40486.541669999999</c:v>
                </c:pt>
                <c:pt idx="14754">
                  <c:v>40486.583330000001</c:v>
                </c:pt>
                <c:pt idx="14755">
                  <c:v>40486.624999999993</c:v>
                </c:pt>
                <c:pt idx="14756">
                  <c:v>40486.666669999999</c:v>
                </c:pt>
                <c:pt idx="14757">
                  <c:v>40486.708330000001</c:v>
                </c:pt>
                <c:pt idx="14758">
                  <c:v>40486.75</c:v>
                </c:pt>
                <c:pt idx="14759">
                  <c:v>40486.791669999991</c:v>
                </c:pt>
                <c:pt idx="14760">
                  <c:v>40486.833330000001</c:v>
                </c:pt>
                <c:pt idx="14761">
                  <c:v>40486.875</c:v>
                </c:pt>
                <c:pt idx="14762">
                  <c:v>40486.916670000006</c:v>
                </c:pt>
                <c:pt idx="14763">
                  <c:v>40486.958330000009</c:v>
                </c:pt>
                <c:pt idx="14764">
                  <c:v>40487</c:v>
                </c:pt>
                <c:pt idx="14765">
                  <c:v>40487.041669999999</c:v>
                </c:pt>
                <c:pt idx="14766">
                  <c:v>40487.083330000001</c:v>
                </c:pt>
                <c:pt idx="14767">
                  <c:v>40487.124999999993</c:v>
                </c:pt>
                <c:pt idx="14768">
                  <c:v>40487.166669999999</c:v>
                </c:pt>
                <c:pt idx="14769">
                  <c:v>40487.208330000001</c:v>
                </c:pt>
                <c:pt idx="14770">
                  <c:v>40487.25</c:v>
                </c:pt>
                <c:pt idx="14771">
                  <c:v>40487.291669999991</c:v>
                </c:pt>
                <c:pt idx="14772">
                  <c:v>40487.333330000001</c:v>
                </c:pt>
                <c:pt idx="14773">
                  <c:v>40487.375</c:v>
                </c:pt>
                <c:pt idx="14774">
                  <c:v>40487.416670000006</c:v>
                </c:pt>
                <c:pt idx="14775">
                  <c:v>40487.458330000009</c:v>
                </c:pt>
                <c:pt idx="14776">
                  <c:v>40487.5</c:v>
                </c:pt>
                <c:pt idx="14777">
                  <c:v>40487.541669999999</c:v>
                </c:pt>
                <c:pt idx="14778">
                  <c:v>40487.583330000001</c:v>
                </c:pt>
                <c:pt idx="14779">
                  <c:v>40487.624999999993</c:v>
                </c:pt>
                <c:pt idx="14780">
                  <c:v>40487.666669999999</c:v>
                </c:pt>
                <c:pt idx="14781">
                  <c:v>40487.708330000001</c:v>
                </c:pt>
                <c:pt idx="14782">
                  <c:v>40487.75</c:v>
                </c:pt>
                <c:pt idx="14783">
                  <c:v>40487.791669999991</c:v>
                </c:pt>
                <c:pt idx="14784">
                  <c:v>40487.833330000001</c:v>
                </c:pt>
                <c:pt idx="14785">
                  <c:v>40487.875</c:v>
                </c:pt>
                <c:pt idx="14786">
                  <c:v>40487.916670000006</c:v>
                </c:pt>
                <c:pt idx="14787">
                  <c:v>40487.958330000009</c:v>
                </c:pt>
                <c:pt idx="14788">
                  <c:v>40488</c:v>
                </c:pt>
                <c:pt idx="14789">
                  <c:v>40488.041669999999</c:v>
                </c:pt>
                <c:pt idx="14790">
                  <c:v>40488.083330000001</c:v>
                </c:pt>
                <c:pt idx="14791">
                  <c:v>40488.124999999993</c:v>
                </c:pt>
                <c:pt idx="14792">
                  <c:v>40488.166669999999</c:v>
                </c:pt>
                <c:pt idx="14793">
                  <c:v>40488.208330000001</c:v>
                </c:pt>
                <c:pt idx="14794">
                  <c:v>40488.25</c:v>
                </c:pt>
                <c:pt idx="14795">
                  <c:v>40488.291669999991</c:v>
                </c:pt>
                <c:pt idx="14796">
                  <c:v>40488.333330000001</c:v>
                </c:pt>
                <c:pt idx="14797">
                  <c:v>40488.375</c:v>
                </c:pt>
                <c:pt idx="14798">
                  <c:v>40488.416670000006</c:v>
                </c:pt>
                <c:pt idx="14799">
                  <c:v>40488.458330000009</c:v>
                </c:pt>
                <c:pt idx="14800">
                  <c:v>40488.5</c:v>
                </c:pt>
                <c:pt idx="14801">
                  <c:v>40488.541669999999</c:v>
                </c:pt>
                <c:pt idx="14802">
                  <c:v>40488.583330000001</c:v>
                </c:pt>
                <c:pt idx="14803">
                  <c:v>40488.624999999993</c:v>
                </c:pt>
                <c:pt idx="14804">
                  <c:v>40488.666669999999</c:v>
                </c:pt>
                <c:pt idx="14805">
                  <c:v>40488.708330000001</c:v>
                </c:pt>
                <c:pt idx="14806">
                  <c:v>40488.75</c:v>
                </c:pt>
                <c:pt idx="14807">
                  <c:v>40488.791669999991</c:v>
                </c:pt>
                <c:pt idx="14808">
                  <c:v>40488.833330000001</c:v>
                </c:pt>
                <c:pt idx="14809">
                  <c:v>40488.875</c:v>
                </c:pt>
                <c:pt idx="14810">
                  <c:v>40488.916670000006</c:v>
                </c:pt>
                <c:pt idx="14811">
                  <c:v>40488.958330000009</c:v>
                </c:pt>
                <c:pt idx="14812">
                  <c:v>40489</c:v>
                </c:pt>
                <c:pt idx="14813">
                  <c:v>40489.041669999999</c:v>
                </c:pt>
                <c:pt idx="14814">
                  <c:v>40489.083330000001</c:v>
                </c:pt>
                <c:pt idx="14815">
                  <c:v>40489.124999999993</c:v>
                </c:pt>
                <c:pt idx="14816">
                  <c:v>40489.166669999999</c:v>
                </c:pt>
                <c:pt idx="14817">
                  <c:v>40489.208330000001</c:v>
                </c:pt>
                <c:pt idx="14818">
                  <c:v>40489.25</c:v>
                </c:pt>
                <c:pt idx="14819">
                  <c:v>40489.291669999991</c:v>
                </c:pt>
                <c:pt idx="14820">
                  <c:v>40489.333330000001</c:v>
                </c:pt>
                <c:pt idx="14821">
                  <c:v>40489.375</c:v>
                </c:pt>
                <c:pt idx="14822">
                  <c:v>40489.416670000006</c:v>
                </c:pt>
                <c:pt idx="14823">
                  <c:v>40489.458330000009</c:v>
                </c:pt>
                <c:pt idx="14824">
                  <c:v>40489.5</c:v>
                </c:pt>
                <c:pt idx="14825">
                  <c:v>40489.541669999999</c:v>
                </c:pt>
                <c:pt idx="14826">
                  <c:v>40489.583330000001</c:v>
                </c:pt>
                <c:pt idx="14827">
                  <c:v>40489.624999999993</c:v>
                </c:pt>
                <c:pt idx="14828">
                  <c:v>40489.666669999999</c:v>
                </c:pt>
                <c:pt idx="14829">
                  <c:v>40489.708330000001</c:v>
                </c:pt>
                <c:pt idx="14830">
                  <c:v>40489.75</c:v>
                </c:pt>
                <c:pt idx="14831">
                  <c:v>40489.791669999991</c:v>
                </c:pt>
                <c:pt idx="14832">
                  <c:v>40489.833330000001</c:v>
                </c:pt>
                <c:pt idx="14833">
                  <c:v>40489.875</c:v>
                </c:pt>
                <c:pt idx="14834">
                  <c:v>40489.916670000006</c:v>
                </c:pt>
                <c:pt idx="14835">
                  <c:v>40489.958330000009</c:v>
                </c:pt>
                <c:pt idx="14836">
                  <c:v>40490</c:v>
                </c:pt>
                <c:pt idx="14837">
                  <c:v>40490.041669999999</c:v>
                </c:pt>
                <c:pt idx="14838">
                  <c:v>40490.083330000001</c:v>
                </c:pt>
                <c:pt idx="14839">
                  <c:v>40490.124999999993</c:v>
                </c:pt>
                <c:pt idx="14840">
                  <c:v>40490.166669999999</c:v>
                </c:pt>
                <c:pt idx="14841">
                  <c:v>40490.208330000001</c:v>
                </c:pt>
                <c:pt idx="14842">
                  <c:v>40490.25</c:v>
                </c:pt>
                <c:pt idx="14843">
                  <c:v>40490.291669999991</c:v>
                </c:pt>
                <c:pt idx="14844">
                  <c:v>40490.333330000001</c:v>
                </c:pt>
                <c:pt idx="14845">
                  <c:v>40490.375</c:v>
                </c:pt>
                <c:pt idx="14846">
                  <c:v>40490.416670000006</c:v>
                </c:pt>
                <c:pt idx="14847">
                  <c:v>40490.458330000009</c:v>
                </c:pt>
                <c:pt idx="14848">
                  <c:v>40490.5</c:v>
                </c:pt>
                <c:pt idx="14849">
                  <c:v>40490.541669999999</c:v>
                </c:pt>
                <c:pt idx="14850">
                  <c:v>40490.583330000001</c:v>
                </c:pt>
                <c:pt idx="14851">
                  <c:v>40490.624999999993</c:v>
                </c:pt>
                <c:pt idx="14852">
                  <c:v>40490.666669999999</c:v>
                </c:pt>
                <c:pt idx="14853">
                  <c:v>40490.708330000001</c:v>
                </c:pt>
                <c:pt idx="14854">
                  <c:v>40490.75</c:v>
                </c:pt>
                <c:pt idx="14855">
                  <c:v>40490.791669999991</c:v>
                </c:pt>
                <c:pt idx="14856">
                  <c:v>40490.833330000001</c:v>
                </c:pt>
                <c:pt idx="14857">
                  <c:v>40490.875</c:v>
                </c:pt>
                <c:pt idx="14858">
                  <c:v>40490.916670000006</c:v>
                </c:pt>
                <c:pt idx="14859">
                  <c:v>40490.958330000009</c:v>
                </c:pt>
                <c:pt idx="14860">
                  <c:v>40491</c:v>
                </c:pt>
                <c:pt idx="14861">
                  <c:v>40491.041669999999</c:v>
                </c:pt>
                <c:pt idx="14862">
                  <c:v>40491.083330000001</c:v>
                </c:pt>
                <c:pt idx="14863">
                  <c:v>40491.124999999993</c:v>
                </c:pt>
                <c:pt idx="14864">
                  <c:v>40491.166669999999</c:v>
                </c:pt>
                <c:pt idx="14865">
                  <c:v>40491.208330000001</c:v>
                </c:pt>
                <c:pt idx="14866">
                  <c:v>40491.25</c:v>
                </c:pt>
                <c:pt idx="14867">
                  <c:v>40491.291669999991</c:v>
                </c:pt>
                <c:pt idx="14868">
                  <c:v>40491.333330000001</c:v>
                </c:pt>
                <c:pt idx="14869">
                  <c:v>40491.375</c:v>
                </c:pt>
                <c:pt idx="14870">
                  <c:v>40491.416670000006</c:v>
                </c:pt>
                <c:pt idx="14871">
                  <c:v>40491.458330000009</c:v>
                </c:pt>
                <c:pt idx="14872">
                  <c:v>40491.5</c:v>
                </c:pt>
                <c:pt idx="14873">
                  <c:v>40491.541669999999</c:v>
                </c:pt>
                <c:pt idx="14874">
                  <c:v>40491.583330000001</c:v>
                </c:pt>
                <c:pt idx="14875">
                  <c:v>40491.624999999993</c:v>
                </c:pt>
                <c:pt idx="14876">
                  <c:v>40491.666669999999</c:v>
                </c:pt>
                <c:pt idx="14877">
                  <c:v>40491.708330000001</c:v>
                </c:pt>
                <c:pt idx="14878">
                  <c:v>40491.75</c:v>
                </c:pt>
                <c:pt idx="14879">
                  <c:v>40491.791669999991</c:v>
                </c:pt>
                <c:pt idx="14880">
                  <c:v>40491.833330000001</c:v>
                </c:pt>
                <c:pt idx="14881">
                  <c:v>40491.875</c:v>
                </c:pt>
                <c:pt idx="14882">
                  <c:v>40491.916670000006</c:v>
                </c:pt>
                <c:pt idx="14883">
                  <c:v>40491.958330000009</c:v>
                </c:pt>
                <c:pt idx="14884">
                  <c:v>40492</c:v>
                </c:pt>
                <c:pt idx="14885">
                  <c:v>40492.041669999999</c:v>
                </c:pt>
                <c:pt idx="14886">
                  <c:v>40492.083330000001</c:v>
                </c:pt>
                <c:pt idx="14887">
                  <c:v>40492.124999999993</c:v>
                </c:pt>
                <c:pt idx="14888">
                  <c:v>40492.166669999999</c:v>
                </c:pt>
                <c:pt idx="14889">
                  <c:v>40492.208330000001</c:v>
                </c:pt>
                <c:pt idx="14890">
                  <c:v>40492.25</c:v>
                </c:pt>
                <c:pt idx="14891">
                  <c:v>40492.291669999991</c:v>
                </c:pt>
                <c:pt idx="14892">
                  <c:v>40492.333330000001</c:v>
                </c:pt>
                <c:pt idx="14893">
                  <c:v>40492.375</c:v>
                </c:pt>
                <c:pt idx="14894">
                  <c:v>40492.416670000006</c:v>
                </c:pt>
                <c:pt idx="14895">
                  <c:v>40492.458330000009</c:v>
                </c:pt>
                <c:pt idx="14896">
                  <c:v>40492.5</c:v>
                </c:pt>
                <c:pt idx="14897">
                  <c:v>40492.541669999999</c:v>
                </c:pt>
                <c:pt idx="14898">
                  <c:v>40492.583330000001</c:v>
                </c:pt>
                <c:pt idx="14899">
                  <c:v>40492.624999999993</c:v>
                </c:pt>
                <c:pt idx="14900">
                  <c:v>40492.666669999999</c:v>
                </c:pt>
                <c:pt idx="14901">
                  <c:v>40492.708330000001</c:v>
                </c:pt>
                <c:pt idx="14902">
                  <c:v>40492.75</c:v>
                </c:pt>
                <c:pt idx="14903">
                  <c:v>40492.791669999991</c:v>
                </c:pt>
                <c:pt idx="14904">
                  <c:v>40492.833330000001</c:v>
                </c:pt>
                <c:pt idx="14905">
                  <c:v>40492.875</c:v>
                </c:pt>
                <c:pt idx="14906">
                  <c:v>40492.916670000006</c:v>
                </c:pt>
                <c:pt idx="14907">
                  <c:v>40492.958330000009</c:v>
                </c:pt>
                <c:pt idx="14908">
                  <c:v>40493</c:v>
                </c:pt>
                <c:pt idx="14909">
                  <c:v>40493.041669999999</c:v>
                </c:pt>
                <c:pt idx="14910">
                  <c:v>40493.083330000001</c:v>
                </c:pt>
                <c:pt idx="14911">
                  <c:v>40493.124999999993</c:v>
                </c:pt>
                <c:pt idx="14912">
                  <c:v>40493.166669999999</c:v>
                </c:pt>
                <c:pt idx="14913">
                  <c:v>40493.208330000001</c:v>
                </c:pt>
                <c:pt idx="14914">
                  <c:v>40493.25</c:v>
                </c:pt>
                <c:pt idx="14915">
                  <c:v>40493.291669999991</c:v>
                </c:pt>
                <c:pt idx="14916">
                  <c:v>40493.333330000001</c:v>
                </c:pt>
                <c:pt idx="14917">
                  <c:v>40493.375</c:v>
                </c:pt>
                <c:pt idx="14918">
                  <c:v>40493.416670000006</c:v>
                </c:pt>
                <c:pt idx="14919">
                  <c:v>40493.458330000009</c:v>
                </c:pt>
                <c:pt idx="14920">
                  <c:v>40493.5</c:v>
                </c:pt>
                <c:pt idx="14921">
                  <c:v>40493.541669999999</c:v>
                </c:pt>
                <c:pt idx="14922">
                  <c:v>40493.583330000001</c:v>
                </c:pt>
                <c:pt idx="14923">
                  <c:v>40493.624999999993</c:v>
                </c:pt>
                <c:pt idx="14924">
                  <c:v>40493.666669999999</c:v>
                </c:pt>
                <c:pt idx="14925">
                  <c:v>40493.708330000001</c:v>
                </c:pt>
                <c:pt idx="14926">
                  <c:v>40493.75</c:v>
                </c:pt>
                <c:pt idx="14927">
                  <c:v>40493.791669999991</c:v>
                </c:pt>
                <c:pt idx="14928">
                  <c:v>40493.833330000001</c:v>
                </c:pt>
                <c:pt idx="14929">
                  <c:v>40493.875</c:v>
                </c:pt>
                <c:pt idx="14930">
                  <c:v>40493.916670000006</c:v>
                </c:pt>
                <c:pt idx="14931">
                  <c:v>40493.958330000009</c:v>
                </c:pt>
                <c:pt idx="14932">
                  <c:v>40494</c:v>
                </c:pt>
                <c:pt idx="14933">
                  <c:v>40494.041669999999</c:v>
                </c:pt>
                <c:pt idx="14934">
                  <c:v>40494.083330000001</c:v>
                </c:pt>
                <c:pt idx="14935">
                  <c:v>40494.124999999993</c:v>
                </c:pt>
                <c:pt idx="14936">
                  <c:v>40494.166669999999</c:v>
                </c:pt>
                <c:pt idx="14937">
                  <c:v>40494.208330000001</c:v>
                </c:pt>
                <c:pt idx="14938">
                  <c:v>40494.25</c:v>
                </c:pt>
                <c:pt idx="14939">
                  <c:v>40494.291669999991</c:v>
                </c:pt>
                <c:pt idx="14940">
                  <c:v>40494.333330000001</c:v>
                </c:pt>
                <c:pt idx="14941">
                  <c:v>40494.375</c:v>
                </c:pt>
                <c:pt idx="14942">
                  <c:v>40494.416670000006</c:v>
                </c:pt>
                <c:pt idx="14943">
                  <c:v>40494.458330000009</c:v>
                </c:pt>
                <c:pt idx="14944">
                  <c:v>40494.5</c:v>
                </c:pt>
                <c:pt idx="14945">
                  <c:v>40494.541669999999</c:v>
                </c:pt>
                <c:pt idx="14946">
                  <c:v>40494.583330000001</c:v>
                </c:pt>
                <c:pt idx="14947">
                  <c:v>40494.624999999993</c:v>
                </c:pt>
                <c:pt idx="14948">
                  <c:v>40494.666669999999</c:v>
                </c:pt>
                <c:pt idx="14949">
                  <c:v>40494.708330000001</c:v>
                </c:pt>
                <c:pt idx="14950">
                  <c:v>40494.75</c:v>
                </c:pt>
                <c:pt idx="14951">
                  <c:v>40494.791669999991</c:v>
                </c:pt>
                <c:pt idx="14952">
                  <c:v>40494.833330000001</c:v>
                </c:pt>
                <c:pt idx="14953">
                  <c:v>40494.875</c:v>
                </c:pt>
                <c:pt idx="14954">
                  <c:v>40494.916670000006</c:v>
                </c:pt>
                <c:pt idx="14955">
                  <c:v>40494.958330000009</c:v>
                </c:pt>
                <c:pt idx="14956">
                  <c:v>40495</c:v>
                </c:pt>
                <c:pt idx="14957">
                  <c:v>40495.041669999999</c:v>
                </c:pt>
                <c:pt idx="14958">
                  <c:v>40495.083330000001</c:v>
                </c:pt>
                <c:pt idx="14959">
                  <c:v>40495.124999999993</c:v>
                </c:pt>
                <c:pt idx="14960">
                  <c:v>40495.166669999999</c:v>
                </c:pt>
                <c:pt idx="14961">
                  <c:v>40495.208330000001</c:v>
                </c:pt>
                <c:pt idx="14962">
                  <c:v>40495.25</c:v>
                </c:pt>
                <c:pt idx="14963">
                  <c:v>40495.291669999991</c:v>
                </c:pt>
                <c:pt idx="14964">
                  <c:v>40495.333330000001</c:v>
                </c:pt>
                <c:pt idx="14965">
                  <c:v>40495.375</c:v>
                </c:pt>
                <c:pt idx="14966">
                  <c:v>40495.416670000006</c:v>
                </c:pt>
                <c:pt idx="14967">
                  <c:v>40495.458330000009</c:v>
                </c:pt>
                <c:pt idx="14968">
                  <c:v>40495.5</c:v>
                </c:pt>
                <c:pt idx="14969">
                  <c:v>40495.541669999999</c:v>
                </c:pt>
                <c:pt idx="14970">
                  <c:v>40495.583330000001</c:v>
                </c:pt>
                <c:pt idx="14971">
                  <c:v>40495.624999999993</c:v>
                </c:pt>
                <c:pt idx="14972">
                  <c:v>40495.666669999999</c:v>
                </c:pt>
                <c:pt idx="14973">
                  <c:v>40495.708330000001</c:v>
                </c:pt>
                <c:pt idx="14974">
                  <c:v>40495.75</c:v>
                </c:pt>
                <c:pt idx="14975">
                  <c:v>40495.791669999991</c:v>
                </c:pt>
                <c:pt idx="14976">
                  <c:v>40495.833330000001</c:v>
                </c:pt>
                <c:pt idx="14977">
                  <c:v>40495.875</c:v>
                </c:pt>
                <c:pt idx="14978">
                  <c:v>40495.916670000006</c:v>
                </c:pt>
                <c:pt idx="14979">
                  <c:v>40495.958330000009</c:v>
                </c:pt>
                <c:pt idx="14980">
                  <c:v>40496</c:v>
                </c:pt>
                <c:pt idx="14981">
                  <c:v>40496.041669999999</c:v>
                </c:pt>
                <c:pt idx="14982">
                  <c:v>40496.083330000001</c:v>
                </c:pt>
                <c:pt idx="14983">
                  <c:v>40496.124999999993</c:v>
                </c:pt>
                <c:pt idx="14984">
                  <c:v>40496.166669999999</c:v>
                </c:pt>
                <c:pt idx="14985">
                  <c:v>40496.208330000001</c:v>
                </c:pt>
                <c:pt idx="14986">
                  <c:v>40496.25</c:v>
                </c:pt>
                <c:pt idx="14987">
                  <c:v>40496.291669999991</c:v>
                </c:pt>
                <c:pt idx="14988">
                  <c:v>40496.333330000001</c:v>
                </c:pt>
                <c:pt idx="14989">
                  <c:v>40496.375</c:v>
                </c:pt>
                <c:pt idx="14990">
                  <c:v>40496.416670000006</c:v>
                </c:pt>
                <c:pt idx="14991">
                  <c:v>40496.458330000009</c:v>
                </c:pt>
                <c:pt idx="14992">
                  <c:v>40496.5</c:v>
                </c:pt>
                <c:pt idx="14993">
                  <c:v>40496.541669999999</c:v>
                </c:pt>
                <c:pt idx="14994">
                  <c:v>40496.583330000001</c:v>
                </c:pt>
                <c:pt idx="14995">
                  <c:v>40496.624999999993</c:v>
                </c:pt>
                <c:pt idx="14996">
                  <c:v>40496.666669999999</c:v>
                </c:pt>
                <c:pt idx="14997">
                  <c:v>40496.708330000001</c:v>
                </c:pt>
                <c:pt idx="14998">
                  <c:v>40496.75</c:v>
                </c:pt>
                <c:pt idx="14999">
                  <c:v>40496.791669999991</c:v>
                </c:pt>
                <c:pt idx="15000">
                  <c:v>40496.833330000001</c:v>
                </c:pt>
                <c:pt idx="15001">
                  <c:v>40496.875</c:v>
                </c:pt>
                <c:pt idx="15002">
                  <c:v>40496.916670000006</c:v>
                </c:pt>
                <c:pt idx="15003">
                  <c:v>40496.958330000009</c:v>
                </c:pt>
                <c:pt idx="15004">
                  <c:v>40497</c:v>
                </c:pt>
                <c:pt idx="15005">
                  <c:v>40497.041669999999</c:v>
                </c:pt>
                <c:pt idx="15006">
                  <c:v>40497.083330000001</c:v>
                </c:pt>
                <c:pt idx="15007">
                  <c:v>40497.124999999993</c:v>
                </c:pt>
                <c:pt idx="15008">
                  <c:v>40497.166669999999</c:v>
                </c:pt>
                <c:pt idx="15009">
                  <c:v>40497.208330000001</c:v>
                </c:pt>
                <c:pt idx="15010">
                  <c:v>40497.25</c:v>
                </c:pt>
                <c:pt idx="15011">
                  <c:v>40497.291669999991</c:v>
                </c:pt>
                <c:pt idx="15012">
                  <c:v>40497.333330000001</c:v>
                </c:pt>
                <c:pt idx="15013">
                  <c:v>40497.375</c:v>
                </c:pt>
                <c:pt idx="15014">
                  <c:v>40497.416670000006</c:v>
                </c:pt>
                <c:pt idx="15015">
                  <c:v>40497.458330000009</c:v>
                </c:pt>
                <c:pt idx="15016">
                  <c:v>40497.5</c:v>
                </c:pt>
                <c:pt idx="15017">
                  <c:v>40497.541669999999</c:v>
                </c:pt>
                <c:pt idx="15018">
                  <c:v>40497.583330000001</c:v>
                </c:pt>
                <c:pt idx="15019">
                  <c:v>40497.624999999993</c:v>
                </c:pt>
                <c:pt idx="15020">
                  <c:v>40497.666669999999</c:v>
                </c:pt>
                <c:pt idx="15021">
                  <c:v>40497.708330000001</c:v>
                </c:pt>
                <c:pt idx="15022">
                  <c:v>40497.75</c:v>
                </c:pt>
                <c:pt idx="15023">
                  <c:v>40497.791669999991</c:v>
                </c:pt>
                <c:pt idx="15024">
                  <c:v>40497.833330000001</c:v>
                </c:pt>
                <c:pt idx="15025">
                  <c:v>40497.875</c:v>
                </c:pt>
                <c:pt idx="15026">
                  <c:v>40497.916670000006</c:v>
                </c:pt>
                <c:pt idx="15027">
                  <c:v>40497.958330000009</c:v>
                </c:pt>
                <c:pt idx="15028">
                  <c:v>40498</c:v>
                </c:pt>
                <c:pt idx="15029">
                  <c:v>40498.041669999999</c:v>
                </c:pt>
                <c:pt idx="15030">
                  <c:v>40498.083330000001</c:v>
                </c:pt>
                <c:pt idx="15031">
                  <c:v>40498.124999999993</c:v>
                </c:pt>
                <c:pt idx="15032">
                  <c:v>40498.166669999999</c:v>
                </c:pt>
                <c:pt idx="15033">
                  <c:v>40498.208330000001</c:v>
                </c:pt>
                <c:pt idx="15034">
                  <c:v>40498.25</c:v>
                </c:pt>
                <c:pt idx="15035">
                  <c:v>40498.291669999991</c:v>
                </c:pt>
                <c:pt idx="15036">
                  <c:v>40498.333330000001</c:v>
                </c:pt>
                <c:pt idx="15037">
                  <c:v>40498.375</c:v>
                </c:pt>
                <c:pt idx="15038">
                  <c:v>40498.416670000006</c:v>
                </c:pt>
                <c:pt idx="15039">
                  <c:v>40498.458330000009</c:v>
                </c:pt>
                <c:pt idx="15040">
                  <c:v>40498.5</c:v>
                </c:pt>
                <c:pt idx="15041">
                  <c:v>40498.541669999999</c:v>
                </c:pt>
                <c:pt idx="15042">
                  <c:v>40498.583330000001</c:v>
                </c:pt>
                <c:pt idx="15043">
                  <c:v>40498.624999999993</c:v>
                </c:pt>
                <c:pt idx="15044">
                  <c:v>40498.666669999999</c:v>
                </c:pt>
                <c:pt idx="15045">
                  <c:v>40498.708330000001</c:v>
                </c:pt>
                <c:pt idx="15046">
                  <c:v>40498.75</c:v>
                </c:pt>
                <c:pt idx="15047">
                  <c:v>40498.791669999991</c:v>
                </c:pt>
                <c:pt idx="15048">
                  <c:v>40498.833330000001</c:v>
                </c:pt>
                <c:pt idx="15049">
                  <c:v>40498.875</c:v>
                </c:pt>
                <c:pt idx="15050">
                  <c:v>40498.916670000006</c:v>
                </c:pt>
                <c:pt idx="15051">
                  <c:v>40498.958330000009</c:v>
                </c:pt>
                <c:pt idx="15052">
                  <c:v>40499</c:v>
                </c:pt>
                <c:pt idx="15053">
                  <c:v>40499.041669999999</c:v>
                </c:pt>
                <c:pt idx="15054">
                  <c:v>40499.083330000001</c:v>
                </c:pt>
                <c:pt idx="15055">
                  <c:v>40499.124999999993</c:v>
                </c:pt>
                <c:pt idx="15056">
                  <c:v>40499.166669999999</c:v>
                </c:pt>
                <c:pt idx="15057">
                  <c:v>40499.208330000001</c:v>
                </c:pt>
                <c:pt idx="15058">
                  <c:v>40499.25</c:v>
                </c:pt>
                <c:pt idx="15059">
                  <c:v>40499.291669999991</c:v>
                </c:pt>
                <c:pt idx="15060">
                  <c:v>40499.333330000001</c:v>
                </c:pt>
                <c:pt idx="15061">
                  <c:v>40499.375</c:v>
                </c:pt>
                <c:pt idx="15062">
                  <c:v>40499.416670000006</c:v>
                </c:pt>
                <c:pt idx="15063">
                  <c:v>40499.458330000009</c:v>
                </c:pt>
                <c:pt idx="15064">
                  <c:v>40499.5</c:v>
                </c:pt>
                <c:pt idx="15065">
                  <c:v>40499.541669999999</c:v>
                </c:pt>
                <c:pt idx="15066">
                  <c:v>40499.583330000001</c:v>
                </c:pt>
                <c:pt idx="15067">
                  <c:v>40499.624999999993</c:v>
                </c:pt>
                <c:pt idx="15068">
                  <c:v>40499.666669999999</c:v>
                </c:pt>
                <c:pt idx="15069">
                  <c:v>40499.708330000001</c:v>
                </c:pt>
                <c:pt idx="15070">
                  <c:v>40499.75</c:v>
                </c:pt>
                <c:pt idx="15071">
                  <c:v>40499.791669999991</c:v>
                </c:pt>
                <c:pt idx="15072">
                  <c:v>40499.833330000001</c:v>
                </c:pt>
                <c:pt idx="15073">
                  <c:v>40499.875</c:v>
                </c:pt>
                <c:pt idx="15074">
                  <c:v>40499.916670000006</c:v>
                </c:pt>
                <c:pt idx="15075">
                  <c:v>40499.958330000009</c:v>
                </c:pt>
                <c:pt idx="15076">
                  <c:v>40500</c:v>
                </c:pt>
                <c:pt idx="15077">
                  <c:v>40500.041669999999</c:v>
                </c:pt>
                <c:pt idx="15078">
                  <c:v>40500.083330000001</c:v>
                </c:pt>
                <c:pt idx="15079">
                  <c:v>40500.124999999993</c:v>
                </c:pt>
                <c:pt idx="15080">
                  <c:v>40500.166669999999</c:v>
                </c:pt>
                <c:pt idx="15081">
                  <c:v>40500.208330000001</c:v>
                </c:pt>
                <c:pt idx="15082">
                  <c:v>40500.25</c:v>
                </c:pt>
                <c:pt idx="15083">
                  <c:v>40500.291669999991</c:v>
                </c:pt>
                <c:pt idx="15084">
                  <c:v>40500.333330000001</c:v>
                </c:pt>
                <c:pt idx="15085">
                  <c:v>40500.375</c:v>
                </c:pt>
                <c:pt idx="15086">
                  <c:v>40500.416670000006</c:v>
                </c:pt>
                <c:pt idx="15087">
                  <c:v>40500.458330000009</c:v>
                </c:pt>
                <c:pt idx="15088">
                  <c:v>40500.5</c:v>
                </c:pt>
                <c:pt idx="15089">
                  <c:v>40500.541669999999</c:v>
                </c:pt>
                <c:pt idx="15090">
                  <c:v>40500.583330000001</c:v>
                </c:pt>
                <c:pt idx="15091">
                  <c:v>40500.624999999993</c:v>
                </c:pt>
                <c:pt idx="15092">
                  <c:v>40500.666669999999</c:v>
                </c:pt>
                <c:pt idx="15093">
                  <c:v>40500.708330000001</c:v>
                </c:pt>
                <c:pt idx="15094">
                  <c:v>40500.75</c:v>
                </c:pt>
                <c:pt idx="15095">
                  <c:v>40500.791669999991</c:v>
                </c:pt>
                <c:pt idx="15096">
                  <c:v>40500.833330000001</c:v>
                </c:pt>
                <c:pt idx="15097">
                  <c:v>40500.875</c:v>
                </c:pt>
                <c:pt idx="15098">
                  <c:v>40500.916670000006</c:v>
                </c:pt>
                <c:pt idx="15099">
                  <c:v>40500.958330000009</c:v>
                </c:pt>
                <c:pt idx="15100">
                  <c:v>40501</c:v>
                </c:pt>
                <c:pt idx="15101">
                  <c:v>40501.041669999999</c:v>
                </c:pt>
                <c:pt idx="15102">
                  <c:v>40501.083330000001</c:v>
                </c:pt>
                <c:pt idx="15103">
                  <c:v>40501.124999999993</c:v>
                </c:pt>
                <c:pt idx="15104">
                  <c:v>40501.166669999999</c:v>
                </c:pt>
                <c:pt idx="15105">
                  <c:v>40501.208330000001</c:v>
                </c:pt>
                <c:pt idx="15106">
                  <c:v>40501.25</c:v>
                </c:pt>
                <c:pt idx="15107">
                  <c:v>40501.291669999991</c:v>
                </c:pt>
                <c:pt idx="15108">
                  <c:v>40501.333330000001</c:v>
                </c:pt>
                <c:pt idx="15109">
                  <c:v>40501.375</c:v>
                </c:pt>
                <c:pt idx="15110">
                  <c:v>40501.416670000006</c:v>
                </c:pt>
                <c:pt idx="15111">
                  <c:v>40501.458330000009</c:v>
                </c:pt>
                <c:pt idx="15112">
                  <c:v>40501.5</c:v>
                </c:pt>
                <c:pt idx="15113">
                  <c:v>40501.541669999999</c:v>
                </c:pt>
                <c:pt idx="15114">
                  <c:v>40501.583330000001</c:v>
                </c:pt>
                <c:pt idx="15115">
                  <c:v>40501.624999999993</c:v>
                </c:pt>
                <c:pt idx="15116">
                  <c:v>40501.666669999999</c:v>
                </c:pt>
                <c:pt idx="15117">
                  <c:v>40501.708330000001</c:v>
                </c:pt>
                <c:pt idx="15118">
                  <c:v>40501.75</c:v>
                </c:pt>
                <c:pt idx="15119">
                  <c:v>40501.791669999991</c:v>
                </c:pt>
                <c:pt idx="15120">
                  <c:v>40501.833330000001</c:v>
                </c:pt>
                <c:pt idx="15121">
                  <c:v>40501.875</c:v>
                </c:pt>
                <c:pt idx="15122">
                  <c:v>40501.916670000006</c:v>
                </c:pt>
                <c:pt idx="15123">
                  <c:v>40501.958330000009</c:v>
                </c:pt>
                <c:pt idx="15124">
                  <c:v>40502</c:v>
                </c:pt>
                <c:pt idx="15125">
                  <c:v>40502.041669999999</c:v>
                </c:pt>
                <c:pt idx="15126">
                  <c:v>40502.083330000001</c:v>
                </c:pt>
                <c:pt idx="15127">
                  <c:v>40502.124999999993</c:v>
                </c:pt>
                <c:pt idx="15128">
                  <c:v>40502.166669999999</c:v>
                </c:pt>
                <c:pt idx="15129">
                  <c:v>40502.208330000001</c:v>
                </c:pt>
                <c:pt idx="15130">
                  <c:v>40502.25</c:v>
                </c:pt>
                <c:pt idx="15131">
                  <c:v>40502.291669999991</c:v>
                </c:pt>
                <c:pt idx="15132">
                  <c:v>40502.333330000001</c:v>
                </c:pt>
                <c:pt idx="15133">
                  <c:v>40502.375</c:v>
                </c:pt>
                <c:pt idx="15134">
                  <c:v>40502.416670000006</c:v>
                </c:pt>
                <c:pt idx="15135">
                  <c:v>40502.458330000009</c:v>
                </c:pt>
                <c:pt idx="15136">
                  <c:v>40502.5</c:v>
                </c:pt>
                <c:pt idx="15137">
                  <c:v>40502.541669999999</c:v>
                </c:pt>
                <c:pt idx="15138">
                  <c:v>40502.583330000001</c:v>
                </c:pt>
                <c:pt idx="15139">
                  <c:v>40502.624999999993</c:v>
                </c:pt>
                <c:pt idx="15140">
                  <c:v>40502.666669999999</c:v>
                </c:pt>
                <c:pt idx="15141">
                  <c:v>40502.708330000001</c:v>
                </c:pt>
                <c:pt idx="15142">
                  <c:v>40502.75</c:v>
                </c:pt>
                <c:pt idx="15143">
                  <c:v>40502.791669999991</c:v>
                </c:pt>
                <c:pt idx="15144">
                  <c:v>40502.833330000001</c:v>
                </c:pt>
                <c:pt idx="15145">
                  <c:v>40502.875</c:v>
                </c:pt>
                <c:pt idx="15146">
                  <c:v>40502.916670000006</c:v>
                </c:pt>
                <c:pt idx="15147">
                  <c:v>40502.958330000009</c:v>
                </c:pt>
                <c:pt idx="15148">
                  <c:v>40503</c:v>
                </c:pt>
                <c:pt idx="15149">
                  <c:v>40503.041669999999</c:v>
                </c:pt>
                <c:pt idx="15150">
                  <c:v>40503.083330000001</c:v>
                </c:pt>
                <c:pt idx="15151">
                  <c:v>40503.124999999993</c:v>
                </c:pt>
                <c:pt idx="15152">
                  <c:v>40503.166669999999</c:v>
                </c:pt>
                <c:pt idx="15153">
                  <c:v>40503.208330000001</c:v>
                </c:pt>
                <c:pt idx="15154">
                  <c:v>40503.25</c:v>
                </c:pt>
                <c:pt idx="15155">
                  <c:v>40503.291669999991</c:v>
                </c:pt>
                <c:pt idx="15156">
                  <c:v>40503.333330000001</c:v>
                </c:pt>
                <c:pt idx="15157">
                  <c:v>40503.375</c:v>
                </c:pt>
                <c:pt idx="15158">
                  <c:v>40503.416670000006</c:v>
                </c:pt>
                <c:pt idx="15159">
                  <c:v>40503.458330000009</c:v>
                </c:pt>
                <c:pt idx="15160">
                  <c:v>40503.5</c:v>
                </c:pt>
                <c:pt idx="15161">
                  <c:v>40503.541669999999</c:v>
                </c:pt>
                <c:pt idx="15162">
                  <c:v>40503.583330000001</c:v>
                </c:pt>
                <c:pt idx="15163">
                  <c:v>40503.624999999993</c:v>
                </c:pt>
                <c:pt idx="15164">
                  <c:v>40503.666669999999</c:v>
                </c:pt>
                <c:pt idx="15165">
                  <c:v>40503.708330000001</c:v>
                </c:pt>
                <c:pt idx="15166">
                  <c:v>40503.75</c:v>
                </c:pt>
                <c:pt idx="15167">
                  <c:v>40503.791669999991</c:v>
                </c:pt>
                <c:pt idx="15168">
                  <c:v>40503.833330000001</c:v>
                </c:pt>
                <c:pt idx="15169">
                  <c:v>40503.875</c:v>
                </c:pt>
                <c:pt idx="15170">
                  <c:v>40503.916670000006</c:v>
                </c:pt>
                <c:pt idx="15171">
                  <c:v>40503.958330000009</c:v>
                </c:pt>
                <c:pt idx="15172">
                  <c:v>40504</c:v>
                </c:pt>
                <c:pt idx="15173">
                  <c:v>40504.041669999999</c:v>
                </c:pt>
                <c:pt idx="15174">
                  <c:v>40504.083330000001</c:v>
                </c:pt>
                <c:pt idx="15175">
                  <c:v>40504.124999999993</c:v>
                </c:pt>
                <c:pt idx="15176">
                  <c:v>40504.166669999999</c:v>
                </c:pt>
                <c:pt idx="15177">
                  <c:v>40504.208330000001</c:v>
                </c:pt>
                <c:pt idx="15178">
                  <c:v>40504.25</c:v>
                </c:pt>
                <c:pt idx="15179">
                  <c:v>40504.291669999991</c:v>
                </c:pt>
                <c:pt idx="15180">
                  <c:v>40504.333330000001</c:v>
                </c:pt>
                <c:pt idx="15181">
                  <c:v>40504.375</c:v>
                </c:pt>
                <c:pt idx="15182">
                  <c:v>40504.416670000006</c:v>
                </c:pt>
                <c:pt idx="15183">
                  <c:v>40504.458330000009</c:v>
                </c:pt>
                <c:pt idx="15184">
                  <c:v>40504.5</c:v>
                </c:pt>
                <c:pt idx="15185">
                  <c:v>40504.541669999999</c:v>
                </c:pt>
                <c:pt idx="15186">
                  <c:v>40504.583330000001</c:v>
                </c:pt>
                <c:pt idx="15187">
                  <c:v>40504.624999999993</c:v>
                </c:pt>
                <c:pt idx="15188">
                  <c:v>40504.666669999999</c:v>
                </c:pt>
                <c:pt idx="15189">
                  <c:v>40504.708330000001</c:v>
                </c:pt>
                <c:pt idx="15190">
                  <c:v>40504.75</c:v>
                </c:pt>
                <c:pt idx="15191">
                  <c:v>40504.791669999991</c:v>
                </c:pt>
                <c:pt idx="15192">
                  <c:v>40504.833330000001</c:v>
                </c:pt>
                <c:pt idx="15193">
                  <c:v>40504.875</c:v>
                </c:pt>
                <c:pt idx="15194">
                  <c:v>40504.916670000006</c:v>
                </c:pt>
                <c:pt idx="15195">
                  <c:v>40504.958330000009</c:v>
                </c:pt>
                <c:pt idx="15196">
                  <c:v>40505</c:v>
                </c:pt>
                <c:pt idx="15197">
                  <c:v>40505.041669999999</c:v>
                </c:pt>
                <c:pt idx="15198">
                  <c:v>40505.083330000001</c:v>
                </c:pt>
                <c:pt idx="15199">
                  <c:v>40505.124999999993</c:v>
                </c:pt>
                <c:pt idx="15200">
                  <c:v>40505.166669999999</c:v>
                </c:pt>
                <c:pt idx="15201">
                  <c:v>40505.208330000001</c:v>
                </c:pt>
                <c:pt idx="15202">
                  <c:v>40505.25</c:v>
                </c:pt>
                <c:pt idx="15203">
                  <c:v>40505.291669999991</c:v>
                </c:pt>
                <c:pt idx="15204">
                  <c:v>40505.333330000001</c:v>
                </c:pt>
                <c:pt idx="15205">
                  <c:v>40505.375</c:v>
                </c:pt>
                <c:pt idx="15206">
                  <c:v>40505.416670000006</c:v>
                </c:pt>
                <c:pt idx="15207">
                  <c:v>40505.458330000009</c:v>
                </c:pt>
                <c:pt idx="15208">
                  <c:v>40505.5</c:v>
                </c:pt>
                <c:pt idx="15209">
                  <c:v>40505.541669999999</c:v>
                </c:pt>
                <c:pt idx="15210">
                  <c:v>40505.583330000001</c:v>
                </c:pt>
                <c:pt idx="15211">
                  <c:v>40505.624999999993</c:v>
                </c:pt>
                <c:pt idx="15212">
                  <c:v>40505.666669999999</c:v>
                </c:pt>
                <c:pt idx="15213">
                  <c:v>40505.708330000001</c:v>
                </c:pt>
                <c:pt idx="15214">
                  <c:v>40505.75</c:v>
                </c:pt>
                <c:pt idx="15215">
                  <c:v>40505.791669999991</c:v>
                </c:pt>
                <c:pt idx="15216">
                  <c:v>40505.833330000001</c:v>
                </c:pt>
                <c:pt idx="15217">
                  <c:v>40505.875</c:v>
                </c:pt>
                <c:pt idx="15218">
                  <c:v>40505.916670000006</c:v>
                </c:pt>
                <c:pt idx="15219">
                  <c:v>40505.958330000009</c:v>
                </c:pt>
                <c:pt idx="15220">
                  <c:v>40506</c:v>
                </c:pt>
                <c:pt idx="15221">
                  <c:v>40506.041669999999</c:v>
                </c:pt>
                <c:pt idx="15222">
                  <c:v>40506.083330000001</c:v>
                </c:pt>
                <c:pt idx="15223">
                  <c:v>40506.124999999993</c:v>
                </c:pt>
                <c:pt idx="15224">
                  <c:v>40506.166669999999</c:v>
                </c:pt>
                <c:pt idx="15225">
                  <c:v>40506.208330000001</c:v>
                </c:pt>
                <c:pt idx="15226">
                  <c:v>40506.25</c:v>
                </c:pt>
                <c:pt idx="15227">
                  <c:v>40506.291669999991</c:v>
                </c:pt>
                <c:pt idx="15228">
                  <c:v>40506.333330000001</c:v>
                </c:pt>
                <c:pt idx="15229">
                  <c:v>40506.375</c:v>
                </c:pt>
                <c:pt idx="15230">
                  <c:v>40506.416670000006</c:v>
                </c:pt>
                <c:pt idx="15231">
                  <c:v>40506.458330000009</c:v>
                </c:pt>
                <c:pt idx="15232">
                  <c:v>40506.5</c:v>
                </c:pt>
                <c:pt idx="15233">
                  <c:v>40506.541669999999</c:v>
                </c:pt>
                <c:pt idx="15234">
                  <c:v>40506.583330000001</c:v>
                </c:pt>
                <c:pt idx="15235">
                  <c:v>40506.624999999993</c:v>
                </c:pt>
                <c:pt idx="15236">
                  <c:v>40506.666669999999</c:v>
                </c:pt>
                <c:pt idx="15237">
                  <c:v>40506.708330000001</c:v>
                </c:pt>
                <c:pt idx="15238">
                  <c:v>40506.75</c:v>
                </c:pt>
                <c:pt idx="15239">
                  <c:v>40506.791669999991</c:v>
                </c:pt>
                <c:pt idx="15240">
                  <c:v>40506.833330000001</c:v>
                </c:pt>
                <c:pt idx="15241">
                  <c:v>40506.875</c:v>
                </c:pt>
                <c:pt idx="15242">
                  <c:v>40506.916670000006</c:v>
                </c:pt>
                <c:pt idx="15243">
                  <c:v>40506.958330000009</c:v>
                </c:pt>
                <c:pt idx="15244">
                  <c:v>40507</c:v>
                </c:pt>
                <c:pt idx="15245">
                  <c:v>40507.041669999999</c:v>
                </c:pt>
                <c:pt idx="15246">
                  <c:v>40507.083330000001</c:v>
                </c:pt>
                <c:pt idx="15247">
                  <c:v>40507.124999999993</c:v>
                </c:pt>
                <c:pt idx="15248">
                  <c:v>40507.166669999999</c:v>
                </c:pt>
                <c:pt idx="15249">
                  <c:v>40507.208330000001</c:v>
                </c:pt>
                <c:pt idx="15250">
                  <c:v>40507.25</c:v>
                </c:pt>
                <c:pt idx="15251">
                  <c:v>40507.291669999991</c:v>
                </c:pt>
                <c:pt idx="15252">
                  <c:v>40507.333330000001</c:v>
                </c:pt>
                <c:pt idx="15253">
                  <c:v>40507.375</c:v>
                </c:pt>
                <c:pt idx="15254">
                  <c:v>40507.416670000006</c:v>
                </c:pt>
                <c:pt idx="15255">
                  <c:v>40507.458330000009</c:v>
                </c:pt>
                <c:pt idx="15256">
                  <c:v>40507.5</c:v>
                </c:pt>
                <c:pt idx="15257">
                  <c:v>40507.541669999999</c:v>
                </c:pt>
                <c:pt idx="15258">
                  <c:v>40507.583330000001</c:v>
                </c:pt>
                <c:pt idx="15259">
                  <c:v>40507.624999999993</c:v>
                </c:pt>
                <c:pt idx="15260">
                  <c:v>40507.666669999999</c:v>
                </c:pt>
                <c:pt idx="15261">
                  <c:v>40507.708330000001</c:v>
                </c:pt>
                <c:pt idx="15262">
                  <c:v>40507.75</c:v>
                </c:pt>
                <c:pt idx="15263">
                  <c:v>40507.791669999991</c:v>
                </c:pt>
                <c:pt idx="15264">
                  <c:v>40507.833330000001</c:v>
                </c:pt>
                <c:pt idx="15265">
                  <c:v>40507.875</c:v>
                </c:pt>
                <c:pt idx="15266">
                  <c:v>40507.916670000006</c:v>
                </c:pt>
                <c:pt idx="15267">
                  <c:v>40507.958330000009</c:v>
                </c:pt>
                <c:pt idx="15268">
                  <c:v>40508</c:v>
                </c:pt>
                <c:pt idx="15269">
                  <c:v>40508.041669999999</c:v>
                </c:pt>
                <c:pt idx="15270">
                  <c:v>40508.083330000001</c:v>
                </c:pt>
                <c:pt idx="15271">
                  <c:v>40508.124999999993</c:v>
                </c:pt>
                <c:pt idx="15272">
                  <c:v>40508.166669999999</c:v>
                </c:pt>
                <c:pt idx="15273">
                  <c:v>40508.208330000001</c:v>
                </c:pt>
                <c:pt idx="15274">
                  <c:v>40508.25</c:v>
                </c:pt>
                <c:pt idx="15275">
                  <c:v>40508.291669999991</c:v>
                </c:pt>
                <c:pt idx="15276">
                  <c:v>40508.333330000001</c:v>
                </c:pt>
                <c:pt idx="15277">
                  <c:v>40508.375</c:v>
                </c:pt>
                <c:pt idx="15278">
                  <c:v>40508.416670000006</c:v>
                </c:pt>
                <c:pt idx="15279">
                  <c:v>40508.458330000009</c:v>
                </c:pt>
                <c:pt idx="15280">
                  <c:v>40508.5</c:v>
                </c:pt>
                <c:pt idx="15281">
                  <c:v>40508.541669999999</c:v>
                </c:pt>
                <c:pt idx="15282">
                  <c:v>40508.583330000001</c:v>
                </c:pt>
                <c:pt idx="15283">
                  <c:v>40508.624999999993</c:v>
                </c:pt>
                <c:pt idx="15284">
                  <c:v>40508.666669999999</c:v>
                </c:pt>
                <c:pt idx="15285">
                  <c:v>40508.708330000001</c:v>
                </c:pt>
                <c:pt idx="15286">
                  <c:v>40508.75</c:v>
                </c:pt>
                <c:pt idx="15287">
                  <c:v>40508.791669999991</c:v>
                </c:pt>
                <c:pt idx="15288">
                  <c:v>40508.833330000001</c:v>
                </c:pt>
                <c:pt idx="15289">
                  <c:v>40508.875</c:v>
                </c:pt>
                <c:pt idx="15290">
                  <c:v>40508.916670000006</c:v>
                </c:pt>
                <c:pt idx="15291">
                  <c:v>40508.958330000009</c:v>
                </c:pt>
                <c:pt idx="15292">
                  <c:v>40509</c:v>
                </c:pt>
                <c:pt idx="15293">
                  <c:v>40509.041669999999</c:v>
                </c:pt>
                <c:pt idx="15294">
                  <c:v>40509.083330000001</c:v>
                </c:pt>
                <c:pt idx="15295">
                  <c:v>40509.124999999993</c:v>
                </c:pt>
                <c:pt idx="15296">
                  <c:v>40509.166669999999</c:v>
                </c:pt>
                <c:pt idx="15297">
                  <c:v>40509.208330000001</c:v>
                </c:pt>
                <c:pt idx="15298">
                  <c:v>40509.25</c:v>
                </c:pt>
                <c:pt idx="15299">
                  <c:v>40509.291669999991</c:v>
                </c:pt>
                <c:pt idx="15300">
                  <c:v>40509.333330000001</c:v>
                </c:pt>
                <c:pt idx="15301">
                  <c:v>40509.375</c:v>
                </c:pt>
                <c:pt idx="15302">
                  <c:v>40509.416670000006</c:v>
                </c:pt>
                <c:pt idx="15303">
                  <c:v>40509.458330000009</c:v>
                </c:pt>
                <c:pt idx="15304">
                  <c:v>40509.5</c:v>
                </c:pt>
                <c:pt idx="15305">
                  <c:v>40509.541669999999</c:v>
                </c:pt>
                <c:pt idx="15306">
                  <c:v>40509.583330000001</c:v>
                </c:pt>
                <c:pt idx="15307">
                  <c:v>40509.624999999993</c:v>
                </c:pt>
                <c:pt idx="15308">
                  <c:v>40509.666669999999</c:v>
                </c:pt>
                <c:pt idx="15309">
                  <c:v>40509.708330000001</c:v>
                </c:pt>
                <c:pt idx="15310">
                  <c:v>40509.75</c:v>
                </c:pt>
                <c:pt idx="15311">
                  <c:v>40509.791669999991</c:v>
                </c:pt>
                <c:pt idx="15312">
                  <c:v>40509.833330000001</c:v>
                </c:pt>
                <c:pt idx="15313">
                  <c:v>40509.875</c:v>
                </c:pt>
                <c:pt idx="15314">
                  <c:v>40509.916670000006</c:v>
                </c:pt>
                <c:pt idx="15315">
                  <c:v>40509.958330000009</c:v>
                </c:pt>
                <c:pt idx="15316">
                  <c:v>40510</c:v>
                </c:pt>
                <c:pt idx="15317">
                  <c:v>40510.041669999999</c:v>
                </c:pt>
                <c:pt idx="15318">
                  <c:v>40510.083330000001</c:v>
                </c:pt>
                <c:pt idx="15319">
                  <c:v>40510.124999999993</c:v>
                </c:pt>
                <c:pt idx="15320">
                  <c:v>40510.166669999999</c:v>
                </c:pt>
                <c:pt idx="15321">
                  <c:v>40510.208330000001</c:v>
                </c:pt>
                <c:pt idx="15322">
                  <c:v>40510.25</c:v>
                </c:pt>
                <c:pt idx="15323">
                  <c:v>40510.291669999991</c:v>
                </c:pt>
                <c:pt idx="15324">
                  <c:v>40510.333330000001</c:v>
                </c:pt>
                <c:pt idx="15325">
                  <c:v>40510.375</c:v>
                </c:pt>
                <c:pt idx="15326">
                  <c:v>40510.416670000006</c:v>
                </c:pt>
                <c:pt idx="15327">
                  <c:v>40510.458330000009</c:v>
                </c:pt>
                <c:pt idx="15328">
                  <c:v>40510.5</c:v>
                </c:pt>
                <c:pt idx="15329">
                  <c:v>40510.541669999999</c:v>
                </c:pt>
                <c:pt idx="15330">
                  <c:v>40510.583330000001</c:v>
                </c:pt>
                <c:pt idx="15331">
                  <c:v>40510.624999999993</c:v>
                </c:pt>
                <c:pt idx="15332">
                  <c:v>40510.666669999999</c:v>
                </c:pt>
                <c:pt idx="15333">
                  <c:v>40510.708330000001</c:v>
                </c:pt>
                <c:pt idx="15334">
                  <c:v>40510.75</c:v>
                </c:pt>
                <c:pt idx="15335">
                  <c:v>40510.791669999991</c:v>
                </c:pt>
                <c:pt idx="15336">
                  <c:v>40510.833330000001</c:v>
                </c:pt>
                <c:pt idx="15337">
                  <c:v>40510.875</c:v>
                </c:pt>
                <c:pt idx="15338">
                  <c:v>40510.916670000006</c:v>
                </c:pt>
                <c:pt idx="15339">
                  <c:v>40510.958330000009</c:v>
                </c:pt>
                <c:pt idx="15340">
                  <c:v>40511</c:v>
                </c:pt>
                <c:pt idx="15341">
                  <c:v>40511.041669999999</c:v>
                </c:pt>
                <c:pt idx="15342">
                  <c:v>40511.083330000001</c:v>
                </c:pt>
                <c:pt idx="15343">
                  <c:v>40511.124999999993</c:v>
                </c:pt>
                <c:pt idx="15344">
                  <c:v>40511.166669999999</c:v>
                </c:pt>
                <c:pt idx="15345">
                  <c:v>40511.208330000001</c:v>
                </c:pt>
                <c:pt idx="15346">
                  <c:v>40511.25</c:v>
                </c:pt>
                <c:pt idx="15347">
                  <c:v>40511.291669999991</c:v>
                </c:pt>
                <c:pt idx="15348">
                  <c:v>40511.333330000001</c:v>
                </c:pt>
                <c:pt idx="15349">
                  <c:v>40511.375</c:v>
                </c:pt>
                <c:pt idx="15350">
                  <c:v>40511.416670000006</c:v>
                </c:pt>
                <c:pt idx="15351">
                  <c:v>40511.458330000009</c:v>
                </c:pt>
                <c:pt idx="15352">
                  <c:v>40511.5</c:v>
                </c:pt>
                <c:pt idx="15353">
                  <c:v>40511.541669999999</c:v>
                </c:pt>
                <c:pt idx="15354">
                  <c:v>40511.583330000001</c:v>
                </c:pt>
                <c:pt idx="15355">
                  <c:v>40511.624999999993</c:v>
                </c:pt>
                <c:pt idx="15356">
                  <c:v>40511.666669999999</c:v>
                </c:pt>
                <c:pt idx="15357">
                  <c:v>40511.708330000001</c:v>
                </c:pt>
                <c:pt idx="15358">
                  <c:v>40511.75</c:v>
                </c:pt>
                <c:pt idx="15359">
                  <c:v>40511.791669999991</c:v>
                </c:pt>
                <c:pt idx="15360">
                  <c:v>40511.833330000001</c:v>
                </c:pt>
                <c:pt idx="15361">
                  <c:v>40511.875</c:v>
                </c:pt>
                <c:pt idx="15362">
                  <c:v>40511.916670000006</c:v>
                </c:pt>
                <c:pt idx="15363">
                  <c:v>40511.958330000009</c:v>
                </c:pt>
                <c:pt idx="15364">
                  <c:v>40512</c:v>
                </c:pt>
                <c:pt idx="15365">
                  <c:v>40512.041669999999</c:v>
                </c:pt>
                <c:pt idx="15366">
                  <c:v>40512.083330000001</c:v>
                </c:pt>
                <c:pt idx="15367">
                  <c:v>40512.124999999993</c:v>
                </c:pt>
                <c:pt idx="15368">
                  <c:v>40512.166669999999</c:v>
                </c:pt>
                <c:pt idx="15369">
                  <c:v>40512.208330000001</c:v>
                </c:pt>
                <c:pt idx="15370">
                  <c:v>40512.25</c:v>
                </c:pt>
                <c:pt idx="15371">
                  <c:v>40512.291669999991</c:v>
                </c:pt>
                <c:pt idx="15372">
                  <c:v>40512.333330000001</c:v>
                </c:pt>
                <c:pt idx="15373">
                  <c:v>40512.375</c:v>
                </c:pt>
                <c:pt idx="15374">
                  <c:v>40512.416670000006</c:v>
                </c:pt>
                <c:pt idx="15375">
                  <c:v>40512.458330000009</c:v>
                </c:pt>
                <c:pt idx="15376">
                  <c:v>40512.5</c:v>
                </c:pt>
                <c:pt idx="15377">
                  <c:v>40512.541669999999</c:v>
                </c:pt>
                <c:pt idx="15378">
                  <c:v>40512.583330000001</c:v>
                </c:pt>
                <c:pt idx="15379">
                  <c:v>40512.624999999993</c:v>
                </c:pt>
                <c:pt idx="15380">
                  <c:v>40512.666669999999</c:v>
                </c:pt>
                <c:pt idx="15381">
                  <c:v>40512.708330000001</c:v>
                </c:pt>
                <c:pt idx="15382">
                  <c:v>40512.75</c:v>
                </c:pt>
                <c:pt idx="15383">
                  <c:v>40512.791669999991</c:v>
                </c:pt>
                <c:pt idx="15384">
                  <c:v>40512.833330000001</c:v>
                </c:pt>
                <c:pt idx="15385">
                  <c:v>40512.875</c:v>
                </c:pt>
                <c:pt idx="15386">
                  <c:v>40512.916670000006</c:v>
                </c:pt>
                <c:pt idx="15387">
                  <c:v>40512.958330000009</c:v>
                </c:pt>
                <c:pt idx="15388">
                  <c:v>40513</c:v>
                </c:pt>
                <c:pt idx="15389">
                  <c:v>40513.041669999999</c:v>
                </c:pt>
                <c:pt idx="15390">
                  <c:v>40513.083330000001</c:v>
                </c:pt>
                <c:pt idx="15391">
                  <c:v>40513.124999999993</c:v>
                </c:pt>
                <c:pt idx="15392">
                  <c:v>40513.166669999999</c:v>
                </c:pt>
                <c:pt idx="15393">
                  <c:v>40513.208330000001</c:v>
                </c:pt>
                <c:pt idx="15394">
                  <c:v>40513.25</c:v>
                </c:pt>
                <c:pt idx="15395">
                  <c:v>40513.291669999991</c:v>
                </c:pt>
                <c:pt idx="15396">
                  <c:v>40513.333330000001</c:v>
                </c:pt>
                <c:pt idx="15397">
                  <c:v>40513.375</c:v>
                </c:pt>
                <c:pt idx="15398">
                  <c:v>40513.416670000006</c:v>
                </c:pt>
                <c:pt idx="15399">
                  <c:v>40513.458330000009</c:v>
                </c:pt>
                <c:pt idx="15400">
                  <c:v>40513.5</c:v>
                </c:pt>
                <c:pt idx="15401">
                  <c:v>40513.541669999999</c:v>
                </c:pt>
                <c:pt idx="15402">
                  <c:v>40513.583330000001</c:v>
                </c:pt>
                <c:pt idx="15403">
                  <c:v>40513.624999999993</c:v>
                </c:pt>
                <c:pt idx="15404">
                  <c:v>40513.666669999999</c:v>
                </c:pt>
                <c:pt idx="15405">
                  <c:v>40513.708330000001</c:v>
                </c:pt>
                <c:pt idx="15406">
                  <c:v>40513.75</c:v>
                </c:pt>
                <c:pt idx="15407">
                  <c:v>40513.791669999991</c:v>
                </c:pt>
                <c:pt idx="15408">
                  <c:v>40513.833330000001</c:v>
                </c:pt>
                <c:pt idx="15409">
                  <c:v>40513.875</c:v>
                </c:pt>
                <c:pt idx="15410">
                  <c:v>40513.916670000006</c:v>
                </c:pt>
                <c:pt idx="15411">
                  <c:v>40513.958330000009</c:v>
                </c:pt>
                <c:pt idx="15412">
                  <c:v>40514</c:v>
                </c:pt>
                <c:pt idx="15413">
                  <c:v>40514.041669999999</c:v>
                </c:pt>
                <c:pt idx="15414">
                  <c:v>40514.083330000001</c:v>
                </c:pt>
                <c:pt idx="15415">
                  <c:v>40514.124999999993</c:v>
                </c:pt>
                <c:pt idx="15416">
                  <c:v>40514.166669999999</c:v>
                </c:pt>
                <c:pt idx="15417">
                  <c:v>40514.208330000001</c:v>
                </c:pt>
                <c:pt idx="15418">
                  <c:v>40514.25</c:v>
                </c:pt>
                <c:pt idx="15419">
                  <c:v>40514.291669999991</c:v>
                </c:pt>
                <c:pt idx="15420">
                  <c:v>40514.333330000001</c:v>
                </c:pt>
                <c:pt idx="15421">
                  <c:v>40514.375</c:v>
                </c:pt>
                <c:pt idx="15422">
                  <c:v>40514.416670000006</c:v>
                </c:pt>
                <c:pt idx="15423">
                  <c:v>40514.458330000009</c:v>
                </c:pt>
                <c:pt idx="15424">
                  <c:v>40514.5</c:v>
                </c:pt>
                <c:pt idx="15425">
                  <c:v>40514.541669999999</c:v>
                </c:pt>
                <c:pt idx="15426">
                  <c:v>40514.583330000001</c:v>
                </c:pt>
                <c:pt idx="15427">
                  <c:v>40514.624999999993</c:v>
                </c:pt>
                <c:pt idx="15428">
                  <c:v>40514.666669999999</c:v>
                </c:pt>
                <c:pt idx="15429">
                  <c:v>40514.708330000001</c:v>
                </c:pt>
                <c:pt idx="15430">
                  <c:v>40514.75</c:v>
                </c:pt>
                <c:pt idx="15431">
                  <c:v>40514.791669999991</c:v>
                </c:pt>
                <c:pt idx="15432">
                  <c:v>40514.833330000001</c:v>
                </c:pt>
                <c:pt idx="15433">
                  <c:v>40514.875</c:v>
                </c:pt>
                <c:pt idx="15434">
                  <c:v>40514.916670000006</c:v>
                </c:pt>
                <c:pt idx="15435">
                  <c:v>40514.958330000009</c:v>
                </c:pt>
                <c:pt idx="15436">
                  <c:v>40515</c:v>
                </c:pt>
                <c:pt idx="15437">
                  <c:v>40515.041669999999</c:v>
                </c:pt>
                <c:pt idx="15438">
                  <c:v>40515.083330000001</c:v>
                </c:pt>
                <c:pt idx="15439">
                  <c:v>40515.124999999993</c:v>
                </c:pt>
                <c:pt idx="15440">
                  <c:v>40515.166669999999</c:v>
                </c:pt>
                <c:pt idx="15441">
                  <c:v>40515.208330000001</c:v>
                </c:pt>
                <c:pt idx="15442">
                  <c:v>40515.25</c:v>
                </c:pt>
                <c:pt idx="15443">
                  <c:v>40515.291669999991</c:v>
                </c:pt>
                <c:pt idx="15444">
                  <c:v>40515.333330000001</c:v>
                </c:pt>
                <c:pt idx="15445">
                  <c:v>40515.375</c:v>
                </c:pt>
                <c:pt idx="15446">
                  <c:v>40515.416670000006</c:v>
                </c:pt>
                <c:pt idx="15447">
                  <c:v>40515.458330000009</c:v>
                </c:pt>
                <c:pt idx="15448">
                  <c:v>40515.5</c:v>
                </c:pt>
                <c:pt idx="15449">
                  <c:v>40515.541669999999</c:v>
                </c:pt>
                <c:pt idx="15450">
                  <c:v>40515.583330000001</c:v>
                </c:pt>
                <c:pt idx="15451">
                  <c:v>40515.624999999993</c:v>
                </c:pt>
                <c:pt idx="15452">
                  <c:v>40515.666669999999</c:v>
                </c:pt>
                <c:pt idx="15453">
                  <c:v>40515.708330000001</c:v>
                </c:pt>
                <c:pt idx="15454">
                  <c:v>40515.75</c:v>
                </c:pt>
                <c:pt idx="15455">
                  <c:v>40515.791669999991</c:v>
                </c:pt>
                <c:pt idx="15456">
                  <c:v>40515.833330000001</c:v>
                </c:pt>
                <c:pt idx="15457">
                  <c:v>40515.875</c:v>
                </c:pt>
                <c:pt idx="15458">
                  <c:v>40515.916670000006</c:v>
                </c:pt>
                <c:pt idx="15459">
                  <c:v>40515.958330000009</c:v>
                </c:pt>
                <c:pt idx="15460">
                  <c:v>40516</c:v>
                </c:pt>
                <c:pt idx="15461">
                  <c:v>40516.041669999999</c:v>
                </c:pt>
                <c:pt idx="15462">
                  <c:v>40516.083330000001</c:v>
                </c:pt>
                <c:pt idx="15463">
                  <c:v>40516.124999999993</c:v>
                </c:pt>
                <c:pt idx="15464">
                  <c:v>40516.166669999999</c:v>
                </c:pt>
                <c:pt idx="15465">
                  <c:v>40516.208330000001</c:v>
                </c:pt>
                <c:pt idx="15466">
                  <c:v>40516.25</c:v>
                </c:pt>
                <c:pt idx="15467">
                  <c:v>40516.291669999991</c:v>
                </c:pt>
                <c:pt idx="15468">
                  <c:v>40516.333330000001</c:v>
                </c:pt>
                <c:pt idx="15469">
                  <c:v>40516.375</c:v>
                </c:pt>
                <c:pt idx="15470">
                  <c:v>40516.416670000006</c:v>
                </c:pt>
                <c:pt idx="15471">
                  <c:v>40516.458330000009</c:v>
                </c:pt>
                <c:pt idx="15472">
                  <c:v>40516.5</c:v>
                </c:pt>
                <c:pt idx="15473">
                  <c:v>40516.541669999999</c:v>
                </c:pt>
                <c:pt idx="15474">
                  <c:v>40516.583330000001</c:v>
                </c:pt>
                <c:pt idx="15475">
                  <c:v>40516.624999999993</c:v>
                </c:pt>
                <c:pt idx="15476">
                  <c:v>40516.666669999999</c:v>
                </c:pt>
                <c:pt idx="15477">
                  <c:v>40516.708330000001</c:v>
                </c:pt>
                <c:pt idx="15478">
                  <c:v>40516.75</c:v>
                </c:pt>
                <c:pt idx="15479">
                  <c:v>40516.791669999991</c:v>
                </c:pt>
                <c:pt idx="15480">
                  <c:v>40516.833330000001</c:v>
                </c:pt>
                <c:pt idx="15481">
                  <c:v>40516.875</c:v>
                </c:pt>
                <c:pt idx="15482">
                  <c:v>40516.916670000006</c:v>
                </c:pt>
                <c:pt idx="15483">
                  <c:v>40516.958330000009</c:v>
                </c:pt>
                <c:pt idx="15484">
                  <c:v>40517</c:v>
                </c:pt>
                <c:pt idx="15485">
                  <c:v>40517.041669999999</c:v>
                </c:pt>
                <c:pt idx="15486">
                  <c:v>40517.083330000001</c:v>
                </c:pt>
                <c:pt idx="15487">
                  <c:v>40517.124999999993</c:v>
                </c:pt>
                <c:pt idx="15488">
                  <c:v>40517.166669999999</c:v>
                </c:pt>
                <c:pt idx="15489">
                  <c:v>40517.208330000001</c:v>
                </c:pt>
                <c:pt idx="15490">
                  <c:v>40517.25</c:v>
                </c:pt>
                <c:pt idx="15491">
                  <c:v>40517.291669999991</c:v>
                </c:pt>
                <c:pt idx="15492">
                  <c:v>40517.333330000001</c:v>
                </c:pt>
                <c:pt idx="15493">
                  <c:v>40517.375</c:v>
                </c:pt>
                <c:pt idx="15494">
                  <c:v>40517.416670000006</c:v>
                </c:pt>
                <c:pt idx="15495">
                  <c:v>40517.458330000009</c:v>
                </c:pt>
                <c:pt idx="15496">
                  <c:v>40517.5</c:v>
                </c:pt>
                <c:pt idx="15497">
                  <c:v>40517.541669999999</c:v>
                </c:pt>
                <c:pt idx="15498">
                  <c:v>40517.583330000001</c:v>
                </c:pt>
                <c:pt idx="15499">
                  <c:v>40517.624999999993</c:v>
                </c:pt>
                <c:pt idx="15500">
                  <c:v>40517.666669999999</c:v>
                </c:pt>
                <c:pt idx="15501">
                  <c:v>40517.708330000001</c:v>
                </c:pt>
                <c:pt idx="15502">
                  <c:v>40517.75</c:v>
                </c:pt>
                <c:pt idx="15503">
                  <c:v>40517.791669999991</c:v>
                </c:pt>
                <c:pt idx="15504">
                  <c:v>40517.833330000001</c:v>
                </c:pt>
                <c:pt idx="15505">
                  <c:v>40517.875</c:v>
                </c:pt>
                <c:pt idx="15506">
                  <c:v>40517.916670000006</c:v>
                </c:pt>
                <c:pt idx="15507">
                  <c:v>40517.958330000009</c:v>
                </c:pt>
                <c:pt idx="15508">
                  <c:v>40518</c:v>
                </c:pt>
                <c:pt idx="15509">
                  <c:v>40518.041669999999</c:v>
                </c:pt>
                <c:pt idx="15510">
                  <c:v>40518.083330000001</c:v>
                </c:pt>
                <c:pt idx="15511">
                  <c:v>40518.124999999993</c:v>
                </c:pt>
                <c:pt idx="15512">
                  <c:v>40518.166669999999</c:v>
                </c:pt>
                <c:pt idx="15513">
                  <c:v>40518.208330000001</c:v>
                </c:pt>
                <c:pt idx="15514">
                  <c:v>40518.25</c:v>
                </c:pt>
                <c:pt idx="15515">
                  <c:v>40518.291669999991</c:v>
                </c:pt>
                <c:pt idx="15516">
                  <c:v>40518.333330000001</c:v>
                </c:pt>
                <c:pt idx="15517">
                  <c:v>40518.375</c:v>
                </c:pt>
                <c:pt idx="15518">
                  <c:v>40518.416670000006</c:v>
                </c:pt>
                <c:pt idx="15519">
                  <c:v>40518.458330000009</c:v>
                </c:pt>
                <c:pt idx="15520">
                  <c:v>40518.5</c:v>
                </c:pt>
                <c:pt idx="15521">
                  <c:v>40518.541669999999</c:v>
                </c:pt>
                <c:pt idx="15522">
                  <c:v>40518.583330000001</c:v>
                </c:pt>
                <c:pt idx="15523">
                  <c:v>40518.624999999993</c:v>
                </c:pt>
                <c:pt idx="15524">
                  <c:v>40518.666669999999</c:v>
                </c:pt>
                <c:pt idx="15525">
                  <c:v>40518.708330000001</c:v>
                </c:pt>
                <c:pt idx="15526">
                  <c:v>40518.75</c:v>
                </c:pt>
                <c:pt idx="15527">
                  <c:v>40518.791669999991</c:v>
                </c:pt>
                <c:pt idx="15528">
                  <c:v>40518.833330000001</c:v>
                </c:pt>
                <c:pt idx="15529">
                  <c:v>40518.875</c:v>
                </c:pt>
                <c:pt idx="15530">
                  <c:v>40518.916670000006</c:v>
                </c:pt>
                <c:pt idx="15531">
                  <c:v>40518.958330000009</c:v>
                </c:pt>
                <c:pt idx="15532">
                  <c:v>40519</c:v>
                </c:pt>
                <c:pt idx="15533">
                  <c:v>40519.041669999999</c:v>
                </c:pt>
                <c:pt idx="15534">
                  <c:v>40519.083330000001</c:v>
                </c:pt>
                <c:pt idx="15535">
                  <c:v>40519.124999999993</c:v>
                </c:pt>
                <c:pt idx="15536">
                  <c:v>40519.166669999999</c:v>
                </c:pt>
                <c:pt idx="15537">
                  <c:v>40519.208330000001</c:v>
                </c:pt>
                <c:pt idx="15538">
                  <c:v>40519.25</c:v>
                </c:pt>
                <c:pt idx="15539">
                  <c:v>40519.291669999991</c:v>
                </c:pt>
                <c:pt idx="15540">
                  <c:v>40519.333330000001</c:v>
                </c:pt>
                <c:pt idx="15541">
                  <c:v>40519.375</c:v>
                </c:pt>
                <c:pt idx="15542">
                  <c:v>40519.416670000006</c:v>
                </c:pt>
                <c:pt idx="15543">
                  <c:v>40519.458330000009</c:v>
                </c:pt>
                <c:pt idx="15544">
                  <c:v>40519.5</c:v>
                </c:pt>
                <c:pt idx="15545">
                  <c:v>40519.541669999999</c:v>
                </c:pt>
                <c:pt idx="15546">
                  <c:v>40519.583330000001</c:v>
                </c:pt>
                <c:pt idx="15547">
                  <c:v>40519.624999999993</c:v>
                </c:pt>
                <c:pt idx="15548">
                  <c:v>40519.666669999999</c:v>
                </c:pt>
                <c:pt idx="15549">
                  <c:v>40519.708330000001</c:v>
                </c:pt>
                <c:pt idx="15550">
                  <c:v>40519.75</c:v>
                </c:pt>
                <c:pt idx="15551">
                  <c:v>40519.791669999991</c:v>
                </c:pt>
                <c:pt idx="15552">
                  <c:v>40519.833330000001</c:v>
                </c:pt>
                <c:pt idx="15553">
                  <c:v>40519.875</c:v>
                </c:pt>
                <c:pt idx="15554">
                  <c:v>40519.916670000006</c:v>
                </c:pt>
                <c:pt idx="15555">
                  <c:v>40519.958330000009</c:v>
                </c:pt>
                <c:pt idx="15556">
                  <c:v>40520</c:v>
                </c:pt>
                <c:pt idx="15557">
                  <c:v>40520.041669999999</c:v>
                </c:pt>
                <c:pt idx="15558">
                  <c:v>40520.083330000001</c:v>
                </c:pt>
                <c:pt idx="15559">
                  <c:v>40520.124999999993</c:v>
                </c:pt>
                <c:pt idx="15560">
                  <c:v>40520.166669999999</c:v>
                </c:pt>
                <c:pt idx="15561">
                  <c:v>40520.208330000001</c:v>
                </c:pt>
                <c:pt idx="15562">
                  <c:v>40520.25</c:v>
                </c:pt>
                <c:pt idx="15563">
                  <c:v>40520.291669999991</c:v>
                </c:pt>
                <c:pt idx="15564">
                  <c:v>40520.333330000001</c:v>
                </c:pt>
                <c:pt idx="15565">
                  <c:v>40520.375</c:v>
                </c:pt>
                <c:pt idx="15566">
                  <c:v>40520.416670000006</c:v>
                </c:pt>
                <c:pt idx="15567">
                  <c:v>40520.458330000009</c:v>
                </c:pt>
                <c:pt idx="15568">
                  <c:v>40520.5</c:v>
                </c:pt>
                <c:pt idx="15569">
                  <c:v>40520.541669999999</c:v>
                </c:pt>
                <c:pt idx="15570">
                  <c:v>40520.583330000001</c:v>
                </c:pt>
                <c:pt idx="15571">
                  <c:v>40520.624999999993</c:v>
                </c:pt>
                <c:pt idx="15572">
                  <c:v>40520.666669999999</c:v>
                </c:pt>
                <c:pt idx="15573">
                  <c:v>40520.708330000001</c:v>
                </c:pt>
                <c:pt idx="15574">
                  <c:v>40520.75</c:v>
                </c:pt>
                <c:pt idx="15575">
                  <c:v>40520.791669999991</c:v>
                </c:pt>
                <c:pt idx="15576">
                  <c:v>40520.833330000001</c:v>
                </c:pt>
                <c:pt idx="15577">
                  <c:v>40520.875</c:v>
                </c:pt>
                <c:pt idx="15578">
                  <c:v>40520.916670000006</c:v>
                </c:pt>
                <c:pt idx="15579">
                  <c:v>40520.958330000009</c:v>
                </c:pt>
                <c:pt idx="15580">
                  <c:v>40521</c:v>
                </c:pt>
                <c:pt idx="15581">
                  <c:v>40521.041669999999</c:v>
                </c:pt>
                <c:pt idx="15582">
                  <c:v>40521.083330000001</c:v>
                </c:pt>
                <c:pt idx="15583">
                  <c:v>40521.124999999993</c:v>
                </c:pt>
                <c:pt idx="15584">
                  <c:v>40521.166669999999</c:v>
                </c:pt>
                <c:pt idx="15585">
                  <c:v>40521.208330000001</c:v>
                </c:pt>
                <c:pt idx="15586">
                  <c:v>40521.25</c:v>
                </c:pt>
                <c:pt idx="15587">
                  <c:v>40521.291669999991</c:v>
                </c:pt>
                <c:pt idx="15588">
                  <c:v>40521.333330000001</c:v>
                </c:pt>
                <c:pt idx="15589">
                  <c:v>40521.375</c:v>
                </c:pt>
                <c:pt idx="15590">
                  <c:v>40521.416670000006</c:v>
                </c:pt>
                <c:pt idx="15591">
                  <c:v>40521.458330000009</c:v>
                </c:pt>
                <c:pt idx="15592">
                  <c:v>40521.5</c:v>
                </c:pt>
                <c:pt idx="15593">
                  <c:v>40521.541669999999</c:v>
                </c:pt>
                <c:pt idx="15594">
                  <c:v>40521.583330000001</c:v>
                </c:pt>
                <c:pt idx="15595">
                  <c:v>40521.624999999993</c:v>
                </c:pt>
                <c:pt idx="15596">
                  <c:v>40521.666669999999</c:v>
                </c:pt>
                <c:pt idx="15597">
                  <c:v>40521.708330000001</c:v>
                </c:pt>
                <c:pt idx="15598">
                  <c:v>40521.75</c:v>
                </c:pt>
                <c:pt idx="15599">
                  <c:v>40521.791669999991</c:v>
                </c:pt>
                <c:pt idx="15600">
                  <c:v>40521.833330000001</c:v>
                </c:pt>
                <c:pt idx="15601">
                  <c:v>40521.875</c:v>
                </c:pt>
                <c:pt idx="15602">
                  <c:v>40521.916670000006</c:v>
                </c:pt>
                <c:pt idx="15603">
                  <c:v>40521.958330000009</c:v>
                </c:pt>
                <c:pt idx="15604">
                  <c:v>40522</c:v>
                </c:pt>
                <c:pt idx="15605">
                  <c:v>40522.041669999999</c:v>
                </c:pt>
                <c:pt idx="15606">
                  <c:v>40522.083330000001</c:v>
                </c:pt>
                <c:pt idx="15607">
                  <c:v>40522.124999999993</c:v>
                </c:pt>
                <c:pt idx="15608">
                  <c:v>40522.166669999999</c:v>
                </c:pt>
                <c:pt idx="15609">
                  <c:v>40522.208330000001</c:v>
                </c:pt>
                <c:pt idx="15610">
                  <c:v>40522.25</c:v>
                </c:pt>
                <c:pt idx="15611">
                  <c:v>40522.291669999991</c:v>
                </c:pt>
                <c:pt idx="15612">
                  <c:v>40522.333330000001</c:v>
                </c:pt>
                <c:pt idx="15613">
                  <c:v>40522.375</c:v>
                </c:pt>
                <c:pt idx="15614">
                  <c:v>40522.416670000006</c:v>
                </c:pt>
                <c:pt idx="15615">
                  <c:v>40522.458330000009</c:v>
                </c:pt>
                <c:pt idx="15616">
                  <c:v>40522.5</c:v>
                </c:pt>
                <c:pt idx="15617">
                  <c:v>40522.541669999999</c:v>
                </c:pt>
                <c:pt idx="15618">
                  <c:v>40522.583330000001</c:v>
                </c:pt>
                <c:pt idx="15619">
                  <c:v>40522.624999999993</c:v>
                </c:pt>
                <c:pt idx="15620">
                  <c:v>40522.666669999999</c:v>
                </c:pt>
                <c:pt idx="15621">
                  <c:v>40522.708330000001</c:v>
                </c:pt>
                <c:pt idx="15622">
                  <c:v>40522.75</c:v>
                </c:pt>
                <c:pt idx="15623">
                  <c:v>40522.791669999991</c:v>
                </c:pt>
                <c:pt idx="15624">
                  <c:v>40522.833330000001</c:v>
                </c:pt>
                <c:pt idx="15625">
                  <c:v>40522.875</c:v>
                </c:pt>
                <c:pt idx="15626">
                  <c:v>40522.916670000006</c:v>
                </c:pt>
                <c:pt idx="15627">
                  <c:v>40522.958330000009</c:v>
                </c:pt>
                <c:pt idx="15628">
                  <c:v>40523</c:v>
                </c:pt>
                <c:pt idx="15629">
                  <c:v>40523.041669999999</c:v>
                </c:pt>
                <c:pt idx="15630">
                  <c:v>40523.083330000001</c:v>
                </c:pt>
                <c:pt idx="15631">
                  <c:v>40523.124999999993</c:v>
                </c:pt>
                <c:pt idx="15632">
                  <c:v>40523.166669999999</c:v>
                </c:pt>
                <c:pt idx="15633">
                  <c:v>40523.208330000001</c:v>
                </c:pt>
                <c:pt idx="15634">
                  <c:v>40523.25</c:v>
                </c:pt>
                <c:pt idx="15635">
                  <c:v>40523.291669999991</c:v>
                </c:pt>
                <c:pt idx="15636">
                  <c:v>40523.333330000001</c:v>
                </c:pt>
                <c:pt idx="15637">
                  <c:v>40523.375</c:v>
                </c:pt>
                <c:pt idx="15638">
                  <c:v>40523.416670000006</c:v>
                </c:pt>
                <c:pt idx="15639">
                  <c:v>40523.458330000009</c:v>
                </c:pt>
                <c:pt idx="15640">
                  <c:v>40523.5</c:v>
                </c:pt>
                <c:pt idx="15641">
                  <c:v>40523.541669999999</c:v>
                </c:pt>
                <c:pt idx="15642">
                  <c:v>40523.583330000001</c:v>
                </c:pt>
                <c:pt idx="15643">
                  <c:v>40523.624999999993</c:v>
                </c:pt>
                <c:pt idx="15644">
                  <c:v>40523.666669999999</c:v>
                </c:pt>
                <c:pt idx="15645">
                  <c:v>40523.708330000001</c:v>
                </c:pt>
                <c:pt idx="15646">
                  <c:v>40523.75</c:v>
                </c:pt>
                <c:pt idx="15647">
                  <c:v>40523.791669999991</c:v>
                </c:pt>
                <c:pt idx="15648">
                  <c:v>40523.833330000001</c:v>
                </c:pt>
                <c:pt idx="15649">
                  <c:v>40523.875</c:v>
                </c:pt>
                <c:pt idx="15650">
                  <c:v>40523.916670000006</c:v>
                </c:pt>
                <c:pt idx="15651">
                  <c:v>40523.958330000009</c:v>
                </c:pt>
                <c:pt idx="15652">
                  <c:v>40524</c:v>
                </c:pt>
                <c:pt idx="15653">
                  <c:v>40524.041669999999</c:v>
                </c:pt>
                <c:pt idx="15654">
                  <c:v>40524.083330000001</c:v>
                </c:pt>
                <c:pt idx="15655">
                  <c:v>40524.124999999993</c:v>
                </c:pt>
                <c:pt idx="15656">
                  <c:v>40524.166669999999</c:v>
                </c:pt>
                <c:pt idx="15657">
                  <c:v>40524.208330000001</c:v>
                </c:pt>
                <c:pt idx="15658">
                  <c:v>40524.25</c:v>
                </c:pt>
                <c:pt idx="15659">
                  <c:v>40524.291669999991</c:v>
                </c:pt>
                <c:pt idx="15660">
                  <c:v>40524.333330000001</c:v>
                </c:pt>
                <c:pt idx="15661">
                  <c:v>40524.375</c:v>
                </c:pt>
                <c:pt idx="15662">
                  <c:v>40524.416670000006</c:v>
                </c:pt>
                <c:pt idx="15663">
                  <c:v>40524.458330000009</c:v>
                </c:pt>
                <c:pt idx="15664">
                  <c:v>40524.5</c:v>
                </c:pt>
                <c:pt idx="15665">
                  <c:v>40524.541669999999</c:v>
                </c:pt>
                <c:pt idx="15666">
                  <c:v>40524.583330000001</c:v>
                </c:pt>
                <c:pt idx="15667">
                  <c:v>40524.624999999993</c:v>
                </c:pt>
                <c:pt idx="15668">
                  <c:v>40524.666669999999</c:v>
                </c:pt>
                <c:pt idx="15669">
                  <c:v>40524.708330000001</c:v>
                </c:pt>
                <c:pt idx="15670">
                  <c:v>40524.75</c:v>
                </c:pt>
                <c:pt idx="15671">
                  <c:v>40524.791669999991</c:v>
                </c:pt>
                <c:pt idx="15672">
                  <c:v>40524.833330000001</c:v>
                </c:pt>
                <c:pt idx="15673">
                  <c:v>40524.875</c:v>
                </c:pt>
                <c:pt idx="15674">
                  <c:v>40524.916670000006</c:v>
                </c:pt>
                <c:pt idx="15675">
                  <c:v>40524.958330000009</c:v>
                </c:pt>
                <c:pt idx="15676">
                  <c:v>40525</c:v>
                </c:pt>
                <c:pt idx="15677">
                  <c:v>40525.041669999999</c:v>
                </c:pt>
                <c:pt idx="15678">
                  <c:v>40525.083330000001</c:v>
                </c:pt>
                <c:pt idx="15679">
                  <c:v>40525.124999999993</c:v>
                </c:pt>
                <c:pt idx="15680">
                  <c:v>40525.166669999999</c:v>
                </c:pt>
                <c:pt idx="15681">
                  <c:v>40525.208330000001</c:v>
                </c:pt>
                <c:pt idx="15682">
                  <c:v>40525.25</c:v>
                </c:pt>
                <c:pt idx="15683">
                  <c:v>40525.291669999991</c:v>
                </c:pt>
                <c:pt idx="15684">
                  <c:v>40525.333330000001</c:v>
                </c:pt>
                <c:pt idx="15685">
                  <c:v>40525.375</c:v>
                </c:pt>
                <c:pt idx="15686">
                  <c:v>40525.416670000006</c:v>
                </c:pt>
                <c:pt idx="15687">
                  <c:v>40525.458330000009</c:v>
                </c:pt>
                <c:pt idx="15688">
                  <c:v>40525.5</c:v>
                </c:pt>
                <c:pt idx="15689">
                  <c:v>40525.541669999999</c:v>
                </c:pt>
                <c:pt idx="15690">
                  <c:v>40525.583330000001</c:v>
                </c:pt>
                <c:pt idx="15691">
                  <c:v>40525.624999999993</c:v>
                </c:pt>
                <c:pt idx="15692">
                  <c:v>40525.666669999999</c:v>
                </c:pt>
                <c:pt idx="15693">
                  <c:v>40525.708330000001</c:v>
                </c:pt>
                <c:pt idx="15694">
                  <c:v>40525.75</c:v>
                </c:pt>
                <c:pt idx="15695">
                  <c:v>40525.791669999991</c:v>
                </c:pt>
                <c:pt idx="15696">
                  <c:v>40525.833330000001</c:v>
                </c:pt>
                <c:pt idx="15697">
                  <c:v>40525.875</c:v>
                </c:pt>
                <c:pt idx="15698">
                  <c:v>40525.916670000006</c:v>
                </c:pt>
                <c:pt idx="15699">
                  <c:v>40525.958330000009</c:v>
                </c:pt>
                <c:pt idx="15700">
                  <c:v>40526</c:v>
                </c:pt>
                <c:pt idx="15701">
                  <c:v>40526.041669999999</c:v>
                </c:pt>
                <c:pt idx="15702">
                  <c:v>40526.083330000001</c:v>
                </c:pt>
                <c:pt idx="15703">
                  <c:v>40526.124999999993</c:v>
                </c:pt>
                <c:pt idx="15704">
                  <c:v>40526.166669999999</c:v>
                </c:pt>
                <c:pt idx="15705">
                  <c:v>40526.208330000001</c:v>
                </c:pt>
                <c:pt idx="15706">
                  <c:v>40526.25</c:v>
                </c:pt>
                <c:pt idx="15707">
                  <c:v>40526.291669999991</c:v>
                </c:pt>
                <c:pt idx="15708">
                  <c:v>40526.333330000001</c:v>
                </c:pt>
                <c:pt idx="15709">
                  <c:v>40526.375</c:v>
                </c:pt>
                <c:pt idx="15710">
                  <c:v>40526.416670000006</c:v>
                </c:pt>
                <c:pt idx="15711">
                  <c:v>40526.458330000009</c:v>
                </c:pt>
                <c:pt idx="15712">
                  <c:v>40526.5</c:v>
                </c:pt>
                <c:pt idx="15713">
                  <c:v>40526.541669999999</c:v>
                </c:pt>
                <c:pt idx="15714">
                  <c:v>40526.583330000001</c:v>
                </c:pt>
                <c:pt idx="15715">
                  <c:v>40526.624999999993</c:v>
                </c:pt>
                <c:pt idx="15716">
                  <c:v>40526.666669999999</c:v>
                </c:pt>
                <c:pt idx="15717">
                  <c:v>40526.708330000001</c:v>
                </c:pt>
                <c:pt idx="15718">
                  <c:v>40526.75</c:v>
                </c:pt>
                <c:pt idx="15719">
                  <c:v>40526.791669999991</c:v>
                </c:pt>
                <c:pt idx="15720">
                  <c:v>40526.833330000001</c:v>
                </c:pt>
                <c:pt idx="15721">
                  <c:v>40526.875</c:v>
                </c:pt>
                <c:pt idx="15722">
                  <c:v>40526.916670000006</c:v>
                </c:pt>
                <c:pt idx="15723">
                  <c:v>40526.958330000009</c:v>
                </c:pt>
                <c:pt idx="15724">
                  <c:v>40527</c:v>
                </c:pt>
                <c:pt idx="15725">
                  <c:v>40527.041669999999</c:v>
                </c:pt>
                <c:pt idx="15726">
                  <c:v>40527.083330000001</c:v>
                </c:pt>
                <c:pt idx="15727">
                  <c:v>40527.124999999993</c:v>
                </c:pt>
                <c:pt idx="15728">
                  <c:v>40527.166669999999</c:v>
                </c:pt>
                <c:pt idx="15729">
                  <c:v>40527.208330000001</c:v>
                </c:pt>
                <c:pt idx="15730">
                  <c:v>40527.25</c:v>
                </c:pt>
                <c:pt idx="15731">
                  <c:v>40527.291669999991</c:v>
                </c:pt>
                <c:pt idx="15732">
                  <c:v>40527.333330000001</c:v>
                </c:pt>
                <c:pt idx="15733">
                  <c:v>40527.375</c:v>
                </c:pt>
                <c:pt idx="15734">
                  <c:v>40527.416670000006</c:v>
                </c:pt>
                <c:pt idx="15735">
                  <c:v>40527.458330000009</c:v>
                </c:pt>
                <c:pt idx="15736">
                  <c:v>40527.5</c:v>
                </c:pt>
                <c:pt idx="15737">
                  <c:v>40527.541669999999</c:v>
                </c:pt>
                <c:pt idx="15738">
                  <c:v>40527.583330000001</c:v>
                </c:pt>
                <c:pt idx="15739">
                  <c:v>40527.624999999993</c:v>
                </c:pt>
                <c:pt idx="15740">
                  <c:v>40527.666669999999</c:v>
                </c:pt>
                <c:pt idx="15741">
                  <c:v>40527.708330000001</c:v>
                </c:pt>
                <c:pt idx="15742">
                  <c:v>40527.75</c:v>
                </c:pt>
                <c:pt idx="15743">
                  <c:v>40527.791669999991</c:v>
                </c:pt>
                <c:pt idx="15744">
                  <c:v>40527.833330000001</c:v>
                </c:pt>
                <c:pt idx="15745">
                  <c:v>40527.875</c:v>
                </c:pt>
                <c:pt idx="15746">
                  <c:v>40527.916670000006</c:v>
                </c:pt>
                <c:pt idx="15747">
                  <c:v>40527.958330000009</c:v>
                </c:pt>
                <c:pt idx="15748">
                  <c:v>40528</c:v>
                </c:pt>
                <c:pt idx="15749">
                  <c:v>40528.041669999999</c:v>
                </c:pt>
                <c:pt idx="15750">
                  <c:v>40528.083330000001</c:v>
                </c:pt>
                <c:pt idx="15751">
                  <c:v>40528.124999999993</c:v>
                </c:pt>
                <c:pt idx="15752">
                  <c:v>40528.166669999999</c:v>
                </c:pt>
                <c:pt idx="15753">
                  <c:v>40528.208330000001</c:v>
                </c:pt>
                <c:pt idx="15754">
                  <c:v>40528.25</c:v>
                </c:pt>
                <c:pt idx="15755">
                  <c:v>40528.291669999991</c:v>
                </c:pt>
                <c:pt idx="15756">
                  <c:v>40528.333330000001</c:v>
                </c:pt>
                <c:pt idx="15757">
                  <c:v>40528.375</c:v>
                </c:pt>
                <c:pt idx="15758">
                  <c:v>40528.416670000006</c:v>
                </c:pt>
                <c:pt idx="15759">
                  <c:v>40528.458330000009</c:v>
                </c:pt>
                <c:pt idx="15760">
                  <c:v>40528.5</c:v>
                </c:pt>
                <c:pt idx="15761">
                  <c:v>40528.541669999999</c:v>
                </c:pt>
                <c:pt idx="15762">
                  <c:v>40528.583330000001</c:v>
                </c:pt>
                <c:pt idx="15763">
                  <c:v>40528.624999999993</c:v>
                </c:pt>
                <c:pt idx="15764">
                  <c:v>40528.666669999999</c:v>
                </c:pt>
                <c:pt idx="15765">
                  <c:v>40528.708330000001</c:v>
                </c:pt>
                <c:pt idx="15766">
                  <c:v>40528.75</c:v>
                </c:pt>
                <c:pt idx="15767">
                  <c:v>40528.791669999991</c:v>
                </c:pt>
                <c:pt idx="15768">
                  <c:v>40528.833330000001</c:v>
                </c:pt>
                <c:pt idx="15769">
                  <c:v>40528.875</c:v>
                </c:pt>
                <c:pt idx="15770">
                  <c:v>40528.916670000006</c:v>
                </c:pt>
                <c:pt idx="15771">
                  <c:v>40528.958330000009</c:v>
                </c:pt>
                <c:pt idx="15772">
                  <c:v>40529</c:v>
                </c:pt>
                <c:pt idx="15773">
                  <c:v>40529.041669999999</c:v>
                </c:pt>
                <c:pt idx="15774">
                  <c:v>40529.083330000001</c:v>
                </c:pt>
                <c:pt idx="15775">
                  <c:v>40529.124999999993</c:v>
                </c:pt>
                <c:pt idx="15776">
                  <c:v>40529.166669999999</c:v>
                </c:pt>
                <c:pt idx="15777">
                  <c:v>40529.208330000001</c:v>
                </c:pt>
                <c:pt idx="15778">
                  <c:v>40529.25</c:v>
                </c:pt>
                <c:pt idx="15779">
                  <c:v>40529.291669999991</c:v>
                </c:pt>
                <c:pt idx="15780">
                  <c:v>40529.333330000001</c:v>
                </c:pt>
                <c:pt idx="15781">
                  <c:v>40529.375</c:v>
                </c:pt>
                <c:pt idx="15782">
                  <c:v>40529.416670000006</c:v>
                </c:pt>
                <c:pt idx="15783">
                  <c:v>40529.458330000009</c:v>
                </c:pt>
                <c:pt idx="15784">
                  <c:v>40529.5</c:v>
                </c:pt>
                <c:pt idx="15785">
                  <c:v>40529.541669999999</c:v>
                </c:pt>
                <c:pt idx="15786">
                  <c:v>40529.583330000001</c:v>
                </c:pt>
                <c:pt idx="15787">
                  <c:v>40529.624999999993</c:v>
                </c:pt>
                <c:pt idx="15788">
                  <c:v>40529.666669999999</c:v>
                </c:pt>
                <c:pt idx="15789">
                  <c:v>40529.708330000001</c:v>
                </c:pt>
                <c:pt idx="15790">
                  <c:v>40529.75</c:v>
                </c:pt>
                <c:pt idx="15791">
                  <c:v>40529.791669999991</c:v>
                </c:pt>
                <c:pt idx="15792">
                  <c:v>40529.833330000001</c:v>
                </c:pt>
                <c:pt idx="15793">
                  <c:v>40529.875</c:v>
                </c:pt>
                <c:pt idx="15794">
                  <c:v>40529.916670000006</c:v>
                </c:pt>
                <c:pt idx="15795">
                  <c:v>40529.958330000009</c:v>
                </c:pt>
                <c:pt idx="15796">
                  <c:v>40530</c:v>
                </c:pt>
                <c:pt idx="15797">
                  <c:v>40530.041669999999</c:v>
                </c:pt>
                <c:pt idx="15798">
                  <c:v>40530.083330000001</c:v>
                </c:pt>
                <c:pt idx="15799">
                  <c:v>40530.124999999993</c:v>
                </c:pt>
                <c:pt idx="15800">
                  <c:v>40530.166669999999</c:v>
                </c:pt>
                <c:pt idx="15801">
                  <c:v>40530.208330000001</c:v>
                </c:pt>
                <c:pt idx="15802">
                  <c:v>40530.25</c:v>
                </c:pt>
                <c:pt idx="15803">
                  <c:v>40530.291669999991</c:v>
                </c:pt>
                <c:pt idx="15804">
                  <c:v>40530.333330000001</c:v>
                </c:pt>
                <c:pt idx="15805">
                  <c:v>40530.375</c:v>
                </c:pt>
                <c:pt idx="15806">
                  <c:v>40530.416670000006</c:v>
                </c:pt>
                <c:pt idx="15807">
                  <c:v>40530.458330000009</c:v>
                </c:pt>
                <c:pt idx="15808">
                  <c:v>40530.5</c:v>
                </c:pt>
                <c:pt idx="15809">
                  <c:v>40530.541669999999</c:v>
                </c:pt>
                <c:pt idx="15810">
                  <c:v>40530.583330000001</c:v>
                </c:pt>
                <c:pt idx="15811">
                  <c:v>40530.624999999993</c:v>
                </c:pt>
                <c:pt idx="15812">
                  <c:v>40530.666669999999</c:v>
                </c:pt>
                <c:pt idx="15813">
                  <c:v>40530.708330000001</c:v>
                </c:pt>
                <c:pt idx="15814">
                  <c:v>40530.75</c:v>
                </c:pt>
                <c:pt idx="15815">
                  <c:v>40530.791669999991</c:v>
                </c:pt>
                <c:pt idx="15816">
                  <c:v>40530.833330000001</c:v>
                </c:pt>
                <c:pt idx="15817">
                  <c:v>40530.875</c:v>
                </c:pt>
                <c:pt idx="15818">
                  <c:v>40530.916670000006</c:v>
                </c:pt>
                <c:pt idx="15819">
                  <c:v>40530.958330000009</c:v>
                </c:pt>
                <c:pt idx="15820">
                  <c:v>40531</c:v>
                </c:pt>
                <c:pt idx="15821">
                  <c:v>40531.041669999999</c:v>
                </c:pt>
                <c:pt idx="15822">
                  <c:v>40531.083330000001</c:v>
                </c:pt>
                <c:pt idx="15823">
                  <c:v>40531.124999999993</c:v>
                </c:pt>
                <c:pt idx="15824">
                  <c:v>40531.166669999999</c:v>
                </c:pt>
                <c:pt idx="15825">
                  <c:v>40531.208330000001</c:v>
                </c:pt>
                <c:pt idx="15826">
                  <c:v>40531.25</c:v>
                </c:pt>
                <c:pt idx="15827">
                  <c:v>40531.291669999991</c:v>
                </c:pt>
                <c:pt idx="15828">
                  <c:v>40531.333330000001</c:v>
                </c:pt>
                <c:pt idx="15829">
                  <c:v>40531.375</c:v>
                </c:pt>
                <c:pt idx="15830">
                  <c:v>40531.416670000006</c:v>
                </c:pt>
                <c:pt idx="15831">
                  <c:v>40531.458330000009</c:v>
                </c:pt>
                <c:pt idx="15832">
                  <c:v>40531.5</c:v>
                </c:pt>
                <c:pt idx="15833">
                  <c:v>40531.541669999999</c:v>
                </c:pt>
                <c:pt idx="15834">
                  <c:v>40531.583330000001</c:v>
                </c:pt>
                <c:pt idx="15835">
                  <c:v>40531.624999999993</c:v>
                </c:pt>
                <c:pt idx="15836">
                  <c:v>40531.666669999999</c:v>
                </c:pt>
                <c:pt idx="15837">
                  <c:v>40531.708330000001</c:v>
                </c:pt>
                <c:pt idx="15838">
                  <c:v>40531.75</c:v>
                </c:pt>
                <c:pt idx="15839">
                  <c:v>40531.791669999991</c:v>
                </c:pt>
                <c:pt idx="15840">
                  <c:v>40531.833330000001</c:v>
                </c:pt>
                <c:pt idx="15841">
                  <c:v>40531.875</c:v>
                </c:pt>
                <c:pt idx="15842">
                  <c:v>40531.916670000006</c:v>
                </c:pt>
                <c:pt idx="15843">
                  <c:v>40531.958330000009</c:v>
                </c:pt>
                <c:pt idx="15844">
                  <c:v>40532</c:v>
                </c:pt>
                <c:pt idx="15845">
                  <c:v>40532.041669999999</c:v>
                </c:pt>
                <c:pt idx="15846">
                  <c:v>40532.083330000001</c:v>
                </c:pt>
                <c:pt idx="15847">
                  <c:v>40532.124999999993</c:v>
                </c:pt>
                <c:pt idx="15848">
                  <c:v>40532.166669999999</c:v>
                </c:pt>
                <c:pt idx="15849">
                  <c:v>40532.208330000001</c:v>
                </c:pt>
                <c:pt idx="15850">
                  <c:v>40532.25</c:v>
                </c:pt>
                <c:pt idx="15851">
                  <c:v>40532.291669999991</c:v>
                </c:pt>
                <c:pt idx="15852">
                  <c:v>40532.333330000001</c:v>
                </c:pt>
                <c:pt idx="15853">
                  <c:v>40532.375</c:v>
                </c:pt>
                <c:pt idx="15854">
                  <c:v>40532.416670000006</c:v>
                </c:pt>
                <c:pt idx="15855">
                  <c:v>40532.458330000009</c:v>
                </c:pt>
                <c:pt idx="15856">
                  <c:v>40532.5</c:v>
                </c:pt>
                <c:pt idx="15857">
                  <c:v>40532.541669999999</c:v>
                </c:pt>
                <c:pt idx="15858">
                  <c:v>40532.583330000001</c:v>
                </c:pt>
                <c:pt idx="15859">
                  <c:v>40532.624999999993</c:v>
                </c:pt>
                <c:pt idx="15860">
                  <c:v>40532.666669999999</c:v>
                </c:pt>
                <c:pt idx="15861">
                  <c:v>40532.708330000001</c:v>
                </c:pt>
                <c:pt idx="15862">
                  <c:v>40532.75</c:v>
                </c:pt>
                <c:pt idx="15863">
                  <c:v>40532.791669999991</c:v>
                </c:pt>
                <c:pt idx="15864">
                  <c:v>40532.833330000001</c:v>
                </c:pt>
                <c:pt idx="15865">
                  <c:v>40532.875</c:v>
                </c:pt>
                <c:pt idx="15866">
                  <c:v>40532.916670000006</c:v>
                </c:pt>
                <c:pt idx="15867">
                  <c:v>40532.958330000009</c:v>
                </c:pt>
                <c:pt idx="15868">
                  <c:v>40533</c:v>
                </c:pt>
                <c:pt idx="15869">
                  <c:v>40533.041669999999</c:v>
                </c:pt>
                <c:pt idx="15870">
                  <c:v>40533.083330000001</c:v>
                </c:pt>
                <c:pt idx="15871">
                  <c:v>40533.124999999993</c:v>
                </c:pt>
                <c:pt idx="15872">
                  <c:v>40533.166669999999</c:v>
                </c:pt>
                <c:pt idx="15873">
                  <c:v>40533.208330000001</c:v>
                </c:pt>
                <c:pt idx="15874">
                  <c:v>40533.25</c:v>
                </c:pt>
                <c:pt idx="15875">
                  <c:v>40533.291669999991</c:v>
                </c:pt>
                <c:pt idx="15876">
                  <c:v>40533.333330000001</c:v>
                </c:pt>
                <c:pt idx="15877">
                  <c:v>40533.375</c:v>
                </c:pt>
                <c:pt idx="15878">
                  <c:v>40533.416670000006</c:v>
                </c:pt>
                <c:pt idx="15879">
                  <c:v>40533.458330000009</c:v>
                </c:pt>
                <c:pt idx="15880">
                  <c:v>40533.5</c:v>
                </c:pt>
                <c:pt idx="15881">
                  <c:v>40533.541669999999</c:v>
                </c:pt>
                <c:pt idx="15882">
                  <c:v>40533.583330000001</c:v>
                </c:pt>
                <c:pt idx="15883">
                  <c:v>40533.624999999993</c:v>
                </c:pt>
                <c:pt idx="15884">
                  <c:v>40533.666669999999</c:v>
                </c:pt>
                <c:pt idx="15885">
                  <c:v>40533.708330000001</c:v>
                </c:pt>
                <c:pt idx="15886">
                  <c:v>40533.75</c:v>
                </c:pt>
                <c:pt idx="15887">
                  <c:v>40533.791669999991</c:v>
                </c:pt>
                <c:pt idx="15888">
                  <c:v>40533.833330000001</c:v>
                </c:pt>
                <c:pt idx="15889">
                  <c:v>40533.875</c:v>
                </c:pt>
                <c:pt idx="15890">
                  <c:v>40533.916670000006</c:v>
                </c:pt>
                <c:pt idx="15891">
                  <c:v>40533.958330000009</c:v>
                </c:pt>
                <c:pt idx="15892">
                  <c:v>40534</c:v>
                </c:pt>
                <c:pt idx="15893">
                  <c:v>40534.041669999999</c:v>
                </c:pt>
                <c:pt idx="15894">
                  <c:v>40534.083330000001</c:v>
                </c:pt>
                <c:pt idx="15895">
                  <c:v>40534.124999999993</c:v>
                </c:pt>
                <c:pt idx="15896">
                  <c:v>40534.166669999999</c:v>
                </c:pt>
                <c:pt idx="15897">
                  <c:v>40534.208330000001</c:v>
                </c:pt>
                <c:pt idx="15898">
                  <c:v>40534.25</c:v>
                </c:pt>
                <c:pt idx="15899">
                  <c:v>40534.291669999991</c:v>
                </c:pt>
                <c:pt idx="15900">
                  <c:v>40534.333330000001</c:v>
                </c:pt>
                <c:pt idx="15901">
                  <c:v>40534.375</c:v>
                </c:pt>
                <c:pt idx="15902">
                  <c:v>40534.416670000006</c:v>
                </c:pt>
                <c:pt idx="15903">
                  <c:v>40534.458330000009</c:v>
                </c:pt>
                <c:pt idx="15904">
                  <c:v>40534.5</c:v>
                </c:pt>
                <c:pt idx="15905">
                  <c:v>40534.541669999999</c:v>
                </c:pt>
                <c:pt idx="15906">
                  <c:v>40534.583330000001</c:v>
                </c:pt>
                <c:pt idx="15907">
                  <c:v>40534.624999999993</c:v>
                </c:pt>
                <c:pt idx="15908">
                  <c:v>40534.666669999999</c:v>
                </c:pt>
                <c:pt idx="15909">
                  <c:v>40534.708330000001</c:v>
                </c:pt>
                <c:pt idx="15910">
                  <c:v>40534.75</c:v>
                </c:pt>
                <c:pt idx="15911">
                  <c:v>40534.791669999991</c:v>
                </c:pt>
                <c:pt idx="15912">
                  <c:v>40534.833330000001</c:v>
                </c:pt>
                <c:pt idx="15913">
                  <c:v>40534.875</c:v>
                </c:pt>
                <c:pt idx="15914">
                  <c:v>40534.916670000006</c:v>
                </c:pt>
                <c:pt idx="15915">
                  <c:v>40534.958330000009</c:v>
                </c:pt>
                <c:pt idx="15916">
                  <c:v>40535</c:v>
                </c:pt>
                <c:pt idx="15917">
                  <c:v>40535.041669999999</c:v>
                </c:pt>
                <c:pt idx="15918">
                  <c:v>40535.083330000001</c:v>
                </c:pt>
                <c:pt idx="15919">
                  <c:v>40535.124999999993</c:v>
                </c:pt>
                <c:pt idx="15920">
                  <c:v>40535.166669999999</c:v>
                </c:pt>
                <c:pt idx="15921">
                  <c:v>40535.208330000001</c:v>
                </c:pt>
                <c:pt idx="15922">
                  <c:v>40535.25</c:v>
                </c:pt>
                <c:pt idx="15923">
                  <c:v>40535.291669999991</c:v>
                </c:pt>
                <c:pt idx="15924">
                  <c:v>40535.333330000001</c:v>
                </c:pt>
                <c:pt idx="15925">
                  <c:v>40535.375</c:v>
                </c:pt>
                <c:pt idx="15926">
                  <c:v>40535.416670000006</c:v>
                </c:pt>
                <c:pt idx="15927">
                  <c:v>40535.458330000009</c:v>
                </c:pt>
                <c:pt idx="15928">
                  <c:v>40535.5</c:v>
                </c:pt>
                <c:pt idx="15929">
                  <c:v>40535.541669999999</c:v>
                </c:pt>
                <c:pt idx="15930">
                  <c:v>40535.583330000001</c:v>
                </c:pt>
                <c:pt idx="15931">
                  <c:v>40535.624999999993</c:v>
                </c:pt>
                <c:pt idx="15932">
                  <c:v>40535.666669999999</c:v>
                </c:pt>
                <c:pt idx="15933">
                  <c:v>40535.708330000001</c:v>
                </c:pt>
                <c:pt idx="15934">
                  <c:v>40535.75</c:v>
                </c:pt>
                <c:pt idx="15935">
                  <c:v>40535.791669999991</c:v>
                </c:pt>
                <c:pt idx="15936">
                  <c:v>40535.833330000001</c:v>
                </c:pt>
                <c:pt idx="15937">
                  <c:v>40535.875</c:v>
                </c:pt>
                <c:pt idx="15938">
                  <c:v>40535.916670000006</c:v>
                </c:pt>
                <c:pt idx="15939">
                  <c:v>40535.958330000009</c:v>
                </c:pt>
                <c:pt idx="15940">
                  <c:v>40536</c:v>
                </c:pt>
                <c:pt idx="15941">
                  <c:v>40536.041669999999</c:v>
                </c:pt>
                <c:pt idx="15942">
                  <c:v>40536.083330000001</c:v>
                </c:pt>
                <c:pt idx="15943">
                  <c:v>40536.124999999993</c:v>
                </c:pt>
                <c:pt idx="15944">
                  <c:v>40536.166669999999</c:v>
                </c:pt>
                <c:pt idx="15945">
                  <c:v>40536.208330000001</c:v>
                </c:pt>
                <c:pt idx="15946">
                  <c:v>40536.25</c:v>
                </c:pt>
                <c:pt idx="15947">
                  <c:v>40536.291669999991</c:v>
                </c:pt>
                <c:pt idx="15948">
                  <c:v>40536.333330000001</c:v>
                </c:pt>
                <c:pt idx="15949">
                  <c:v>40536.375</c:v>
                </c:pt>
                <c:pt idx="15950">
                  <c:v>40536.416670000006</c:v>
                </c:pt>
                <c:pt idx="15951">
                  <c:v>40536.458330000009</c:v>
                </c:pt>
                <c:pt idx="15952">
                  <c:v>40536.5</c:v>
                </c:pt>
                <c:pt idx="15953">
                  <c:v>40536.541669999999</c:v>
                </c:pt>
                <c:pt idx="15954">
                  <c:v>40536.583330000001</c:v>
                </c:pt>
                <c:pt idx="15955">
                  <c:v>40536.624999999993</c:v>
                </c:pt>
                <c:pt idx="15956">
                  <c:v>40536.666669999999</c:v>
                </c:pt>
                <c:pt idx="15957">
                  <c:v>40536.708330000001</c:v>
                </c:pt>
                <c:pt idx="15958">
                  <c:v>40536.75</c:v>
                </c:pt>
                <c:pt idx="15959">
                  <c:v>40536.791669999991</c:v>
                </c:pt>
                <c:pt idx="15960">
                  <c:v>40536.833330000001</c:v>
                </c:pt>
                <c:pt idx="15961">
                  <c:v>40536.875</c:v>
                </c:pt>
                <c:pt idx="15962">
                  <c:v>40536.916670000006</c:v>
                </c:pt>
                <c:pt idx="15963">
                  <c:v>40536.958330000009</c:v>
                </c:pt>
                <c:pt idx="15964">
                  <c:v>40537</c:v>
                </c:pt>
                <c:pt idx="15965">
                  <c:v>40537.041669999999</c:v>
                </c:pt>
                <c:pt idx="15966">
                  <c:v>40537.083330000001</c:v>
                </c:pt>
                <c:pt idx="15967">
                  <c:v>40537.124999999993</c:v>
                </c:pt>
                <c:pt idx="15968">
                  <c:v>40537.166669999999</c:v>
                </c:pt>
                <c:pt idx="15969">
                  <c:v>40537.208330000001</c:v>
                </c:pt>
                <c:pt idx="15970">
                  <c:v>40537.25</c:v>
                </c:pt>
                <c:pt idx="15971">
                  <c:v>40537.291669999991</c:v>
                </c:pt>
                <c:pt idx="15972">
                  <c:v>40537.333330000001</c:v>
                </c:pt>
                <c:pt idx="15973">
                  <c:v>40537.375</c:v>
                </c:pt>
                <c:pt idx="15974">
                  <c:v>40537.416670000006</c:v>
                </c:pt>
                <c:pt idx="15975">
                  <c:v>40537.458330000009</c:v>
                </c:pt>
                <c:pt idx="15976">
                  <c:v>40537.5</c:v>
                </c:pt>
                <c:pt idx="15977">
                  <c:v>40537.541669999999</c:v>
                </c:pt>
                <c:pt idx="15978">
                  <c:v>40537.583330000001</c:v>
                </c:pt>
                <c:pt idx="15979">
                  <c:v>40537.624999999993</c:v>
                </c:pt>
                <c:pt idx="15980">
                  <c:v>40537.666669999999</c:v>
                </c:pt>
                <c:pt idx="15981">
                  <c:v>40537.708330000001</c:v>
                </c:pt>
                <c:pt idx="15982">
                  <c:v>40537.75</c:v>
                </c:pt>
                <c:pt idx="15983">
                  <c:v>40537.791669999991</c:v>
                </c:pt>
                <c:pt idx="15984">
                  <c:v>40537.833330000001</c:v>
                </c:pt>
                <c:pt idx="15985">
                  <c:v>40537.875</c:v>
                </c:pt>
                <c:pt idx="15986">
                  <c:v>40537.916670000006</c:v>
                </c:pt>
                <c:pt idx="15987">
                  <c:v>40537.958330000009</c:v>
                </c:pt>
                <c:pt idx="15988">
                  <c:v>40538</c:v>
                </c:pt>
                <c:pt idx="15989">
                  <c:v>40538.041669999999</c:v>
                </c:pt>
                <c:pt idx="15990">
                  <c:v>40538.083330000001</c:v>
                </c:pt>
                <c:pt idx="15991">
                  <c:v>40538.124999999993</c:v>
                </c:pt>
                <c:pt idx="15992">
                  <c:v>40538.166669999999</c:v>
                </c:pt>
                <c:pt idx="15993">
                  <c:v>40538.208330000001</c:v>
                </c:pt>
                <c:pt idx="15994">
                  <c:v>40538.25</c:v>
                </c:pt>
                <c:pt idx="15995">
                  <c:v>40538.291669999991</c:v>
                </c:pt>
                <c:pt idx="15996">
                  <c:v>40538.333330000001</c:v>
                </c:pt>
                <c:pt idx="15997">
                  <c:v>40538.375</c:v>
                </c:pt>
                <c:pt idx="15998">
                  <c:v>40538.416670000006</c:v>
                </c:pt>
                <c:pt idx="15999">
                  <c:v>40538.458330000009</c:v>
                </c:pt>
                <c:pt idx="16000">
                  <c:v>40538.5</c:v>
                </c:pt>
                <c:pt idx="16001">
                  <c:v>40538.541669999999</c:v>
                </c:pt>
                <c:pt idx="16002">
                  <c:v>40538.583330000001</c:v>
                </c:pt>
                <c:pt idx="16003">
                  <c:v>40538.624999999993</c:v>
                </c:pt>
                <c:pt idx="16004">
                  <c:v>40538.666669999999</c:v>
                </c:pt>
                <c:pt idx="16005">
                  <c:v>40538.708330000001</c:v>
                </c:pt>
                <c:pt idx="16006">
                  <c:v>40538.75</c:v>
                </c:pt>
                <c:pt idx="16007">
                  <c:v>40538.791669999991</c:v>
                </c:pt>
                <c:pt idx="16008">
                  <c:v>40538.833330000001</c:v>
                </c:pt>
                <c:pt idx="16009">
                  <c:v>40538.875</c:v>
                </c:pt>
                <c:pt idx="16010">
                  <c:v>40538.916670000006</c:v>
                </c:pt>
                <c:pt idx="16011">
                  <c:v>40538.958330000009</c:v>
                </c:pt>
                <c:pt idx="16012">
                  <c:v>40539</c:v>
                </c:pt>
                <c:pt idx="16013">
                  <c:v>40539.041669999999</c:v>
                </c:pt>
                <c:pt idx="16014">
                  <c:v>40539.083330000001</c:v>
                </c:pt>
                <c:pt idx="16015">
                  <c:v>40539.124999999993</c:v>
                </c:pt>
                <c:pt idx="16016">
                  <c:v>40539.166669999999</c:v>
                </c:pt>
                <c:pt idx="16017">
                  <c:v>40539.208330000001</c:v>
                </c:pt>
                <c:pt idx="16018">
                  <c:v>40539.25</c:v>
                </c:pt>
                <c:pt idx="16019">
                  <c:v>40539.291669999991</c:v>
                </c:pt>
                <c:pt idx="16020">
                  <c:v>40539.333330000001</c:v>
                </c:pt>
                <c:pt idx="16021">
                  <c:v>40539.375</c:v>
                </c:pt>
                <c:pt idx="16022">
                  <c:v>40539.416670000006</c:v>
                </c:pt>
                <c:pt idx="16023">
                  <c:v>40539.458330000009</c:v>
                </c:pt>
                <c:pt idx="16024">
                  <c:v>40539.5</c:v>
                </c:pt>
                <c:pt idx="16025">
                  <c:v>40539.541669999999</c:v>
                </c:pt>
                <c:pt idx="16026">
                  <c:v>40539.583330000001</c:v>
                </c:pt>
                <c:pt idx="16027">
                  <c:v>40539.624999999993</c:v>
                </c:pt>
                <c:pt idx="16028">
                  <c:v>40539.666669999999</c:v>
                </c:pt>
                <c:pt idx="16029">
                  <c:v>40539.708330000001</c:v>
                </c:pt>
                <c:pt idx="16030">
                  <c:v>40539.75</c:v>
                </c:pt>
                <c:pt idx="16031">
                  <c:v>40539.791669999991</c:v>
                </c:pt>
                <c:pt idx="16032">
                  <c:v>40539.833330000001</c:v>
                </c:pt>
                <c:pt idx="16033">
                  <c:v>40539.875</c:v>
                </c:pt>
                <c:pt idx="16034">
                  <c:v>40539.916670000006</c:v>
                </c:pt>
                <c:pt idx="16035">
                  <c:v>40539.958330000009</c:v>
                </c:pt>
                <c:pt idx="16036">
                  <c:v>40540</c:v>
                </c:pt>
                <c:pt idx="16037">
                  <c:v>40540.041669999999</c:v>
                </c:pt>
                <c:pt idx="16038">
                  <c:v>40540.083330000001</c:v>
                </c:pt>
                <c:pt idx="16039">
                  <c:v>40540.124999999993</c:v>
                </c:pt>
                <c:pt idx="16040">
                  <c:v>40540.166669999999</c:v>
                </c:pt>
                <c:pt idx="16041">
                  <c:v>40540.208330000001</c:v>
                </c:pt>
                <c:pt idx="16042">
                  <c:v>40540.25</c:v>
                </c:pt>
                <c:pt idx="16043">
                  <c:v>40540.291669999991</c:v>
                </c:pt>
                <c:pt idx="16044">
                  <c:v>40540.333330000001</c:v>
                </c:pt>
                <c:pt idx="16045">
                  <c:v>40540.375</c:v>
                </c:pt>
                <c:pt idx="16046">
                  <c:v>40540.416670000006</c:v>
                </c:pt>
                <c:pt idx="16047">
                  <c:v>40540.458330000009</c:v>
                </c:pt>
                <c:pt idx="16048">
                  <c:v>40540.5</c:v>
                </c:pt>
                <c:pt idx="16049">
                  <c:v>40540.541669999999</c:v>
                </c:pt>
                <c:pt idx="16050">
                  <c:v>40540.583330000001</c:v>
                </c:pt>
                <c:pt idx="16051">
                  <c:v>40540.624999999993</c:v>
                </c:pt>
                <c:pt idx="16052">
                  <c:v>40540.666669999999</c:v>
                </c:pt>
                <c:pt idx="16053">
                  <c:v>40540.708330000001</c:v>
                </c:pt>
                <c:pt idx="16054">
                  <c:v>40540.75</c:v>
                </c:pt>
                <c:pt idx="16055">
                  <c:v>40540.791669999991</c:v>
                </c:pt>
                <c:pt idx="16056">
                  <c:v>40540.833330000001</c:v>
                </c:pt>
                <c:pt idx="16057">
                  <c:v>40540.875</c:v>
                </c:pt>
                <c:pt idx="16058">
                  <c:v>40540.916670000006</c:v>
                </c:pt>
                <c:pt idx="16059">
                  <c:v>40540.958330000009</c:v>
                </c:pt>
                <c:pt idx="16060">
                  <c:v>40541</c:v>
                </c:pt>
                <c:pt idx="16061">
                  <c:v>40541.041669999999</c:v>
                </c:pt>
                <c:pt idx="16062">
                  <c:v>40541.083330000001</c:v>
                </c:pt>
                <c:pt idx="16063">
                  <c:v>40541.124999999993</c:v>
                </c:pt>
                <c:pt idx="16064">
                  <c:v>40541.166669999999</c:v>
                </c:pt>
                <c:pt idx="16065">
                  <c:v>40541.208330000001</c:v>
                </c:pt>
                <c:pt idx="16066">
                  <c:v>40541.25</c:v>
                </c:pt>
                <c:pt idx="16067">
                  <c:v>40541.291669999991</c:v>
                </c:pt>
                <c:pt idx="16068">
                  <c:v>40541.333330000001</c:v>
                </c:pt>
                <c:pt idx="16069">
                  <c:v>40541.375</c:v>
                </c:pt>
                <c:pt idx="16070">
                  <c:v>40541.416670000006</c:v>
                </c:pt>
                <c:pt idx="16071">
                  <c:v>40541.458330000009</c:v>
                </c:pt>
                <c:pt idx="16072">
                  <c:v>40541.5</c:v>
                </c:pt>
                <c:pt idx="16073">
                  <c:v>40541.541669999999</c:v>
                </c:pt>
                <c:pt idx="16074">
                  <c:v>40541.583330000001</c:v>
                </c:pt>
                <c:pt idx="16075">
                  <c:v>40541.624999999993</c:v>
                </c:pt>
                <c:pt idx="16076">
                  <c:v>40541.666669999999</c:v>
                </c:pt>
                <c:pt idx="16077">
                  <c:v>40541.708330000001</c:v>
                </c:pt>
                <c:pt idx="16078">
                  <c:v>40541.75</c:v>
                </c:pt>
                <c:pt idx="16079">
                  <c:v>40541.791669999991</c:v>
                </c:pt>
                <c:pt idx="16080">
                  <c:v>40541.833330000001</c:v>
                </c:pt>
                <c:pt idx="16081">
                  <c:v>40541.875</c:v>
                </c:pt>
                <c:pt idx="16082">
                  <c:v>40541.916670000006</c:v>
                </c:pt>
                <c:pt idx="16083">
                  <c:v>40541.958330000009</c:v>
                </c:pt>
                <c:pt idx="16084">
                  <c:v>40542</c:v>
                </c:pt>
                <c:pt idx="16085">
                  <c:v>40542.041669999999</c:v>
                </c:pt>
                <c:pt idx="16086">
                  <c:v>40542.083330000001</c:v>
                </c:pt>
                <c:pt idx="16087">
                  <c:v>40542.124999999993</c:v>
                </c:pt>
                <c:pt idx="16088">
                  <c:v>40542.166669999999</c:v>
                </c:pt>
                <c:pt idx="16089">
                  <c:v>40542.208330000001</c:v>
                </c:pt>
                <c:pt idx="16090">
                  <c:v>40542.25</c:v>
                </c:pt>
                <c:pt idx="16091">
                  <c:v>40542.291669999991</c:v>
                </c:pt>
                <c:pt idx="16092">
                  <c:v>40542.333330000001</c:v>
                </c:pt>
                <c:pt idx="16093">
                  <c:v>40542.375</c:v>
                </c:pt>
                <c:pt idx="16094">
                  <c:v>40542.416670000006</c:v>
                </c:pt>
                <c:pt idx="16095">
                  <c:v>40542.458330000009</c:v>
                </c:pt>
                <c:pt idx="16096">
                  <c:v>40542.5</c:v>
                </c:pt>
                <c:pt idx="16097">
                  <c:v>40542.541669999999</c:v>
                </c:pt>
                <c:pt idx="16098">
                  <c:v>40542.583330000001</c:v>
                </c:pt>
                <c:pt idx="16099">
                  <c:v>40542.624999999993</c:v>
                </c:pt>
                <c:pt idx="16100">
                  <c:v>40542.666669999999</c:v>
                </c:pt>
                <c:pt idx="16101">
                  <c:v>40542.708330000001</c:v>
                </c:pt>
                <c:pt idx="16102">
                  <c:v>40542.75</c:v>
                </c:pt>
                <c:pt idx="16103">
                  <c:v>40542.791669999991</c:v>
                </c:pt>
                <c:pt idx="16104">
                  <c:v>40542.833330000001</c:v>
                </c:pt>
                <c:pt idx="16105">
                  <c:v>40542.875</c:v>
                </c:pt>
                <c:pt idx="16106">
                  <c:v>40542.916670000006</c:v>
                </c:pt>
                <c:pt idx="16107">
                  <c:v>40542.958330000009</c:v>
                </c:pt>
                <c:pt idx="16108">
                  <c:v>40543</c:v>
                </c:pt>
                <c:pt idx="16109">
                  <c:v>40543.041669999999</c:v>
                </c:pt>
                <c:pt idx="16110">
                  <c:v>40543.083330000001</c:v>
                </c:pt>
                <c:pt idx="16111">
                  <c:v>40543.124999999993</c:v>
                </c:pt>
                <c:pt idx="16112">
                  <c:v>40543.166669999999</c:v>
                </c:pt>
                <c:pt idx="16113">
                  <c:v>40543.208330000001</c:v>
                </c:pt>
                <c:pt idx="16114">
                  <c:v>40543.25</c:v>
                </c:pt>
                <c:pt idx="16115">
                  <c:v>40543.291669999991</c:v>
                </c:pt>
                <c:pt idx="16116">
                  <c:v>40543.333330000001</c:v>
                </c:pt>
                <c:pt idx="16117">
                  <c:v>40543.375</c:v>
                </c:pt>
                <c:pt idx="16118">
                  <c:v>40543.416670000006</c:v>
                </c:pt>
                <c:pt idx="16119">
                  <c:v>40543.458330000009</c:v>
                </c:pt>
                <c:pt idx="16120">
                  <c:v>40543.5</c:v>
                </c:pt>
                <c:pt idx="16121">
                  <c:v>40543.541669999999</c:v>
                </c:pt>
                <c:pt idx="16122">
                  <c:v>40543.583330000001</c:v>
                </c:pt>
                <c:pt idx="16123">
                  <c:v>40543.624999999993</c:v>
                </c:pt>
                <c:pt idx="16124">
                  <c:v>40543.666669999999</c:v>
                </c:pt>
                <c:pt idx="16125">
                  <c:v>40543.708330000001</c:v>
                </c:pt>
                <c:pt idx="16126">
                  <c:v>40543.75</c:v>
                </c:pt>
                <c:pt idx="16127">
                  <c:v>40543.791669999991</c:v>
                </c:pt>
                <c:pt idx="16128">
                  <c:v>40543.833330000001</c:v>
                </c:pt>
                <c:pt idx="16129">
                  <c:v>40543.875</c:v>
                </c:pt>
                <c:pt idx="16130">
                  <c:v>40543.916670000006</c:v>
                </c:pt>
                <c:pt idx="16131">
                  <c:v>40543.958330000009</c:v>
                </c:pt>
                <c:pt idx="16132">
                  <c:v>40544</c:v>
                </c:pt>
                <c:pt idx="16133">
                  <c:v>40544.041666699995</c:v>
                </c:pt>
                <c:pt idx="16134">
                  <c:v>40544.083333300005</c:v>
                </c:pt>
                <c:pt idx="16135">
                  <c:v>40544.124999999993</c:v>
                </c:pt>
                <c:pt idx="16136">
                  <c:v>40544.166666699995</c:v>
                </c:pt>
                <c:pt idx="16137">
                  <c:v>40544.208333300005</c:v>
                </c:pt>
                <c:pt idx="16138">
                  <c:v>40544.25</c:v>
                </c:pt>
                <c:pt idx="16139">
                  <c:v>40544.291666699988</c:v>
                </c:pt>
                <c:pt idx="16140">
                  <c:v>40544.333333300005</c:v>
                </c:pt>
                <c:pt idx="16141">
                  <c:v>40544.375</c:v>
                </c:pt>
                <c:pt idx="16142">
                  <c:v>40544.416666700003</c:v>
                </c:pt>
                <c:pt idx="16143">
                  <c:v>40544.458333300012</c:v>
                </c:pt>
                <c:pt idx="16144">
                  <c:v>40544.5</c:v>
                </c:pt>
                <c:pt idx="16145">
                  <c:v>40544.541666699995</c:v>
                </c:pt>
                <c:pt idx="16146">
                  <c:v>40544.583333300005</c:v>
                </c:pt>
                <c:pt idx="16147">
                  <c:v>40544.624999999993</c:v>
                </c:pt>
                <c:pt idx="16148">
                  <c:v>40544.666666699995</c:v>
                </c:pt>
                <c:pt idx="16149">
                  <c:v>40544.708333300005</c:v>
                </c:pt>
                <c:pt idx="16150">
                  <c:v>40544.75</c:v>
                </c:pt>
                <c:pt idx="16151">
                  <c:v>40544.791666699988</c:v>
                </c:pt>
                <c:pt idx="16152">
                  <c:v>40544.833333300005</c:v>
                </c:pt>
                <c:pt idx="16153">
                  <c:v>40544.875</c:v>
                </c:pt>
                <c:pt idx="16154">
                  <c:v>40544.916666700003</c:v>
                </c:pt>
                <c:pt idx="16155">
                  <c:v>40544.958333300012</c:v>
                </c:pt>
                <c:pt idx="16156">
                  <c:v>40545</c:v>
                </c:pt>
                <c:pt idx="16157">
                  <c:v>40545.041666699995</c:v>
                </c:pt>
                <c:pt idx="16158">
                  <c:v>40545.083333300005</c:v>
                </c:pt>
                <c:pt idx="16159">
                  <c:v>40545.124999999993</c:v>
                </c:pt>
                <c:pt idx="16160">
                  <c:v>40545.166666699995</c:v>
                </c:pt>
                <c:pt idx="16161">
                  <c:v>40545.208333300005</c:v>
                </c:pt>
                <c:pt idx="16162">
                  <c:v>40545.25</c:v>
                </c:pt>
                <c:pt idx="16163">
                  <c:v>40545.291666699988</c:v>
                </c:pt>
                <c:pt idx="16164">
                  <c:v>40545.333333300005</c:v>
                </c:pt>
                <c:pt idx="16165">
                  <c:v>40545.375</c:v>
                </c:pt>
                <c:pt idx="16166">
                  <c:v>40545.416666700003</c:v>
                </c:pt>
                <c:pt idx="16167">
                  <c:v>40545.458333300012</c:v>
                </c:pt>
                <c:pt idx="16168">
                  <c:v>40545.5</c:v>
                </c:pt>
                <c:pt idx="16169">
                  <c:v>40545.541666699995</c:v>
                </c:pt>
                <c:pt idx="16170">
                  <c:v>40545.583333300005</c:v>
                </c:pt>
                <c:pt idx="16171">
                  <c:v>40545.624999999993</c:v>
                </c:pt>
                <c:pt idx="16172">
                  <c:v>40545.666666699995</c:v>
                </c:pt>
                <c:pt idx="16173">
                  <c:v>40545.708333300005</c:v>
                </c:pt>
                <c:pt idx="16174">
                  <c:v>40545.75</c:v>
                </c:pt>
                <c:pt idx="16175">
                  <c:v>40545.791666699988</c:v>
                </c:pt>
                <c:pt idx="16176">
                  <c:v>40545.833333300005</c:v>
                </c:pt>
                <c:pt idx="16177">
                  <c:v>40545.875</c:v>
                </c:pt>
                <c:pt idx="16178">
                  <c:v>40545.916666700003</c:v>
                </c:pt>
                <c:pt idx="16179">
                  <c:v>40545.958333300012</c:v>
                </c:pt>
                <c:pt idx="16180">
                  <c:v>40546</c:v>
                </c:pt>
                <c:pt idx="16181">
                  <c:v>40546.041666699995</c:v>
                </c:pt>
                <c:pt idx="16182">
                  <c:v>40546.083333300005</c:v>
                </c:pt>
                <c:pt idx="16183">
                  <c:v>40546.124999999993</c:v>
                </c:pt>
                <c:pt idx="16184">
                  <c:v>40546.166666699995</c:v>
                </c:pt>
                <c:pt idx="16185">
                  <c:v>40546.208333300005</c:v>
                </c:pt>
                <c:pt idx="16186">
                  <c:v>40546.25</c:v>
                </c:pt>
                <c:pt idx="16187">
                  <c:v>40546.291666699988</c:v>
                </c:pt>
                <c:pt idx="16188">
                  <c:v>40546.333333300005</c:v>
                </c:pt>
                <c:pt idx="16189">
                  <c:v>40546.375</c:v>
                </c:pt>
                <c:pt idx="16190">
                  <c:v>40546.416666700003</c:v>
                </c:pt>
                <c:pt idx="16191">
                  <c:v>40546.458333300012</c:v>
                </c:pt>
                <c:pt idx="16192">
                  <c:v>40546.5</c:v>
                </c:pt>
                <c:pt idx="16193">
                  <c:v>40546.541666699995</c:v>
                </c:pt>
                <c:pt idx="16194">
                  <c:v>40546.583333300005</c:v>
                </c:pt>
                <c:pt idx="16195">
                  <c:v>40546.624999999993</c:v>
                </c:pt>
                <c:pt idx="16196">
                  <c:v>40546.666666699995</c:v>
                </c:pt>
                <c:pt idx="16197">
                  <c:v>40546.708333300005</c:v>
                </c:pt>
                <c:pt idx="16198">
                  <c:v>40546.75</c:v>
                </c:pt>
                <c:pt idx="16199">
                  <c:v>40546.791666699988</c:v>
                </c:pt>
                <c:pt idx="16200">
                  <c:v>40546.833333300005</c:v>
                </c:pt>
                <c:pt idx="16201">
                  <c:v>40546.875</c:v>
                </c:pt>
                <c:pt idx="16202">
                  <c:v>40546.916666700003</c:v>
                </c:pt>
                <c:pt idx="16203">
                  <c:v>40546.958333300012</c:v>
                </c:pt>
                <c:pt idx="16204">
                  <c:v>40547</c:v>
                </c:pt>
                <c:pt idx="16205">
                  <c:v>40547.041666699995</c:v>
                </c:pt>
                <c:pt idx="16206">
                  <c:v>40547.083333300005</c:v>
                </c:pt>
                <c:pt idx="16207">
                  <c:v>40547.124999999993</c:v>
                </c:pt>
                <c:pt idx="16208">
                  <c:v>40547.166666699995</c:v>
                </c:pt>
                <c:pt idx="16209">
                  <c:v>40547.208333300005</c:v>
                </c:pt>
                <c:pt idx="16210">
                  <c:v>40547.25</c:v>
                </c:pt>
                <c:pt idx="16211">
                  <c:v>40547.291666699988</c:v>
                </c:pt>
                <c:pt idx="16212">
                  <c:v>40547.333333300005</c:v>
                </c:pt>
                <c:pt idx="16213">
                  <c:v>40547.375</c:v>
                </c:pt>
                <c:pt idx="16214">
                  <c:v>40547.416666700003</c:v>
                </c:pt>
                <c:pt idx="16215">
                  <c:v>40547.458333300012</c:v>
                </c:pt>
                <c:pt idx="16216">
                  <c:v>40547.5</c:v>
                </c:pt>
                <c:pt idx="16217">
                  <c:v>40547.541666699995</c:v>
                </c:pt>
                <c:pt idx="16218">
                  <c:v>40547.583333300005</c:v>
                </c:pt>
                <c:pt idx="16219">
                  <c:v>40547.624999999993</c:v>
                </c:pt>
                <c:pt idx="16220">
                  <c:v>40547.666666699995</c:v>
                </c:pt>
                <c:pt idx="16221">
                  <c:v>40547.708333300005</c:v>
                </c:pt>
                <c:pt idx="16222">
                  <c:v>40547.75</c:v>
                </c:pt>
                <c:pt idx="16223">
                  <c:v>40547.791666699988</c:v>
                </c:pt>
                <c:pt idx="16224">
                  <c:v>40547.833333300005</c:v>
                </c:pt>
                <c:pt idx="16225">
                  <c:v>40547.875</c:v>
                </c:pt>
                <c:pt idx="16226">
                  <c:v>40547.916666700003</c:v>
                </c:pt>
                <c:pt idx="16227">
                  <c:v>40547.958333300012</c:v>
                </c:pt>
                <c:pt idx="16228">
                  <c:v>40548</c:v>
                </c:pt>
                <c:pt idx="16229">
                  <c:v>40548.041666699995</c:v>
                </c:pt>
                <c:pt idx="16230">
                  <c:v>40548.083333300005</c:v>
                </c:pt>
                <c:pt idx="16231">
                  <c:v>40548.124999999993</c:v>
                </c:pt>
                <c:pt idx="16232">
                  <c:v>40548.166666699995</c:v>
                </c:pt>
                <c:pt idx="16233">
                  <c:v>40548.208333300005</c:v>
                </c:pt>
                <c:pt idx="16234">
                  <c:v>40548.25</c:v>
                </c:pt>
                <c:pt idx="16235">
                  <c:v>40548.291666699988</c:v>
                </c:pt>
                <c:pt idx="16236">
                  <c:v>40548.333333300005</c:v>
                </c:pt>
                <c:pt idx="16237">
                  <c:v>40548.375</c:v>
                </c:pt>
                <c:pt idx="16238">
                  <c:v>40548.416666700003</c:v>
                </c:pt>
                <c:pt idx="16239">
                  <c:v>40548.458333300012</c:v>
                </c:pt>
                <c:pt idx="16240">
                  <c:v>40548.5</c:v>
                </c:pt>
                <c:pt idx="16241">
                  <c:v>40548.541666699995</c:v>
                </c:pt>
                <c:pt idx="16242">
                  <c:v>40548.583333300005</c:v>
                </c:pt>
                <c:pt idx="16243">
                  <c:v>40548.624999999993</c:v>
                </c:pt>
                <c:pt idx="16244">
                  <c:v>40548.666666699995</c:v>
                </c:pt>
                <c:pt idx="16245">
                  <c:v>40548.708333300005</c:v>
                </c:pt>
                <c:pt idx="16246">
                  <c:v>40548.75</c:v>
                </c:pt>
                <c:pt idx="16247">
                  <c:v>40548.791666699988</c:v>
                </c:pt>
                <c:pt idx="16248">
                  <c:v>40548.833333300005</c:v>
                </c:pt>
                <c:pt idx="16249">
                  <c:v>40548.875</c:v>
                </c:pt>
                <c:pt idx="16250">
                  <c:v>40548.916666700003</c:v>
                </c:pt>
                <c:pt idx="16251">
                  <c:v>40548.958333300012</c:v>
                </c:pt>
                <c:pt idx="16252">
                  <c:v>40549</c:v>
                </c:pt>
                <c:pt idx="16253">
                  <c:v>40549.041666699995</c:v>
                </c:pt>
                <c:pt idx="16254">
                  <c:v>40549.083333300005</c:v>
                </c:pt>
                <c:pt idx="16255">
                  <c:v>40549.124999999993</c:v>
                </c:pt>
                <c:pt idx="16256">
                  <c:v>40549.166666699995</c:v>
                </c:pt>
                <c:pt idx="16257">
                  <c:v>40549.208333300005</c:v>
                </c:pt>
                <c:pt idx="16258">
                  <c:v>40549.25</c:v>
                </c:pt>
                <c:pt idx="16259">
                  <c:v>40549.291666699988</c:v>
                </c:pt>
                <c:pt idx="16260">
                  <c:v>40549.333333300005</c:v>
                </c:pt>
                <c:pt idx="16261">
                  <c:v>40549.375</c:v>
                </c:pt>
                <c:pt idx="16262">
                  <c:v>40549.416666700003</c:v>
                </c:pt>
                <c:pt idx="16263">
                  <c:v>40549.458333300012</c:v>
                </c:pt>
                <c:pt idx="16264">
                  <c:v>40549.5</c:v>
                </c:pt>
                <c:pt idx="16265">
                  <c:v>40549.541666699995</c:v>
                </c:pt>
                <c:pt idx="16266">
                  <c:v>40549.583333300005</c:v>
                </c:pt>
                <c:pt idx="16267">
                  <c:v>40549.624999999993</c:v>
                </c:pt>
                <c:pt idx="16268">
                  <c:v>40549.666666699995</c:v>
                </c:pt>
                <c:pt idx="16269">
                  <c:v>40549.708333300005</c:v>
                </c:pt>
                <c:pt idx="16270">
                  <c:v>40549.75</c:v>
                </c:pt>
                <c:pt idx="16271">
                  <c:v>40549.791666699988</c:v>
                </c:pt>
                <c:pt idx="16272">
                  <c:v>40549.833333300005</c:v>
                </c:pt>
                <c:pt idx="16273">
                  <c:v>40549.875</c:v>
                </c:pt>
                <c:pt idx="16274">
                  <c:v>40549.916666700003</c:v>
                </c:pt>
                <c:pt idx="16275">
                  <c:v>40549.958333300012</c:v>
                </c:pt>
                <c:pt idx="16276">
                  <c:v>40550</c:v>
                </c:pt>
                <c:pt idx="16277">
                  <c:v>40550.041666699995</c:v>
                </c:pt>
                <c:pt idx="16278">
                  <c:v>40550.083333300005</c:v>
                </c:pt>
                <c:pt idx="16279">
                  <c:v>40550.124999999993</c:v>
                </c:pt>
                <c:pt idx="16280">
                  <c:v>40550.166666699995</c:v>
                </c:pt>
                <c:pt idx="16281">
                  <c:v>40550.208333300005</c:v>
                </c:pt>
                <c:pt idx="16282">
                  <c:v>40550.25</c:v>
                </c:pt>
                <c:pt idx="16283">
                  <c:v>40550.291666699988</c:v>
                </c:pt>
                <c:pt idx="16284">
                  <c:v>40550.333333300005</c:v>
                </c:pt>
                <c:pt idx="16285">
                  <c:v>40550.375</c:v>
                </c:pt>
                <c:pt idx="16286">
                  <c:v>40550.416666700003</c:v>
                </c:pt>
                <c:pt idx="16287">
                  <c:v>40550.458333300012</c:v>
                </c:pt>
                <c:pt idx="16288">
                  <c:v>40550.5</c:v>
                </c:pt>
                <c:pt idx="16289">
                  <c:v>40550.541666699995</c:v>
                </c:pt>
                <c:pt idx="16290">
                  <c:v>40550.583333300005</c:v>
                </c:pt>
                <c:pt idx="16291">
                  <c:v>40550.624999999993</c:v>
                </c:pt>
                <c:pt idx="16292">
                  <c:v>40550.666666699995</c:v>
                </c:pt>
                <c:pt idx="16293">
                  <c:v>40550.708333300005</c:v>
                </c:pt>
                <c:pt idx="16294">
                  <c:v>40550.75</c:v>
                </c:pt>
                <c:pt idx="16295">
                  <c:v>40550.791666699988</c:v>
                </c:pt>
                <c:pt idx="16296">
                  <c:v>40550.833333300005</c:v>
                </c:pt>
                <c:pt idx="16297">
                  <c:v>40550.875</c:v>
                </c:pt>
                <c:pt idx="16298">
                  <c:v>40550.916666700003</c:v>
                </c:pt>
                <c:pt idx="16299">
                  <c:v>40550.958333300012</c:v>
                </c:pt>
                <c:pt idx="16300">
                  <c:v>40551</c:v>
                </c:pt>
                <c:pt idx="16301">
                  <c:v>40551.041666699995</c:v>
                </c:pt>
                <c:pt idx="16302">
                  <c:v>40551.083333300005</c:v>
                </c:pt>
                <c:pt idx="16303">
                  <c:v>40551.124999999993</c:v>
                </c:pt>
                <c:pt idx="16304">
                  <c:v>40551.166666699995</c:v>
                </c:pt>
                <c:pt idx="16305">
                  <c:v>40551.208333300005</c:v>
                </c:pt>
                <c:pt idx="16306">
                  <c:v>40551.25</c:v>
                </c:pt>
                <c:pt idx="16307">
                  <c:v>40551.291666699988</c:v>
                </c:pt>
                <c:pt idx="16308">
                  <c:v>40551.333333300005</c:v>
                </c:pt>
                <c:pt idx="16309">
                  <c:v>40551.375</c:v>
                </c:pt>
                <c:pt idx="16310">
                  <c:v>40551.416666700003</c:v>
                </c:pt>
                <c:pt idx="16311">
                  <c:v>40551.458333300012</c:v>
                </c:pt>
                <c:pt idx="16312">
                  <c:v>40551.5</c:v>
                </c:pt>
                <c:pt idx="16313">
                  <c:v>40551.541666699995</c:v>
                </c:pt>
                <c:pt idx="16314">
                  <c:v>40551.583333300005</c:v>
                </c:pt>
                <c:pt idx="16315">
                  <c:v>40551.624999999993</c:v>
                </c:pt>
                <c:pt idx="16316">
                  <c:v>40551.666666699995</c:v>
                </c:pt>
                <c:pt idx="16317">
                  <c:v>40551.708333300005</c:v>
                </c:pt>
                <c:pt idx="16318">
                  <c:v>40551.75</c:v>
                </c:pt>
                <c:pt idx="16319">
                  <c:v>40551.791666699988</c:v>
                </c:pt>
                <c:pt idx="16320">
                  <c:v>40551.833333300005</c:v>
                </c:pt>
                <c:pt idx="16321">
                  <c:v>40551.875</c:v>
                </c:pt>
                <c:pt idx="16322">
                  <c:v>40551.916666700003</c:v>
                </c:pt>
                <c:pt idx="16323">
                  <c:v>40551.958333300012</c:v>
                </c:pt>
                <c:pt idx="16324">
                  <c:v>40552</c:v>
                </c:pt>
                <c:pt idx="16325">
                  <c:v>40552.041666699995</c:v>
                </c:pt>
                <c:pt idx="16326">
                  <c:v>40552.083333300005</c:v>
                </c:pt>
                <c:pt idx="16327">
                  <c:v>40552.124999999993</c:v>
                </c:pt>
                <c:pt idx="16328">
                  <c:v>40552.166666699995</c:v>
                </c:pt>
                <c:pt idx="16329">
                  <c:v>40552.208333300005</c:v>
                </c:pt>
                <c:pt idx="16330">
                  <c:v>40552.25</c:v>
                </c:pt>
                <c:pt idx="16331">
                  <c:v>40552.291666699988</c:v>
                </c:pt>
                <c:pt idx="16332">
                  <c:v>40552.333333300005</c:v>
                </c:pt>
                <c:pt idx="16333">
                  <c:v>40552.375</c:v>
                </c:pt>
                <c:pt idx="16334">
                  <c:v>40552.416666700003</c:v>
                </c:pt>
                <c:pt idx="16335">
                  <c:v>40552.458333300012</c:v>
                </c:pt>
                <c:pt idx="16336">
                  <c:v>40552.5</c:v>
                </c:pt>
                <c:pt idx="16337">
                  <c:v>40552.541666699995</c:v>
                </c:pt>
                <c:pt idx="16338">
                  <c:v>40552.583333300005</c:v>
                </c:pt>
                <c:pt idx="16339">
                  <c:v>40552.624999999993</c:v>
                </c:pt>
                <c:pt idx="16340">
                  <c:v>40552.666666699995</c:v>
                </c:pt>
                <c:pt idx="16341">
                  <c:v>40552.708333300005</c:v>
                </c:pt>
                <c:pt idx="16342">
                  <c:v>40552.75</c:v>
                </c:pt>
                <c:pt idx="16343">
                  <c:v>40552.791666699988</c:v>
                </c:pt>
                <c:pt idx="16344">
                  <c:v>40552.833333300005</c:v>
                </c:pt>
                <c:pt idx="16345">
                  <c:v>40552.875</c:v>
                </c:pt>
                <c:pt idx="16346">
                  <c:v>40552.916666700003</c:v>
                </c:pt>
                <c:pt idx="16347">
                  <c:v>40552.958333300012</c:v>
                </c:pt>
                <c:pt idx="16348">
                  <c:v>40553</c:v>
                </c:pt>
                <c:pt idx="16349">
                  <c:v>40553.041666999998</c:v>
                </c:pt>
                <c:pt idx="16350">
                  <c:v>40553.083333000002</c:v>
                </c:pt>
                <c:pt idx="16351">
                  <c:v>40553.124999999993</c:v>
                </c:pt>
                <c:pt idx="16352">
                  <c:v>40553.166666999998</c:v>
                </c:pt>
                <c:pt idx="16353">
                  <c:v>40553.208333000002</c:v>
                </c:pt>
                <c:pt idx="16354">
                  <c:v>40553.25</c:v>
                </c:pt>
                <c:pt idx="16355">
                  <c:v>40553.29166699999</c:v>
                </c:pt>
                <c:pt idx="16356">
                  <c:v>40553.333333000002</c:v>
                </c:pt>
                <c:pt idx="16357">
                  <c:v>40553.375</c:v>
                </c:pt>
                <c:pt idx="16358">
                  <c:v>40553.416667000005</c:v>
                </c:pt>
                <c:pt idx="16359">
                  <c:v>40553.45833300001</c:v>
                </c:pt>
                <c:pt idx="16360">
                  <c:v>40553.5</c:v>
                </c:pt>
                <c:pt idx="16361">
                  <c:v>40553.541666999998</c:v>
                </c:pt>
                <c:pt idx="16362">
                  <c:v>40553.583333000002</c:v>
                </c:pt>
                <c:pt idx="16363">
                  <c:v>40553.624999999993</c:v>
                </c:pt>
                <c:pt idx="16364">
                  <c:v>40553.666666999998</c:v>
                </c:pt>
                <c:pt idx="16365">
                  <c:v>40553.708333000002</c:v>
                </c:pt>
                <c:pt idx="16366">
                  <c:v>40553.75</c:v>
                </c:pt>
                <c:pt idx="16367">
                  <c:v>40553.79166699999</c:v>
                </c:pt>
                <c:pt idx="16368">
                  <c:v>40553.833333000002</c:v>
                </c:pt>
                <c:pt idx="16369">
                  <c:v>40553.875</c:v>
                </c:pt>
                <c:pt idx="16370">
                  <c:v>40553.916667000005</c:v>
                </c:pt>
                <c:pt idx="16371">
                  <c:v>40553.95833300001</c:v>
                </c:pt>
                <c:pt idx="16372">
                  <c:v>40554</c:v>
                </c:pt>
                <c:pt idx="16373">
                  <c:v>40554.041666999998</c:v>
                </c:pt>
                <c:pt idx="16374">
                  <c:v>40554.083333000002</c:v>
                </c:pt>
                <c:pt idx="16375">
                  <c:v>40554.124999999993</c:v>
                </c:pt>
                <c:pt idx="16376">
                  <c:v>40554.166666999998</c:v>
                </c:pt>
                <c:pt idx="16377">
                  <c:v>40554.208333000002</c:v>
                </c:pt>
                <c:pt idx="16378">
                  <c:v>40554.25</c:v>
                </c:pt>
                <c:pt idx="16379">
                  <c:v>40554.29166699999</c:v>
                </c:pt>
                <c:pt idx="16380">
                  <c:v>40554.333333000002</c:v>
                </c:pt>
                <c:pt idx="16381">
                  <c:v>40554.375</c:v>
                </c:pt>
                <c:pt idx="16382">
                  <c:v>40554.416667000005</c:v>
                </c:pt>
                <c:pt idx="16383">
                  <c:v>40554.45833300001</c:v>
                </c:pt>
                <c:pt idx="16384">
                  <c:v>40554.5</c:v>
                </c:pt>
                <c:pt idx="16385">
                  <c:v>40554.541666999998</c:v>
                </c:pt>
                <c:pt idx="16386">
                  <c:v>40554.583333000002</c:v>
                </c:pt>
                <c:pt idx="16387">
                  <c:v>40554.624999999993</c:v>
                </c:pt>
                <c:pt idx="16388">
                  <c:v>40554.666666999998</c:v>
                </c:pt>
                <c:pt idx="16389">
                  <c:v>40554.708333000002</c:v>
                </c:pt>
                <c:pt idx="16390">
                  <c:v>40554.75</c:v>
                </c:pt>
                <c:pt idx="16391">
                  <c:v>40554.79166699999</c:v>
                </c:pt>
                <c:pt idx="16392">
                  <c:v>40554.833333000002</c:v>
                </c:pt>
                <c:pt idx="16393">
                  <c:v>40554.875</c:v>
                </c:pt>
                <c:pt idx="16394">
                  <c:v>40554.916667000005</c:v>
                </c:pt>
                <c:pt idx="16395">
                  <c:v>40554.95833300001</c:v>
                </c:pt>
                <c:pt idx="16396">
                  <c:v>40555</c:v>
                </c:pt>
                <c:pt idx="16397">
                  <c:v>40555.041666999998</c:v>
                </c:pt>
                <c:pt idx="16398">
                  <c:v>40555.083333000002</c:v>
                </c:pt>
                <c:pt idx="16399">
                  <c:v>40555.124999999993</c:v>
                </c:pt>
                <c:pt idx="16400">
                  <c:v>40555.166666999998</c:v>
                </c:pt>
                <c:pt idx="16401">
                  <c:v>40555.208333000002</c:v>
                </c:pt>
                <c:pt idx="16402">
                  <c:v>40555.25</c:v>
                </c:pt>
                <c:pt idx="16403">
                  <c:v>40555.29166699999</c:v>
                </c:pt>
                <c:pt idx="16404">
                  <c:v>40555.333333000002</c:v>
                </c:pt>
                <c:pt idx="16405">
                  <c:v>40555.375</c:v>
                </c:pt>
                <c:pt idx="16406">
                  <c:v>40555.416667000005</c:v>
                </c:pt>
                <c:pt idx="16407">
                  <c:v>40555.45833300001</c:v>
                </c:pt>
                <c:pt idx="16408">
                  <c:v>40555.5</c:v>
                </c:pt>
                <c:pt idx="16409">
                  <c:v>40555.541666999998</c:v>
                </c:pt>
                <c:pt idx="16410">
                  <c:v>40555.583333000002</c:v>
                </c:pt>
                <c:pt idx="16411">
                  <c:v>40555.624999999993</c:v>
                </c:pt>
                <c:pt idx="16412">
                  <c:v>40555.666666999998</c:v>
                </c:pt>
                <c:pt idx="16413">
                  <c:v>40555.708333000002</c:v>
                </c:pt>
                <c:pt idx="16414">
                  <c:v>40555.75</c:v>
                </c:pt>
                <c:pt idx="16415">
                  <c:v>40555.79166699999</c:v>
                </c:pt>
                <c:pt idx="16416">
                  <c:v>40555.833333000002</c:v>
                </c:pt>
                <c:pt idx="16417">
                  <c:v>40555.875</c:v>
                </c:pt>
                <c:pt idx="16418">
                  <c:v>40555.916667000005</c:v>
                </c:pt>
                <c:pt idx="16419">
                  <c:v>40555.95833300001</c:v>
                </c:pt>
                <c:pt idx="16420">
                  <c:v>40556</c:v>
                </c:pt>
                <c:pt idx="16421">
                  <c:v>40556.041666999998</c:v>
                </c:pt>
                <c:pt idx="16422">
                  <c:v>40556.083333000002</c:v>
                </c:pt>
                <c:pt idx="16423">
                  <c:v>40556.124999999993</c:v>
                </c:pt>
                <c:pt idx="16424">
                  <c:v>40556.166666999998</c:v>
                </c:pt>
                <c:pt idx="16425">
                  <c:v>40556.208333000002</c:v>
                </c:pt>
                <c:pt idx="16426">
                  <c:v>40556.25</c:v>
                </c:pt>
                <c:pt idx="16427">
                  <c:v>40556.29166699999</c:v>
                </c:pt>
                <c:pt idx="16428">
                  <c:v>40556.333333000002</c:v>
                </c:pt>
                <c:pt idx="16429">
                  <c:v>40556.375</c:v>
                </c:pt>
                <c:pt idx="16430">
                  <c:v>40556.416667000005</c:v>
                </c:pt>
                <c:pt idx="16431">
                  <c:v>40556.45833300001</c:v>
                </c:pt>
                <c:pt idx="16432">
                  <c:v>40556.5</c:v>
                </c:pt>
                <c:pt idx="16433">
                  <c:v>40556.541666999998</c:v>
                </c:pt>
                <c:pt idx="16434">
                  <c:v>40556.583333000002</c:v>
                </c:pt>
                <c:pt idx="16435">
                  <c:v>40556.624999999993</c:v>
                </c:pt>
                <c:pt idx="16436">
                  <c:v>40556.666666999998</c:v>
                </c:pt>
                <c:pt idx="16437">
                  <c:v>40556.708333000002</c:v>
                </c:pt>
                <c:pt idx="16438">
                  <c:v>40556.75</c:v>
                </c:pt>
                <c:pt idx="16439">
                  <c:v>40556.79166699999</c:v>
                </c:pt>
                <c:pt idx="16440">
                  <c:v>40556.833333000002</c:v>
                </c:pt>
                <c:pt idx="16441">
                  <c:v>40556.875</c:v>
                </c:pt>
                <c:pt idx="16442">
                  <c:v>40556.916667000005</c:v>
                </c:pt>
                <c:pt idx="16443">
                  <c:v>40556.95833300001</c:v>
                </c:pt>
                <c:pt idx="16444">
                  <c:v>40557</c:v>
                </c:pt>
                <c:pt idx="16445">
                  <c:v>40557.041666999998</c:v>
                </c:pt>
                <c:pt idx="16446">
                  <c:v>40557.083333000002</c:v>
                </c:pt>
                <c:pt idx="16447">
                  <c:v>40557.124999999993</c:v>
                </c:pt>
                <c:pt idx="16448">
                  <c:v>40557.166666999998</c:v>
                </c:pt>
                <c:pt idx="16449">
                  <c:v>40557.208333000002</c:v>
                </c:pt>
                <c:pt idx="16450">
                  <c:v>40557.25</c:v>
                </c:pt>
                <c:pt idx="16451">
                  <c:v>40557.29166699999</c:v>
                </c:pt>
                <c:pt idx="16452">
                  <c:v>40557.333333000002</c:v>
                </c:pt>
                <c:pt idx="16453">
                  <c:v>40557.375</c:v>
                </c:pt>
                <c:pt idx="16454">
                  <c:v>40557.416667000005</c:v>
                </c:pt>
                <c:pt idx="16455">
                  <c:v>40557.45833300001</c:v>
                </c:pt>
                <c:pt idx="16456">
                  <c:v>40557.5</c:v>
                </c:pt>
                <c:pt idx="16457">
                  <c:v>40557.541666999998</c:v>
                </c:pt>
                <c:pt idx="16458">
                  <c:v>40557.583333000002</c:v>
                </c:pt>
                <c:pt idx="16459">
                  <c:v>40557.624999999993</c:v>
                </c:pt>
                <c:pt idx="16460">
                  <c:v>40557.666666999998</c:v>
                </c:pt>
                <c:pt idx="16461">
                  <c:v>40557.708333000002</c:v>
                </c:pt>
                <c:pt idx="16462">
                  <c:v>40557.75</c:v>
                </c:pt>
                <c:pt idx="16463">
                  <c:v>40557.79166699999</c:v>
                </c:pt>
                <c:pt idx="16464">
                  <c:v>40557.833333000002</c:v>
                </c:pt>
                <c:pt idx="16465">
                  <c:v>40557.875</c:v>
                </c:pt>
                <c:pt idx="16466">
                  <c:v>40557.916667000005</c:v>
                </c:pt>
                <c:pt idx="16467">
                  <c:v>40557.95833300001</c:v>
                </c:pt>
                <c:pt idx="16468">
                  <c:v>40558</c:v>
                </c:pt>
                <c:pt idx="16469">
                  <c:v>40558.041666999998</c:v>
                </c:pt>
                <c:pt idx="16470">
                  <c:v>40558.083333000002</c:v>
                </c:pt>
                <c:pt idx="16471">
                  <c:v>40558.124999999993</c:v>
                </c:pt>
                <c:pt idx="16472">
                  <c:v>40558.166666999998</c:v>
                </c:pt>
                <c:pt idx="16473">
                  <c:v>40558.208333000002</c:v>
                </c:pt>
                <c:pt idx="16474">
                  <c:v>40558.25</c:v>
                </c:pt>
                <c:pt idx="16475">
                  <c:v>40558.29166699999</c:v>
                </c:pt>
                <c:pt idx="16476">
                  <c:v>40558.333333000002</c:v>
                </c:pt>
                <c:pt idx="16477">
                  <c:v>40558.375</c:v>
                </c:pt>
                <c:pt idx="16478">
                  <c:v>40558.416667000005</c:v>
                </c:pt>
                <c:pt idx="16479">
                  <c:v>40558.45833300001</c:v>
                </c:pt>
                <c:pt idx="16480">
                  <c:v>40558.5</c:v>
                </c:pt>
                <c:pt idx="16481">
                  <c:v>40558.541666999998</c:v>
                </c:pt>
                <c:pt idx="16482">
                  <c:v>40558.583333000002</c:v>
                </c:pt>
                <c:pt idx="16483">
                  <c:v>40558.624999999993</c:v>
                </c:pt>
                <c:pt idx="16484">
                  <c:v>40558.666666999998</c:v>
                </c:pt>
                <c:pt idx="16485">
                  <c:v>40558.708333000002</c:v>
                </c:pt>
                <c:pt idx="16486">
                  <c:v>40558.75</c:v>
                </c:pt>
                <c:pt idx="16487">
                  <c:v>40558.79166699999</c:v>
                </c:pt>
                <c:pt idx="16488">
                  <c:v>40558.833333000002</c:v>
                </c:pt>
                <c:pt idx="16489">
                  <c:v>40558.875</c:v>
                </c:pt>
                <c:pt idx="16490">
                  <c:v>40558.916667000005</c:v>
                </c:pt>
                <c:pt idx="16491">
                  <c:v>40558.95833300001</c:v>
                </c:pt>
                <c:pt idx="16492">
                  <c:v>40559</c:v>
                </c:pt>
                <c:pt idx="16493">
                  <c:v>40559.041666999998</c:v>
                </c:pt>
                <c:pt idx="16494">
                  <c:v>40559.083333000002</c:v>
                </c:pt>
                <c:pt idx="16495">
                  <c:v>40559.124999999993</c:v>
                </c:pt>
                <c:pt idx="16496">
                  <c:v>40559.166666999998</c:v>
                </c:pt>
                <c:pt idx="16497">
                  <c:v>40559.208333000002</c:v>
                </c:pt>
                <c:pt idx="16498">
                  <c:v>40559.25</c:v>
                </c:pt>
                <c:pt idx="16499">
                  <c:v>40559.29166699999</c:v>
                </c:pt>
                <c:pt idx="16500">
                  <c:v>40559.333333000002</c:v>
                </c:pt>
                <c:pt idx="16501">
                  <c:v>40559.375</c:v>
                </c:pt>
                <c:pt idx="16502">
                  <c:v>40559.416667000005</c:v>
                </c:pt>
                <c:pt idx="16503">
                  <c:v>40559.45833300001</c:v>
                </c:pt>
                <c:pt idx="16504">
                  <c:v>40559.5</c:v>
                </c:pt>
                <c:pt idx="16505">
                  <c:v>40559.541666999998</c:v>
                </c:pt>
                <c:pt idx="16506">
                  <c:v>40559.583333000002</c:v>
                </c:pt>
                <c:pt idx="16507">
                  <c:v>40559.624999999993</c:v>
                </c:pt>
                <c:pt idx="16508">
                  <c:v>40559.666666999998</c:v>
                </c:pt>
                <c:pt idx="16509">
                  <c:v>40559.708333000002</c:v>
                </c:pt>
                <c:pt idx="16510">
                  <c:v>40559.75</c:v>
                </c:pt>
                <c:pt idx="16511">
                  <c:v>40559.79166699999</c:v>
                </c:pt>
                <c:pt idx="16512">
                  <c:v>40559.833333000002</c:v>
                </c:pt>
                <c:pt idx="16513">
                  <c:v>40559.875</c:v>
                </c:pt>
                <c:pt idx="16514">
                  <c:v>40559.916667000005</c:v>
                </c:pt>
                <c:pt idx="16515">
                  <c:v>40559.95833300001</c:v>
                </c:pt>
                <c:pt idx="16516">
                  <c:v>40560</c:v>
                </c:pt>
                <c:pt idx="16517">
                  <c:v>40560.041666999998</c:v>
                </c:pt>
                <c:pt idx="16518">
                  <c:v>40560.083333000002</c:v>
                </c:pt>
                <c:pt idx="16519">
                  <c:v>40560.124999999993</c:v>
                </c:pt>
                <c:pt idx="16520">
                  <c:v>40560.166666999998</c:v>
                </c:pt>
                <c:pt idx="16521">
                  <c:v>40560.208333000002</c:v>
                </c:pt>
                <c:pt idx="16522">
                  <c:v>40560.25</c:v>
                </c:pt>
                <c:pt idx="16523">
                  <c:v>40560.29166699999</c:v>
                </c:pt>
                <c:pt idx="16524">
                  <c:v>40560.333333000002</c:v>
                </c:pt>
                <c:pt idx="16525">
                  <c:v>40560.375</c:v>
                </c:pt>
                <c:pt idx="16526">
                  <c:v>40560.416667000005</c:v>
                </c:pt>
                <c:pt idx="16527">
                  <c:v>40560.45833300001</c:v>
                </c:pt>
                <c:pt idx="16528">
                  <c:v>40560.5</c:v>
                </c:pt>
                <c:pt idx="16529">
                  <c:v>40560.541666999998</c:v>
                </c:pt>
                <c:pt idx="16530">
                  <c:v>40560.583333000002</c:v>
                </c:pt>
                <c:pt idx="16531">
                  <c:v>40560.624999999993</c:v>
                </c:pt>
                <c:pt idx="16532">
                  <c:v>40560.666666999998</c:v>
                </c:pt>
                <c:pt idx="16533">
                  <c:v>40560.708333000002</c:v>
                </c:pt>
                <c:pt idx="16534">
                  <c:v>40560.75</c:v>
                </c:pt>
                <c:pt idx="16535">
                  <c:v>40560.79166699999</c:v>
                </c:pt>
                <c:pt idx="16536">
                  <c:v>40560.833333000002</c:v>
                </c:pt>
                <c:pt idx="16537">
                  <c:v>40560.875</c:v>
                </c:pt>
                <c:pt idx="16538">
                  <c:v>40560.916667000005</c:v>
                </c:pt>
                <c:pt idx="16539">
                  <c:v>40560.95833300001</c:v>
                </c:pt>
                <c:pt idx="16540">
                  <c:v>40561</c:v>
                </c:pt>
                <c:pt idx="16541">
                  <c:v>40561.041666999998</c:v>
                </c:pt>
                <c:pt idx="16542">
                  <c:v>40561.083333000002</c:v>
                </c:pt>
                <c:pt idx="16543">
                  <c:v>40561.124999999993</c:v>
                </c:pt>
                <c:pt idx="16544">
                  <c:v>40561.166666999998</c:v>
                </c:pt>
                <c:pt idx="16545">
                  <c:v>40561.208333000002</c:v>
                </c:pt>
                <c:pt idx="16546">
                  <c:v>40561.25</c:v>
                </c:pt>
                <c:pt idx="16547">
                  <c:v>40561.29166699999</c:v>
                </c:pt>
                <c:pt idx="16548">
                  <c:v>40561.333333000002</c:v>
                </c:pt>
                <c:pt idx="16549">
                  <c:v>40561.375</c:v>
                </c:pt>
                <c:pt idx="16550">
                  <c:v>40561.416667000005</c:v>
                </c:pt>
                <c:pt idx="16551">
                  <c:v>40561.45833300001</c:v>
                </c:pt>
                <c:pt idx="16552">
                  <c:v>40561.5</c:v>
                </c:pt>
                <c:pt idx="16553">
                  <c:v>40561.541666999998</c:v>
                </c:pt>
                <c:pt idx="16554">
                  <c:v>40561.583333000002</c:v>
                </c:pt>
                <c:pt idx="16555">
                  <c:v>40561.624999999993</c:v>
                </c:pt>
                <c:pt idx="16556">
                  <c:v>40561.666666999998</c:v>
                </c:pt>
                <c:pt idx="16557">
                  <c:v>40561.708333000002</c:v>
                </c:pt>
                <c:pt idx="16558">
                  <c:v>40561.75</c:v>
                </c:pt>
                <c:pt idx="16559">
                  <c:v>40561.79166699999</c:v>
                </c:pt>
                <c:pt idx="16560">
                  <c:v>40561.833333000002</c:v>
                </c:pt>
                <c:pt idx="16561">
                  <c:v>40561.875</c:v>
                </c:pt>
                <c:pt idx="16562">
                  <c:v>40561.916667000005</c:v>
                </c:pt>
                <c:pt idx="16563">
                  <c:v>40561.95833300001</c:v>
                </c:pt>
                <c:pt idx="16564">
                  <c:v>40562</c:v>
                </c:pt>
                <c:pt idx="16565">
                  <c:v>40562.041666999998</c:v>
                </c:pt>
                <c:pt idx="16566">
                  <c:v>40562.083333000002</c:v>
                </c:pt>
                <c:pt idx="16567">
                  <c:v>40562.124999999993</c:v>
                </c:pt>
                <c:pt idx="16568">
                  <c:v>40562.166666999998</c:v>
                </c:pt>
                <c:pt idx="16569">
                  <c:v>40562.208333000002</c:v>
                </c:pt>
                <c:pt idx="16570">
                  <c:v>40562.25</c:v>
                </c:pt>
                <c:pt idx="16571">
                  <c:v>40562.29166699999</c:v>
                </c:pt>
                <c:pt idx="16572">
                  <c:v>40562.333333000002</c:v>
                </c:pt>
                <c:pt idx="16573">
                  <c:v>40562.375</c:v>
                </c:pt>
                <c:pt idx="16574">
                  <c:v>40562.416667000005</c:v>
                </c:pt>
                <c:pt idx="16575">
                  <c:v>40562.45833300001</c:v>
                </c:pt>
                <c:pt idx="16576">
                  <c:v>40562.5</c:v>
                </c:pt>
                <c:pt idx="16577">
                  <c:v>40562.541666999998</c:v>
                </c:pt>
                <c:pt idx="16578">
                  <c:v>40562.583333000002</c:v>
                </c:pt>
                <c:pt idx="16579">
                  <c:v>40562.624999999993</c:v>
                </c:pt>
                <c:pt idx="16580">
                  <c:v>40562.666666999998</c:v>
                </c:pt>
                <c:pt idx="16581">
                  <c:v>40562.708333000002</c:v>
                </c:pt>
                <c:pt idx="16582">
                  <c:v>40562.75</c:v>
                </c:pt>
                <c:pt idx="16583">
                  <c:v>40562.79166699999</c:v>
                </c:pt>
                <c:pt idx="16584">
                  <c:v>40562.833333000002</c:v>
                </c:pt>
                <c:pt idx="16585">
                  <c:v>40562.875</c:v>
                </c:pt>
                <c:pt idx="16586">
                  <c:v>40562.916667000005</c:v>
                </c:pt>
                <c:pt idx="16587">
                  <c:v>40562.95833300001</c:v>
                </c:pt>
                <c:pt idx="16588">
                  <c:v>40563</c:v>
                </c:pt>
                <c:pt idx="16589">
                  <c:v>40563.041666999998</c:v>
                </c:pt>
                <c:pt idx="16590">
                  <c:v>40563.083333000002</c:v>
                </c:pt>
                <c:pt idx="16591">
                  <c:v>40563.124999999993</c:v>
                </c:pt>
                <c:pt idx="16592">
                  <c:v>40563.166666999998</c:v>
                </c:pt>
                <c:pt idx="16593">
                  <c:v>40563.208333000002</c:v>
                </c:pt>
                <c:pt idx="16594">
                  <c:v>40563.25</c:v>
                </c:pt>
                <c:pt idx="16595">
                  <c:v>40563.29166699999</c:v>
                </c:pt>
                <c:pt idx="16596">
                  <c:v>40563.333333000002</c:v>
                </c:pt>
                <c:pt idx="16597">
                  <c:v>40563.375</c:v>
                </c:pt>
                <c:pt idx="16598">
                  <c:v>40563.416667000005</c:v>
                </c:pt>
                <c:pt idx="16599">
                  <c:v>40563.45833300001</c:v>
                </c:pt>
                <c:pt idx="16600">
                  <c:v>40563.5</c:v>
                </c:pt>
                <c:pt idx="16601">
                  <c:v>40563.541666999998</c:v>
                </c:pt>
                <c:pt idx="16602">
                  <c:v>40563.583333000002</c:v>
                </c:pt>
                <c:pt idx="16603">
                  <c:v>40563.624999999993</c:v>
                </c:pt>
                <c:pt idx="16604">
                  <c:v>40563.666666999998</c:v>
                </c:pt>
                <c:pt idx="16605">
                  <c:v>40563.708333000002</c:v>
                </c:pt>
                <c:pt idx="16606">
                  <c:v>40563.75</c:v>
                </c:pt>
                <c:pt idx="16607">
                  <c:v>40563.79166699999</c:v>
                </c:pt>
                <c:pt idx="16608">
                  <c:v>40563.833333000002</c:v>
                </c:pt>
                <c:pt idx="16609">
                  <c:v>40563.875</c:v>
                </c:pt>
                <c:pt idx="16610">
                  <c:v>40563.916667000005</c:v>
                </c:pt>
                <c:pt idx="16611">
                  <c:v>40563.95833300001</c:v>
                </c:pt>
                <c:pt idx="16612">
                  <c:v>40564</c:v>
                </c:pt>
                <c:pt idx="16613">
                  <c:v>40564.041666999998</c:v>
                </c:pt>
                <c:pt idx="16614">
                  <c:v>40564.083333000002</c:v>
                </c:pt>
                <c:pt idx="16615">
                  <c:v>40564.124999999993</c:v>
                </c:pt>
                <c:pt idx="16616">
                  <c:v>40564.166666999998</c:v>
                </c:pt>
                <c:pt idx="16617">
                  <c:v>40564.208333000002</c:v>
                </c:pt>
                <c:pt idx="16618">
                  <c:v>40564.25</c:v>
                </c:pt>
                <c:pt idx="16619">
                  <c:v>40564.29166699999</c:v>
                </c:pt>
                <c:pt idx="16620">
                  <c:v>40564.333333000002</c:v>
                </c:pt>
                <c:pt idx="16621">
                  <c:v>40564.375</c:v>
                </c:pt>
                <c:pt idx="16622">
                  <c:v>40564.416667000005</c:v>
                </c:pt>
                <c:pt idx="16623">
                  <c:v>40564.45833300001</c:v>
                </c:pt>
                <c:pt idx="16624">
                  <c:v>40564.5</c:v>
                </c:pt>
                <c:pt idx="16625">
                  <c:v>40564.541666999998</c:v>
                </c:pt>
                <c:pt idx="16626">
                  <c:v>40564.583333000002</c:v>
                </c:pt>
                <c:pt idx="16627">
                  <c:v>40564.624999999993</c:v>
                </c:pt>
                <c:pt idx="16628">
                  <c:v>40564.666666999998</c:v>
                </c:pt>
                <c:pt idx="16629">
                  <c:v>40564.708333000002</c:v>
                </c:pt>
                <c:pt idx="16630">
                  <c:v>40564.75</c:v>
                </c:pt>
                <c:pt idx="16631">
                  <c:v>40564.79166699999</c:v>
                </c:pt>
                <c:pt idx="16632">
                  <c:v>40564.833333000002</c:v>
                </c:pt>
                <c:pt idx="16633">
                  <c:v>40564.875</c:v>
                </c:pt>
                <c:pt idx="16634">
                  <c:v>40564.916667000005</c:v>
                </c:pt>
                <c:pt idx="16635">
                  <c:v>40564.95833300001</c:v>
                </c:pt>
                <c:pt idx="16636">
                  <c:v>40565</c:v>
                </c:pt>
                <c:pt idx="16637">
                  <c:v>40565.041666999998</c:v>
                </c:pt>
                <c:pt idx="16638">
                  <c:v>40565.083333000002</c:v>
                </c:pt>
                <c:pt idx="16639">
                  <c:v>40565.124999999993</c:v>
                </c:pt>
                <c:pt idx="16640">
                  <c:v>40565.166666999998</c:v>
                </c:pt>
                <c:pt idx="16641">
                  <c:v>40565.208333000002</c:v>
                </c:pt>
                <c:pt idx="16642">
                  <c:v>40565.25</c:v>
                </c:pt>
                <c:pt idx="16643">
                  <c:v>40565.29166699999</c:v>
                </c:pt>
                <c:pt idx="16644">
                  <c:v>40565.333333000002</c:v>
                </c:pt>
                <c:pt idx="16645">
                  <c:v>40565.375</c:v>
                </c:pt>
                <c:pt idx="16646">
                  <c:v>40565.416667000005</c:v>
                </c:pt>
                <c:pt idx="16647">
                  <c:v>40565.45833300001</c:v>
                </c:pt>
                <c:pt idx="16648">
                  <c:v>40565.5</c:v>
                </c:pt>
                <c:pt idx="16649">
                  <c:v>40565.541666999998</c:v>
                </c:pt>
                <c:pt idx="16650">
                  <c:v>40565.583333000002</c:v>
                </c:pt>
                <c:pt idx="16651">
                  <c:v>40565.624999999993</c:v>
                </c:pt>
                <c:pt idx="16652">
                  <c:v>40565.666666999998</c:v>
                </c:pt>
                <c:pt idx="16653">
                  <c:v>40565.708333000002</c:v>
                </c:pt>
                <c:pt idx="16654">
                  <c:v>40565.75</c:v>
                </c:pt>
                <c:pt idx="16655">
                  <c:v>40565.79166699999</c:v>
                </c:pt>
                <c:pt idx="16656">
                  <c:v>40565.833333000002</c:v>
                </c:pt>
                <c:pt idx="16657">
                  <c:v>40565.875</c:v>
                </c:pt>
                <c:pt idx="16658">
                  <c:v>40565.916667000005</c:v>
                </c:pt>
                <c:pt idx="16659">
                  <c:v>40565.95833300001</c:v>
                </c:pt>
                <c:pt idx="16660">
                  <c:v>40566</c:v>
                </c:pt>
                <c:pt idx="16661">
                  <c:v>40566.041666999998</c:v>
                </c:pt>
                <c:pt idx="16662">
                  <c:v>40566.083333000002</c:v>
                </c:pt>
                <c:pt idx="16663">
                  <c:v>40566.124999999993</c:v>
                </c:pt>
                <c:pt idx="16664">
                  <c:v>40566.166666999998</c:v>
                </c:pt>
                <c:pt idx="16665">
                  <c:v>40566.208333000002</c:v>
                </c:pt>
                <c:pt idx="16666">
                  <c:v>40566.25</c:v>
                </c:pt>
                <c:pt idx="16667">
                  <c:v>40566.29166699999</c:v>
                </c:pt>
                <c:pt idx="16668">
                  <c:v>40566.333333000002</c:v>
                </c:pt>
                <c:pt idx="16669">
                  <c:v>40566.375</c:v>
                </c:pt>
                <c:pt idx="16670">
                  <c:v>40566.416667000005</c:v>
                </c:pt>
                <c:pt idx="16671">
                  <c:v>40566.45833300001</c:v>
                </c:pt>
                <c:pt idx="16672">
                  <c:v>40566.5</c:v>
                </c:pt>
                <c:pt idx="16673">
                  <c:v>40566.541666999998</c:v>
                </c:pt>
                <c:pt idx="16674">
                  <c:v>40566.583333000002</c:v>
                </c:pt>
                <c:pt idx="16675">
                  <c:v>40566.624999999993</c:v>
                </c:pt>
                <c:pt idx="16676">
                  <c:v>40566.666666999998</c:v>
                </c:pt>
                <c:pt idx="16677">
                  <c:v>40566.708333000002</c:v>
                </c:pt>
                <c:pt idx="16678">
                  <c:v>40566.75</c:v>
                </c:pt>
                <c:pt idx="16679">
                  <c:v>40566.79166699999</c:v>
                </c:pt>
                <c:pt idx="16680">
                  <c:v>40566.833333000002</c:v>
                </c:pt>
                <c:pt idx="16681">
                  <c:v>40566.875</c:v>
                </c:pt>
                <c:pt idx="16682">
                  <c:v>40566.916667000005</c:v>
                </c:pt>
                <c:pt idx="16683">
                  <c:v>40566.95833300001</c:v>
                </c:pt>
                <c:pt idx="16684">
                  <c:v>40567</c:v>
                </c:pt>
                <c:pt idx="16685">
                  <c:v>40567.041666999998</c:v>
                </c:pt>
                <c:pt idx="16686">
                  <c:v>40567.083333000002</c:v>
                </c:pt>
                <c:pt idx="16687">
                  <c:v>40567.124999999993</c:v>
                </c:pt>
                <c:pt idx="16688">
                  <c:v>40567.166666999998</c:v>
                </c:pt>
                <c:pt idx="16689">
                  <c:v>40567.208333000002</c:v>
                </c:pt>
                <c:pt idx="16690">
                  <c:v>40567.25</c:v>
                </c:pt>
                <c:pt idx="16691">
                  <c:v>40567.29166699999</c:v>
                </c:pt>
                <c:pt idx="16692">
                  <c:v>40567.333333000002</c:v>
                </c:pt>
                <c:pt idx="16693">
                  <c:v>40567.375</c:v>
                </c:pt>
                <c:pt idx="16694">
                  <c:v>40567.416667000005</c:v>
                </c:pt>
                <c:pt idx="16695">
                  <c:v>40567.45833300001</c:v>
                </c:pt>
                <c:pt idx="16696">
                  <c:v>40567.5</c:v>
                </c:pt>
                <c:pt idx="16697">
                  <c:v>40567.541666999998</c:v>
                </c:pt>
                <c:pt idx="16698">
                  <c:v>40567.583333000002</c:v>
                </c:pt>
                <c:pt idx="16699">
                  <c:v>40567.624999999993</c:v>
                </c:pt>
                <c:pt idx="16700">
                  <c:v>40567.666666999998</c:v>
                </c:pt>
                <c:pt idx="16701">
                  <c:v>40567.708333000002</c:v>
                </c:pt>
                <c:pt idx="16702">
                  <c:v>40567.75</c:v>
                </c:pt>
                <c:pt idx="16703">
                  <c:v>40567.79166699999</c:v>
                </c:pt>
                <c:pt idx="16704">
                  <c:v>40567.833333000002</c:v>
                </c:pt>
                <c:pt idx="16705">
                  <c:v>40567.875</c:v>
                </c:pt>
                <c:pt idx="16706">
                  <c:v>40567.916667000005</c:v>
                </c:pt>
                <c:pt idx="16707">
                  <c:v>40567.95833300001</c:v>
                </c:pt>
                <c:pt idx="16708">
                  <c:v>40568</c:v>
                </c:pt>
                <c:pt idx="16709">
                  <c:v>40568.041666999998</c:v>
                </c:pt>
                <c:pt idx="16710">
                  <c:v>40568.083333000002</c:v>
                </c:pt>
                <c:pt idx="16711">
                  <c:v>40568.124999999993</c:v>
                </c:pt>
                <c:pt idx="16712">
                  <c:v>40568.166666999998</c:v>
                </c:pt>
                <c:pt idx="16713">
                  <c:v>40568.208333000002</c:v>
                </c:pt>
                <c:pt idx="16714">
                  <c:v>40568.25</c:v>
                </c:pt>
                <c:pt idx="16715">
                  <c:v>40568.29166699999</c:v>
                </c:pt>
                <c:pt idx="16716">
                  <c:v>40568.333333000002</c:v>
                </c:pt>
                <c:pt idx="16717">
                  <c:v>40568.375</c:v>
                </c:pt>
                <c:pt idx="16718">
                  <c:v>40568.416667000005</c:v>
                </c:pt>
                <c:pt idx="16719">
                  <c:v>40568.45833300001</c:v>
                </c:pt>
                <c:pt idx="16720">
                  <c:v>40568.5</c:v>
                </c:pt>
                <c:pt idx="16721">
                  <c:v>40568.541666999998</c:v>
                </c:pt>
                <c:pt idx="16722">
                  <c:v>40568.583333000002</c:v>
                </c:pt>
                <c:pt idx="16723">
                  <c:v>40568.624999999993</c:v>
                </c:pt>
                <c:pt idx="16724">
                  <c:v>40568.666666999998</c:v>
                </c:pt>
                <c:pt idx="16725">
                  <c:v>40568.708333000002</c:v>
                </c:pt>
                <c:pt idx="16726">
                  <c:v>40568.75</c:v>
                </c:pt>
                <c:pt idx="16727">
                  <c:v>40568.79166699999</c:v>
                </c:pt>
                <c:pt idx="16728">
                  <c:v>40568.833333000002</c:v>
                </c:pt>
                <c:pt idx="16729">
                  <c:v>40568.875</c:v>
                </c:pt>
                <c:pt idx="16730">
                  <c:v>40568.916667000005</c:v>
                </c:pt>
                <c:pt idx="16731">
                  <c:v>40568.95833300001</c:v>
                </c:pt>
                <c:pt idx="16732">
                  <c:v>40569</c:v>
                </c:pt>
                <c:pt idx="16733">
                  <c:v>40569.041666999998</c:v>
                </c:pt>
                <c:pt idx="16734">
                  <c:v>40569.083333000002</c:v>
                </c:pt>
                <c:pt idx="16735">
                  <c:v>40569.124999999993</c:v>
                </c:pt>
                <c:pt idx="16736">
                  <c:v>40569.166666999998</c:v>
                </c:pt>
                <c:pt idx="16737">
                  <c:v>40569.208333000002</c:v>
                </c:pt>
                <c:pt idx="16738">
                  <c:v>40569.25</c:v>
                </c:pt>
                <c:pt idx="16739">
                  <c:v>40569.29166699999</c:v>
                </c:pt>
                <c:pt idx="16740">
                  <c:v>40569.333333000002</c:v>
                </c:pt>
                <c:pt idx="16741">
                  <c:v>40569.375</c:v>
                </c:pt>
                <c:pt idx="16742">
                  <c:v>40569.416667000005</c:v>
                </c:pt>
                <c:pt idx="16743">
                  <c:v>40569.45833300001</c:v>
                </c:pt>
                <c:pt idx="16744">
                  <c:v>40569.5</c:v>
                </c:pt>
                <c:pt idx="16745">
                  <c:v>40569.541666999998</c:v>
                </c:pt>
                <c:pt idx="16746">
                  <c:v>40569.583333000002</c:v>
                </c:pt>
                <c:pt idx="16747">
                  <c:v>40569.624999999993</c:v>
                </c:pt>
                <c:pt idx="16748">
                  <c:v>40569.666666999998</c:v>
                </c:pt>
                <c:pt idx="16749">
                  <c:v>40569.708333000002</c:v>
                </c:pt>
                <c:pt idx="16750">
                  <c:v>40569.75</c:v>
                </c:pt>
                <c:pt idx="16751">
                  <c:v>40569.79166699999</c:v>
                </c:pt>
                <c:pt idx="16752">
                  <c:v>40569.833333000002</c:v>
                </c:pt>
                <c:pt idx="16753">
                  <c:v>40569.875</c:v>
                </c:pt>
                <c:pt idx="16754">
                  <c:v>40569.916667000005</c:v>
                </c:pt>
                <c:pt idx="16755">
                  <c:v>40569.95833300001</c:v>
                </c:pt>
                <c:pt idx="16756">
                  <c:v>40570</c:v>
                </c:pt>
                <c:pt idx="16757">
                  <c:v>40570.041666999998</c:v>
                </c:pt>
                <c:pt idx="16758">
                  <c:v>40570.083333000002</c:v>
                </c:pt>
                <c:pt idx="16759">
                  <c:v>40570.124999999993</c:v>
                </c:pt>
                <c:pt idx="16760">
                  <c:v>40570.166666999998</c:v>
                </c:pt>
                <c:pt idx="16761">
                  <c:v>40570.208333000002</c:v>
                </c:pt>
                <c:pt idx="16762">
                  <c:v>40570.25</c:v>
                </c:pt>
                <c:pt idx="16763">
                  <c:v>40570.29166699999</c:v>
                </c:pt>
                <c:pt idx="16764">
                  <c:v>40570.333333000002</c:v>
                </c:pt>
                <c:pt idx="16765">
                  <c:v>40570.375</c:v>
                </c:pt>
                <c:pt idx="16766">
                  <c:v>40570.416667000005</c:v>
                </c:pt>
                <c:pt idx="16767">
                  <c:v>40570.45833300001</c:v>
                </c:pt>
                <c:pt idx="16768">
                  <c:v>40570.5</c:v>
                </c:pt>
                <c:pt idx="16769">
                  <c:v>40570.541666999998</c:v>
                </c:pt>
                <c:pt idx="16770">
                  <c:v>40570.583333000002</c:v>
                </c:pt>
                <c:pt idx="16771">
                  <c:v>40570.624999999993</c:v>
                </c:pt>
                <c:pt idx="16772">
                  <c:v>40570.666666999998</c:v>
                </c:pt>
                <c:pt idx="16773">
                  <c:v>40570.708333000002</c:v>
                </c:pt>
                <c:pt idx="16774">
                  <c:v>40570.75</c:v>
                </c:pt>
                <c:pt idx="16775">
                  <c:v>40570.79166699999</c:v>
                </c:pt>
                <c:pt idx="16776">
                  <c:v>40570.833333000002</c:v>
                </c:pt>
                <c:pt idx="16777">
                  <c:v>40570.875</c:v>
                </c:pt>
                <c:pt idx="16778">
                  <c:v>40570.916667000005</c:v>
                </c:pt>
                <c:pt idx="16779">
                  <c:v>40570.95833300001</c:v>
                </c:pt>
                <c:pt idx="16780">
                  <c:v>40571</c:v>
                </c:pt>
                <c:pt idx="16781">
                  <c:v>40571.041666999998</c:v>
                </c:pt>
                <c:pt idx="16782">
                  <c:v>40571.083333000002</c:v>
                </c:pt>
                <c:pt idx="16783">
                  <c:v>40571.124999999993</c:v>
                </c:pt>
                <c:pt idx="16784">
                  <c:v>40571.166666999998</c:v>
                </c:pt>
                <c:pt idx="16785">
                  <c:v>40571.208333000002</c:v>
                </c:pt>
                <c:pt idx="16786">
                  <c:v>40571.25</c:v>
                </c:pt>
                <c:pt idx="16787">
                  <c:v>40571.29166699999</c:v>
                </c:pt>
                <c:pt idx="16788">
                  <c:v>40571.333333000002</c:v>
                </c:pt>
                <c:pt idx="16789">
                  <c:v>40571.375</c:v>
                </c:pt>
                <c:pt idx="16790">
                  <c:v>40571.416667000005</c:v>
                </c:pt>
                <c:pt idx="16791">
                  <c:v>40571.45833300001</c:v>
                </c:pt>
                <c:pt idx="16792">
                  <c:v>40571.5</c:v>
                </c:pt>
                <c:pt idx="16793">
                  <c:v>40571.541666999998</c:v>
                </c:pt>
                <c:pt idx="16794">
                  <c:v>40571.583333000002</c:v>
                </c:pt>
                <c:pt idx="16795">
                  <c:v>40571.624999999993</c:v>
                </c:pt>
                <c:pt idx="16796">
                  <c:v>40571.666666999998</c:v>
                </c:pt>
                <c:pt idx="16797">
                  <c:v>40571.708333000002</c:v>
                </c:pt>
                <c:pt idx="16798">
                  <c:v>40571.75</c:v>
                </c:pt>
                <c:pt idx="16799">
                  <c:v>40571.79166699999</c:v>
                </c:pt>
                <c:pt idx="16800">
                  <c:v>40571.833333000002</c:v>
                </c:pt>
                <c:pt idx="16801">
                  <c:v>40571.875</c:v>
                </c:pt>
                <c:pt idx="16802">
                  <c:v>40571.916667000005</c:v>
                </c:pt>
                <c:pt idx="16803">
                  <c:v>40571.95833300001</c:v>
                </c:pt>
                <c:pt idx="16804">
                  <c:v>40572</c:v>
                </c:pt>
                <c:pt idx="16805">
                  <c:v>40572.041666999998</c:v>
                </c:pt>
                <c:pt idx="16806">
                  <c:v>40572.083333000002</c:v>
                </c:pt>
                <c:pt idx="16807">
                  <c:v>40572.124999999993</c:v>
                </c:pt>
                <c:pt idx="16808">
                  <c:v>40572.166666999998</c:v>
                </c:pt>
                <c:pt idx="16809">
                  <c:v>40572.208333000002</c:v>
                </c:pt>
                <c:pt idx="16810">
                  <c:v>40572.25</c:v>
                </c:pt>
                <c:pt idx="16811">
                  <c:v>40572.29166699999</c:v>
                </c:pt>
                <c:pt idx="16812">
                  <c:v>40572.333333000002</c:v>
                </c:pt>
                <c:pt idx="16813">
                  <c:v>40572.375</c:v>
                </c:pt>
                <c:pt idx="16814">
                  <c:v>40572.416667000005</c:v>
                </c:pt>
                <c:pt idx="16815">
                  <c:v>40572.45833300001</c:v>
                </c:pt>
                <c:pt idx="16816">
                  <c:v>40572.5</c:v>
                </c:pt>
                <c:pt idx="16817">
                  <c:v>40572.541666999998</c:v>
                </c:pt>
                <c:pt idx="16818">
                  <c:v>40572.583333000002</c:v>
                </c:pt>
                <c:pt idx="16819">
                  <c:v>40572.624999999993</c:v>
                </c:pt>
                <c:pt idx="16820">
                  <c:v>40572.666666999998</c:v>
                </c:pt>
                <c:pt idx="16821">
                  <c:v>40572.708333000002</c:v>
                </c:pt>
                <c:pt idx="16822">
                  <c:v>40572.75</c:v>
                </c:pt>
                <c:pt idx="16823">
                  <c:v>40572.79166699999</c:v>
                </c:pt>
                <c:pt idx="16824">
                  <c:v>40572.833333000002</c:v>
                </c:pt>
                <c:pt idx="16825">
                  <c:v>40572.875</c:v>
                </c:pt>
                <c:pt idx="16826">
                  <c:v>40572.916667000005</c:v>
                </c:pt>
                <c:pt idx="16827">
                  <c:v>40572.95833300001</c:v>
                </c:pt>
                <c:pt idx="16828">
                  <c:v>40573</c:v>
                </c:pt>
                <c:pt idx="16829">
                  <c:v>40573.041666999998</c:v>
                </c:pt>
                <c:pt idx="16830">
                  <c:v>40573.083333000002</c:v>
                </c:pt>
                <c:pt idx="16831">
                  <c:v>40573.124999999993</c:v>
                </c:pt>
                <c:pt idx="16832">
                  <c:v>40573.166666999998</c:v>
                </c:pt>
                <c:pt idx="16833">
                  <c:v>40573.208333000002</c:v>
                </c:pt>
                <c:pt idx="16834">
                  <c:v>40573.25</c:v>
                </c:pt>
                <c:pt idx="16835">
                  <c:v>40573.29166699999</c:v>
                </c:pt>
                <c:pt idx="16836">
                  <c:v>40573.333333000002</c:v>
                </c:pt>
                <c:pt idx="16837">
                  <c:v>40573.375</c:v>
                </c:pt>
                <c:pt idx="16838">
                  <c:v>40573.416667000005</c:v>
                </c:pt>
                <c:pt idx="16839">
                  <c:v>40573.45833300001</c:v>
                </c:pt>
                <c:pt idx="16840">
                  <c:v>40573.5</c:v>
                </c:pt>
                <c:pt idx="16841">
                  <c:v>40573.541666999998</c:v>
                </c:pt>
                <c:pt idx="16842">
                  <c:v>40573.583333000002</c:v>
                </c:pt>
                <c:pt idx="16843">
                  <c:v>40573.624999999993</c:v>
                </c:pt>
                <c:pt idx="16844">
                  <c:v>40573.666666999998</c:v>
                </c:pt>
                <c:pt idx="16845">
                  <c:v>40573.708333000002</c:v>
                </c:pt>
                <c:pt idx="16846">
                  <c:v>40573.75</c:v>
                </c:pt>
                <c:pt idx="16847">
                  <c:v>40573.79166699999</c:v>
                </c:pt>
                <c:pt idx="16848">
                  <c:v>40573.833333000002</c:v>
                </c:pt>
                <c:pt idx="16849">
                  <c:v>40573.875</c:v>
                </c:pt>
                <c:pt idx="16850">
                  <c:v>40573.916667000005</c:v>
                </c:pt>
                <c:pt idx="16851">
                  <c:v>40573.95833300001</c:v>
                </c:pt>
                <c:pt idx="16852">
                  <c:v>40574</c:v>
                </c:pt>
                <c:pt idx="16853">
                  <c:v>40574.041666999998</c:v>
                </c:pt>
                <c:pt idx="16854">
                  <c:v>40574.083333000002</c:v>
                </c:pt>
                <c:pt idx="16855">
                  <c:v>40574.124999999993</c:v>
                </c:pt>
                <c:pt idx="16856">
                  <c:v>40574.166666999998</c:v>
                </c:pt>
                <c:pt idx="16857">
                  <c:v>40574.208333000002</c:v>
                </c:pt>
                <c:pt idx="16858">
                  <c:v>40574.25</c:v>
                </c:pt>
                <c:pt idx="16859">
                  <c:v>40574.29166699999</c:v>
                </c:pt>
                <c:pt idx="16860">
                  <c:v>40574.333333000002</c:v>
                </c:pt>
                <c:pt idx="16861">
                  <c:v>40574.375</c:v>
                </c:pt>
                <c:pt idx="16862">
                  <c:v>40574.416667000005</c:v>
                </c:pt>
                <c:pt idx="16863">
                  <c:v>40574.45833300001</c:v>
                </c:pt>
                <c:pt idx="16864">
                  <c:v>40574.5</c:v>
                </c:pt>
                <c:pt idx="16865">
                  <c:v>40574.541666999998</c:v>
                </c:pt>
                <c:pt idx="16866">
                  <c:v>40574.583333000002</c:v>
                </c:pt>
                <c:pt idx="16867">
                  <c:v>40574.624999999993</c:v>
                </c:pt>
                <c:pt idx="16868">
                  <c:v>40574.666666999998</c:v>
                </c:pt>
                <c:pt idx="16869">
                  <c:v>40574.708333000002</c:v>
                </c:pt>
                <c:pt idx="16870">
                  <c:v>40574.75</c:v>
                </c:pt>
                <c:pt idx="16871">
                  <c:v>40574.79166699999</c:v>
                </c:pt>
                <c:pt idx="16872">
                  <c:v>40574.833333000002</c:v>
                </c:pt>
                <c:pt idx="16873">
                  <c:v>40574.875</c:v>
                </c:pt>
                <c:pt idx="16874">
                  <c:v>40574.916667000005</c:v>
                </c:pt>
                <c:pt idx="16875">
                  <c:v>40574.95833300001</c:v>
                </c:pt>
                <c:pt idx="16876">
                  <c:v>40575</c:v>
                </c:pt>
                <c:pt idx="16877">
                  <c:v>40575.041666999998</c:v>
                </c:pt>
                <c:pt idx="16878">
                  <c:v>40575.083333000002</c:v>
                </c:pt>
                <c:pt idx="16879">
                  <c:v>40575.124999999993</c:v>
                </c:pt>
                <c:pt idx="16880">
                  <c:v>40575.166666999998</c:v>
                </c:pt>
                <c:pt idx="16881">
                  <c:v>40575.208333000002</c:v>
                </c:pt>
                <c:pt idx="16882">
                  <c:v>40575.25</c:v>
                </c:pt>
                <c:pt idx="16883">
                  <c:v>40575.29166699999</c:v>
                </c:pt>
                <c:pt idx="16884">
                  <c:v>40575.333333000002</c:v>
                </c:pt>
                <c:pt idx="16885">
                  <c:v>40575.375</c:v>
                </c:pt>
                <c:pt idx="16886">
                  <c:v>40575.416667000005</c:v>
                </c:pt>
                <c:pt idx="16887">
                  <c:v>40575.45833300001</c:v>
                </c:pt>
                <c:pt idx="16888">
                  <c:v>40575.5</c:v>
                </c:pt>
                <c:pt idx="16889">
                  <c:v>40575.541666999998</c:v>
                </c:pt>
                <c:pt idx="16890">
                  <c:v>40575.583333000002</c:v>
                </c:pt>
                <c:pt idx="16891">
                  <c:v>40575.624999999993</c:v>
                </c:pt>
                <c:pt idx="16892">
                  <c:v>40575.666666999998</c:v>
                </c:pt>
                <c:pt idx="16893">
                  <c:v>40575.708333000002</c:v>
                </c:pt>
                <c:pt idx="16894">
                  <c:v>40575.75</c:v>
                </c:pt>
                <c:pt idx="16895">
                  <c:v>40575.79166699999</c:v>
                </c:pt>
                <c:pt idx="16896">
                  <c:v>40575.833333000002</c:v>
                </c:pt>
                <c:pt idx="16897">
                  <c:v>40575.875</c:v>
                </c:pt>
                <c:pt idx="16898">
                  <c:v>40575.916667000005</c:v>
                </c:pt>
                <c:pt idx="16899">
                  <c:v>40575.95833300001</c:v>
                </c:pt>
                <c:pt idx="16900">
                  <c:v>40576</c:v>
                </c:pt>
                <c:pt idx="16901">
                  <c:v>40576.041666999998</c:v>
                </c:pt>
                <c:pt idx="16902">
                  <c:v>40576.083333000002</c:v>
                </c:pt>
                <c:pt idx="16903">
                  <c:v>40576.124999999993</c:v>
                </c:pt>
                <c:pt idx="16904">
                  <c:v>40576.166666999998</c:v>
                </c:pt>
                <c:pt idx="16905">
                  <c:v>40576.208333000002</c:v>
                </c:pt>
                <c:pt idx="16906">
                  <c:v>40576.25</c:v>
                </c:pt>
                <c:pt idx="16907">
                  <c:v>40576.29166699999</c:v>
                </c:pt>
                <c:pt idx="16908">
                  <c:v>40576.333333000002</c:v>
                </c:pt>
                <c:pt idx="16909">
                  <c:v>40576.375</c:v>
                </c:pt>
                <c:pt idx="16910">
                  <c:v>40576.416667000005</c:v>
                </c:pt>
                <c:pt idx="16911">
                  <c:v>40576.45833300001</c:v>
                </c:pt>
                <c:pt idx="16912">
                  <c:v>40576.5</c:v>
                </c:pt>
                <c:pt idx="16913">
                  <c:v>40576.541666999998</c:v>
                </c:pt>
                <c:pt idx="16914">
                  <c:v>40576.583333000002</c:v>
                </c:pt>
                <c:pt idx="16915">
                  <c:v>40576.624999999993</c:v>
                </c:pt>
                <c:pt idx="16916">
                  <c:v>40576.666666999998</c:v>
                </c:pt>
                <c:pt idx="16917">
                  <c:v>40576.708333000002</c:v>
                </c:pt>
                <c:pt idx="16918">
                  <c:v>40576.75</c:v>
                </c:pt>
                <c:pt idx="16919">
                  <c:v>40576.79166699999</c:v>
                </c:pt>
                <c:pt idx="16920">
                  <c:v>40576.833333000002</c:v>
                </c:pt>
                <c:pt idx="16921">
                  <c:v>40576.875</c:v>
                </c:pt>
                <c:pt idx="16922">
                  <c:v>40576.916667000005</c:v>
                </c:pt>
                <c:pt idx="16923">
                  <c:v>40576.95833300001</c:v>
                </c:pt>
                <c:pt idx="16924">
                  <c:v>40577</c:v>
                </c:pt>
                <c:pt idx="16925">
                  <c:v>40577.041666999998</c:v>
                </c:pt>
                <c:pt idx="16926">
                  <c:v>40577.083333000002</c:v>
                </c:pt>
                <c:pt idx="16927">
                  <c:v>40577.124999999993</c:v>
                </c:pt>
                <c:pt idx="16928">
                  <c:v>40577.166666999998</c:v>
                </c:pt>
                <c:pt idx="16929">
                  <c:v>40577.208333000002</c:v>
                </c:pt>
                <c:pt idx="16930">
                  <c:v>40577.25</c:v>
                </c:pt>
                <c:pt idx="16931">
                  <c:v>40577.29166699999</c:v>
                </c:pt>
                <c:pt idx="16932">
                  <c:v>40577.333333000002</c:v>
                </c:pt>
                <c:pt idx="16933">
                  <c:v>40577.375</c:v>
                </c:pt>
                <c:pt idx="16934">
                  <c:v>40577.416667000005</c:v>
                </c:pt>
                <c:pt idx="16935">
                  <c:v>40577.45833300001</c:v>
                </c:pt>
                <c:pt idx="16936">
                  <c:v>40577.5</c:v>
                </c:pt>
                <c:pt idx="16937">
                  <c:v>40577.541666999998</c:v>
                </c:pt>
                <c:pt idx="16938">
                  <c:v>40577.583333000002</c:v>
                </c:pt>
                <c:pt idx="16939">
                  <c:v>40577.624999999993</c:v>
                </c:pt>
                <c:pt idx="16940">
                  <c:v>40577.666666999998</c:v>
                </c:pt>
                <c:pt idx="16941">
                  <c:v>40577.708333000002</c:v>
                </c:pt>
                <c:pt idx="16942">
                  <c:v>40577.75</c:v>
                </c:pt>
                <c:pt idx="16943">
                  <c:v>40577.79166699999</c:v>
                </c:pt>
                <c:pt idx="16944">
                  <c:v>40577.833333000002</c:v>
                </c:pt>
                <c:pt idx="16945">
                  <c:v>40577.875</c:v>
                </c:pt>
                <c:pt idx="16946">
                  <c:v>40577.916667000005</c:v>
                </c:pt>
                <c:pt idx="16947">
                  <c:v>40577.95833300001</c:v>
                </c:pt>
                <c:pt idx="16948">
                  <c:v>40578</c:v>
                </c:pt>
                <c:pt idx="16949">
                  <c:v>40578.041666999998</c:v>
                </c:pt>
                <c:pt idx="16950">
                  <c:v>40578.083333000002</c:v>
                </c:pt>
                <c:pt idx="16951">
                  <c:v>40578.124999999993</c:v>
                </c:pt>
                <c:pt idx="16952">
                  <c:v>40578.166666999998</c:v>
                </c:pt>
                <c:pt idx="16953">
                  <c:v>40578.208333000002</c:v>
                </c:pt>
                <c:pt idx="16954">
                  <c:v>40578.25</c:v>
                </c:pt>
                <c:pt idx="16955">
                  <c:v>40578.29166699999</c:v>
                </c:pt>
                <c:pt idx="16956">
                  <c:v>40578.333333000002</c:v>
                </c:pt>
                <c:pt idx="16957">
                  <c:v>40578.375</c:v>
                </c:pt>
                <c:pt idx="16958">
                  <c:v>40578.416667000005</c:v>
                </c:pt>
                <c:pt idx="16959">
                  <c:v>40578.45833300001</c:v>
                </c:pt>
                <c:pt idx="16960">
                  <c:v>40578.5</c:v>
                </c:pt>
                <c:pt idx="16961">
                  <c:v>40578.541666999998</c:v>
                </c:pt>
                <c:pt idx="16962">
                  <c:v>40578.583333000002</c:v>
                </c:pt>
                <c:pt idx="16963">
                  <c:v>40578.624999999993</c:v>
                </c:pt>
                <c:pt idx="16964">
                  <c:v>40578.666666999998</c:v>
                </c:pt>
                <c:pt idx="16965">
                  <c:v>40578.708333000002</c:v>
                </c:pt>
                <c:pt idx="16966">
                  <c:v>40578.75</c:v>
                </c:pt>
                <c:pt idx="16967">
                  <c:v>40578.79166699999</c:v>
                </c:pt>
                <c:pt idx="16968">
                  <c:v>40578.833333000002</c:v>
                </c:pt>
                <c:pt idx="16969">
                  <c:v>40578.875</c:v>
                </c:pt>
                <c:pt idx="16970">
                  <c:v>40578.916667000005</c:v>
                </c:pt>
                <c:pt idx="16971">
                  <c:v>40578.95833300001</c:v>
                </c:pt>
                <c:pt idx="16972">
                  <c:v>40579</c:v>
                </c:pt>
                <c:pt idx="16973">
                  <c:v>40579.041666999998</c:v>
                </c:pt>
                <c:pt idx="16974">
                  <c:v>40579.083333000002</c:v>
                </c:pt>
                <c:pt idx="16975">
                  <c:v>40579.124999999993</c:v>
                </c:pt>
                <c:pt idx="16976">
                  <c:v>40579.166666999998</c:v>
                </c:pt>
                <c:pt idx="16977">
                  <c:v>40579.208333000002</c:v>
                </c:pt>
                <c:pt idx="16978">
                  <c:v>40579.25</c:v>
                </c:pt>
                <c:pt idx="16979">
                  <c:v>40579.29166699999</c:v>
                </c:pt>
                <c:pt idx="16980">
                  <c:v>40579.333333000002</c:v>
                </c:pt>
                <c:pt idx="16981">
                  <c:v>40579.375</c:v>
                </c:pt>
                <c:pt idx="16982">
                  <c:v>40579.416667000005</c:v>
                </c:pt>
                <c:pt idx="16983">
                  <c:v>40579.45833300001</c:v>
                </c:pt>
                <c:pt idx="16984">
                  <c:v>40579.5</c:v>
                </c:pt>
                <c:pt idx="16985">
                  <c:v>40579.541666999998</c:v>
                </c:pt>
                <c:pt idx="16986">
                  <c:v>40579.583333000002</c:v>
                </c:pt>
                <c:pt idx="16987">
                  <c:v>40579.624999999993</c:v>
                </c:pt>
                <c:pt idx="16988">
                  <c:v>40579.666666999998</c:v>
                </c:pt>
                <c:pt idx="16989">
                  <c:v>40579.708333000002</c:v>
                </c:pt>
                <c:pt idx="16990">
                  <c:v>40579.75</c:v>
                </c:pt>
                <c:pt idx="16991">
                  <c:v>40579.79166699999</c:v>
                </c:pt>
                <c:pt idx="16992">
                  <c:v>40579.833333000002</c:v>
                </c:pt>
                <c:pt idx="16993">
                  <c:v>40579.875</c:v>
                </c:pt>
                <c:pt idx="16994">
                  <c:v>40579.916667000005</c:v>
                </c:pt>
                <c:pt idx="16995">
                  <c:v>40579.95833300001</c:v>
                </c:pt>
                <c:pt idx="16996">
                  <c:v>40580</c:v>
                </c:pt>
                <c:pt idx="16997">
                  <c:v>40580.041666999998</c:v>
                </c:pt>
                <c:pt idx="16998">
                  <c:v>40580.083333000002</c:v>
                </c:pt>
                <c:pt idx="16999">
                  <c:v>40580.124999999993</c:v>
                </c:pt>
                <c:pt idx="17000">
                  <c:v>40580.166666999998</c:v>
                </c:pt>
                <c:pt idx="17001">
                  <c:v>40580.208333000002</c:v>
                </c:pt>
                <c:pt idx="17002">
                  <c:v>40580.25</c:v>
                </c:pt>
                <c:pt idx="17003">
                  <c:v>40580.29166699999</c:v>
                </c:pt>
                <c:pt idx="17004">
                  <c:v>40580.333333000002</c:v>
                </c:pt>
                <c:pt idx="17005">
                  <c:v>40580.375</c:v>
                </c:pt>
                <c:pt idx="17006">
                  <c:v>40580.416667000005</c:v>
                </c:pt>
                <c:pt idx="17007">
                  <c:v>40580.45833300001</c:v>
                </c:pt>
                <c:pt idx="17008">
                  <c:v>40580.5</c:v>
                </c:pt>
                <c:pt idx="17009">
                  <c:v>40580.541666999998</c:v>
                </c:pt>
                <c:pt idx="17010">
                  <c:v>40580.583333000002</c:v>
                </c:pt>
                <c:pt idx="17011">
                  <c:v>40580.624999999993</c:v>
                </c:pt>
                <c:pt idx="17012">
                  <c:v>40580.666666999998</c:v>
                </c:pt>
                <c:pt idx="17013">
                  <c:v>40580.708333000002</c:v>
                </c:pt>
                <c:pt idx="17014">
                  <c:v>40580.75</c:v>
                </c:pt>
                <c:pt idx="17015">
                  <c:v>40580.79166699999</c:v>
                </c:pt>
                <c:pt idx="17016">
                  <c:v>40580.833333000002</c:v>
                </c:pt>
                <c:pt idx="17017">
                  <c:v>40580.875</c:v>
                </c:pt>
                <c:pt idx="17018">
                  <c:v>40580.916667000005</c:v>
                </c:pt>
                <c:pt idx="17019">
                  <c:v>40580.95833300001</c:v>
                </c:pt>
                <c:pt idx="17020">
                  <c:v>40581</c:v>
                </c:pt>
                <c:pt idx="17021">
                  <c:v>40581.041666999998</c:v>
                </c:pt>
                <c:pt idx="17022">
                  <c:v>40581.083333000002</c:v>
                </c:pt>
                <c:pt idx="17023">
                  <c:v>40581.124999999993</c:v>
                </c:pt>
                <c:pt idx="17024">
                  <c:v>40581.166666999998</c:v>
                </c:pt>
                <c:pt idx="17025">
                  <c:v>40581.208333000002</c:v>
                </c:pt>
                <c:pt idx="17026">
                  <c:v>40581.25</c:v>
                </c:pt>
                <c:pt idx="17027">
                  <c:v>40581.29166699999</c:v>
                </c:pt>
                <c:pt idx="17028">
                  <c:v>40581.333333000002</c:v>
                </c:pt>
                <c:pt idx="17029">
                  <c:v>40581.375</c:v>
                </c:pt>
                <c:pt idx="17030">
                  <c:v>40581.416667000005</c:v>
                </c:pt>
                <c:pt idx="17031">
                  <c:v>40581.45833300001</c:v>
                </c:pt>
                <c:pt idx="17032">
                  <c:v>40581.5</c:v>
                </c:pt>
                <c:pt idx="17033">
                  <c:v>40581.541666999998</c:v>
                </c:pt>
                <c:pt idx="17034">
                  <c:v>40581.583333000002</c:v>
                </c:pt>
                <c:pt idx="17035">
                  <c:v>40581.624999999993</c:v>
                </c:pt>
                <c:pt idx="17036">
                  <c:v>40581.666666999998</c:v>
                </c:pt>
                <c:pt idx="17037">
                  <c:v>40581.708333000002</c:v>
                </c:pt>
                <c:pt idx="17038">
                  <c:v>40581.75</c:v>
                </c:pt>
                <c:pt idx="17039">
                  <c:v>40581.79166699999</c:v>
                </c:pt>
                <c:pt idx="17040">
                  <c:v>40581.833333000002</c:v>
                </c:pt>
                <c:pt idx="17041">
                  <c:v>40581.875</c:v>
                </c:pt>
                <c:pt idx="17042">
                  <c:v>40581.916667000005</c:v>
                </c:pt>
                <c:pt idx="17043">
                  <c:v>40581.95833300001</c:v>
                </c:pt>
                <c:pt idx="17044">
                  <c:v>40582</c:v>
                </c:pt>
                <c:pt idx="17045">
                  <c:v>40582.041666999998</c:v>
                </c:pt>
                <c:pt idx="17046">
                  <c:v>40582.083333000002</c:v>
                </c:pt>
                <c:pt idx="17047">
                  <c:v>40582.124999999993</c:v>
                </c:pt>
                <c:pt idx="17048">
                  <c:v>40582.166666999998</c:v>
                </c:pt>
                <c:pt idx="17049">
                  <c:v>40582.208333000002</c:v>
                </c:pt>
                <c:pt idx="17050">
                  <c:v>40582.25</c:v>
                </c:pt>
                <c:pt idx="17051">
                  <c:v>40582.29166699999</c:v>
                </c:pt>
                <c:pt idx="17052">
                  <c:v>40582.333333000002</c:v>
                </c:pt>
                <c:pt idx="17053">
                  <c:v>40582.375</c:v>
                </c:pt>
                <c:pt idx="17054">
                  <c:v>40582.416667000005</c:v>
                </c:pt>
                <c:pt idx="17055">
                  <c:v>40582.45833300001</c:v>
                </c:pt>
                <c:pt idx="17056">
                  <c:v>40582.5</c:v>
                </c:pt>
                <c:pt idx="17057">
                  <c:v>40582.541666999998</c:v>
                </c:pt>
                <c:pt idx="17058">
                  <c:v>40582.583333000002</c:v>
                </c:pt>
                <c:pt idx="17059">
                  <c:v>40582.624999999993</c:v>
                </c:pt>
                <c:pt idx="17060">
                  <c:v>40582.666666999998</c:v>
                </c:pt>
                <c:pt idx="17061">
                  <c:v>40582.708333000002</c:v>
                </c:pt>
                <c:pt idx="17062">
                  <c:v>40582.75</c:v>
                </c:pt>
                <c:pt idx="17063">
                  <c:v>40582.79166699999</c:v>
                </c:pt>
                <c:pt idx="17064">
                  <c:v>40582.833333000002</c:v>
                </c:pt>
                <c:pt idx="17065">
                  <c:v>40582.875</c:v>
                </c:pt>
                <c:pt idx="17066">
                  <c:v>40582.916667000005</c:v>
                </c:pt>
                <c:pt idx="17067">
                  <c:v>40582.95833300001</c:v>
                </c:pt>
                <c:pt idx="17068">
                  <c:v>40583</c:v>
                </c:pt>
                <c:pt idx="17069">
                  <c:v>40583.041666999998</c:v>
                </c:pt>
                <c:pt idx="17070">
                  <c:v>40583.083333000002</c:v>
                </c:pt>
                <c:pt idx="17071">
                  <c:v>40583.124999999993</c:v>
                </c:pt>
                <c:pt idx="17072">
                  <c:v>40583.166666999998</c:v>
                </c:pt>
                <c:pt idx="17073">
                  <c:v>40583.208333000002</c:v>
                </c:pt>
                <c:pt idx="17074">
                  <c:v>40583.25</c:v>
                </c:pt>
                <c:pt idx="17075">
                  <c:v>40583.29166699999</c:v>
                </c:pt>
                <c:pt idx="17076">
                  <c:v>40583.333333000002</c:v>
                </c:pt>
                <c:pt idx="17077">
                  <c:v>40583.375</c:v>
                </c:pt>
                <c:pt idx="17078">
                  <c:v>40583.416667000005</c:v>
                </c:pt>
                <c:pt idx="17079">
                  <c:v>40583.45833300001</c:v>
                </c:pt>
                <c:pt idx="17080">
                  <c:v>40583.5</c:v>
                </c:pt>
                <c:pt idx="17081">
                  <c:v>40583.541666999998</c:v>
                </c:pt>
                <c:pt idx="17082">
                  <c:v>40583.583333000002</c:v>
                </c:pt>
                <c:pt idx="17083">
                  <c:v>40583.624999999993</c:v>
                </c:pt>
                <c:pt idx="17084">
                  <c:v>40583.666666999998</c:v>
                </c:pt>
                <c:pt idx="17085">
                  <c:v>40583.708333000002</c:v>
                </c:pt>
                <c:pt idx="17086">
                  <c:v>40583.75</c:v>
                </c:pt>
                <c:pt idx="17087">
                  <c:v>40583.79166699999</c:v>
                </c:pt>
                <c:pt idx="17088">
                  <c:v>40583.833333000002</c:v>
                </c:pt>
                <c:pt idx="17089">
                  <c:v>40583.875</c:v>
                </c:pt>
                <c:pt idx="17090">
                  <c:v>40583.916667000005</c:v>
                </c:pt>
                <c:pt idx="17091">
                  <c:v>40583.95833300001</c:v>
                </c:pt>
                <c:pt idx="17092">
                  <c:v>40584</c:v>
                </c:pt>
                <c:pt idx="17093">
                  <c:v>40584.041666999998</c:v>
                </c:pt>
                <c:pt idx="17094">
                  <c:v>40584.083333000002</c:v>
                </c:pt>
                <c:pt idx="17095">
                  <c:v>40584.124999999993</c:v>
                </c:pt>
                <c:pt idx="17096">
                  <c:v>40584.166666999998</c:v>
                </c:pt>
                <c:pt idx="17097">
                  <c:v>40584.208333000002</c:v>
                </c:pt>
                <c:pt idx="17098">
                  <c:v>40584.25</c:v>
                </c:pt>
                <c:pt idx="17099">
                  <c:v>40584.29166699999</c:v>
                </c:pt>
                <c:pt idx="17100">
                  <c:v>40584.333333000002</c:v>
                </c:pt>
                <c:pt idx="17101">
                  <c:v>40584.375</c:v>
                </c:pt>
                <c:pt idx="17102">
                  <c:v>40584.416667000005</c:v>
                </c:pt>
                <c:pt idx="17103">
                  <c:v>40584.45833300001</c:v>
                </c:pt>
                <c:pt idx="17104">
                  <c:v>40584.5</c:v>
                </c:pt>
                <c:pt idx="17105">
                  <c:v>40584.541666999998</c:v>
                </c:pt>
                <c:pt idx="17106">
                  <c:v>40584.583333000002</c:v>
                </c:pt>
                <c:pt idx="17107">
                  <c:v>40584.624999999993</c:v>
                </c:pt>
                <c:pt idx="17108">
                  <c:v>40584.666666999998</c:v>
                </c:pt>
                <c:pt idx="17109">
                  <c:v>40584.708333000002</c:v>
                </c:pt>
                <c:pt idx="17110">
                  <c:v>40584.75</c:v>
                </c:pt>
                <c:pt idx="17111">
                  <c:v>40584.79166699999</c:v>
                </c:pt>
                <c:pt idx="17112">
                  <c:v>40584.833333000002</c:v>
                </c:pt>
                <c:pt idx="17113">
                  <c:v>40584.875</c:v>
                </c:pt>
                <c:pt idx="17114">
                  <c:v>40584.916667000005</c:v>
                </c:pt>
                <c:pt idx="17115">
                  <c:v>40584.95833300001</c:v>
                </c:pt>
                <c:pt idx="17116">
                  <c:v>40585</c:v>
                </c:pt>
                <c:pt idx="17117">
                  <c:v>40585.041666999998</c:v>
                </c:pt>
                <c:pt idx="17118">
                  <c:v>40585.083333000002</c:v>
                </c:pt>
                <c:pt idx="17119">
                  <c:v>40585.124999999993</c:v>
                </c:pt>
                <c:pt idx="17120">
                  <c:v>40585.166666999998</c:v>
                </c:pt>
                <c:pt idx="17121">
                  <c:v>40585.208333000002</c:v>
                </c:pt>
                <c:pt idx="17122">
                  <c:v>40585.25</c:v>
                </c:pt>
                <c:pt idx="17123">
                  <c:v>40585.29166699999</c:v>
                </c:pt>
                <c:pt idx="17124">
                  <c:v>40585.333333000002</c:v>
                </c:pt>
                <c:pt idx="17125">
                  <c:v>40585.375</c:v>
                </c:pt>
                <c:pt idx="17126">
                  <c:v>40585.416667000005</c:v>
                </c:pt>
                <c:pt idx="17127">
                  <c:v>40585.45833300001</c:v>
                </c:pt>
                <c:pt idx="17128">
                  <c:v>40585.5</c:v>
                </c:pt>
                <c:pt idx="17129">
                  <c:v>40585.541666999998</c:v>
                </c:pt>
                <c:pt idx="17130">
                  <c:v>40585.583333000002</c:v>
                </c:pt>
                <c:pt idx="17131">
                  <c:v>40585.624999999993</c:v>
                </c:pt>
                <c:pt idx="17132">
                  <c:v>40585.666666999998</c:v>
                </c:pt>
                <c:pt idx="17133">
                  <c:v>40585.708333000002</c:v>
                </c:pt>
                <c:pt idx="17134">
                  <c:v>40585.75</c:v>
                </c:pt>
                <c:pt idx="17135">
                  <c:v>40585.79166699999</c:v>
                </c:pt>
                <c:pt idx="17136">
                  <c:v>40585.833333000002</c:v>
                </c:pt>
                <c:pt idx="17137">
                  <c:v>40585.875</c:v>
                </c:pt>
                <c:pt idx="17138">
                  <c:v>40585.916667000005</c:v>
                </c:pt>
                <c:pt idx="17139">
                  <c:v>40585.95833300001</c:v>
                </c:pt>
                <c:pt idx="17140">
                  <c:v>40586</c:v>
                </c:pt>
                <c:pt idx="17141">
                  <c:v>40586.041666999998</c:v>
                </c:pt>
                <c:pt idx="17142">
                  <c:v>40586.083333000002</c:v>
                </c:pt>
                <c:pt idx="17143">
                  <c:v>40586.124999999993</c:v>
                </c:pt>
                <c:pt idx="17144">
                  <c:v>40586.166666999998</c:v>
                </c:pt>
                <c:pt idx="17145">
                  <c:v>40586.208333000002</c:v>
                </c:pt>
                <c:pt idx="17146">
                  <c:v>40586.25</c:v>
                </c:pt>
                <c:pt idx="17147">
                  <c:v>40586.29166699999</c:v>
                </c:pt>
                <c:pt idx="17148">
                  <c:v>40586.333333000002</c:v>
                </c:pt>
                <c:pt idx="17149">
                  <c:v>40586.375</c:v>
                </c:pt>
                <c:pt idx="17150">
                  <c:v>40586.416667000005</c:v>
                </c:pt>
                <c:pt idx="17151">
                  <c:v>40586.45833300001</c:v>
                </c:pt>
                <c:pt idx="17152">
                  <c:v>40586.5</c:v>
                </c:pt>
                <c:pt idx="17153">
                  <c:v>40586.541666999998</c:v>
                </c:pt>
                <c:pt idx="17154">
                  <c:v>40586.583333000002</c:v>
                </c:pt>
                <c:pt idx="17155">
                  <c:v>40586.624999999993</c:v>
                </c:pt>
                <c:pt idx="17156">
                  <c:v>40586.666666999998</c:v>
                </c:pt>
                <c:pt idx="17157">
                  <c:v>40586.708333000002</c:v>
                </c:pt>
                <c:pt idx="17158">
                  <c:v>40586.75</c:v>
                </c:pt>
                <c:pt idx="17159">
                  <c:v>40586.79166699999</c:v>
                </c:pt>
                <c:pt idx="17160">
                  <c:v>40586.833333000002</c:v>
                </c:pt>
                <c:pt idx="17161">
                  <c:v>40586.875</c:v>
                </c:pt>
                <c:pt idx="17162">
                  <c:v>40586.916667000005</c:v>
                </c:pt>
                <c:pt idx="17163">
                  <c:v>40586.95833300001</c:v>
                </c:pt>
                <c:pt idx="17164">
                  <c:v>40587</c:v>
                </c:pt>
                <c:pt idx="17165">
                  <c:v>40587.041666999998</c:v>
                </c:pt>
                <c:pt idx="17166">
                  <c:v>40587.083333000002</c:v>
                </c:pt>
                <c:pt idx="17167">
                  <c:v>40587.124999999993</c:v>
                </c:pt>
                <c:pt idx="17168">
                  <c:v>40587.166666999998</c:v>
                </c:pt>
                <c:pt idx="17169">
                  <c:v>40587.208333000002</c:v>
                </c:pt>
                <c:pt idx="17170">
                  <c:v>40587.25</c:v>
                </c:pt>
                <c:pt idx="17171">
                  <c:v>40587.29166699999</c:v>
                </c:pt>
                <c:pt idx="17172">
                  <c:v>40587.333333000002</c:v>
                </c:pt>
                <c:pt idx="17173">
                  <c:v>40587.375</c:v>
                </c:pt>
                <c:pt idx="17174">
                  <c:v>40587.416667000005</c:v>
                </c:pt>
                <c:pt idx="17175">
                  <c:v>40587.45833300001</c:v>
                </c:pt>
                <c:pt idx="17176">
                  <c:v>40587.5</c:v>
                </c:pt>
                <c:pt idx="17177">
                  <c:v>40587.541666999998</c:v>
                </c:pt>
                <c:pt idx="17178">
                  <c:v>40587.583333000002</c:v>
                </c:pt>
                <c:pt idx="17179">
                  <c:v>40587.624999999993</c:v>
                </c:pt>
                <c:pt idx="17180">
                  <c:v>40587.666666999998</c:v>
                </c:pt>
                <c:pt idx="17181">
                  <c:v>40587.708333000002</c:v>
                </c:pt>
                <c:pt idx="17182">
                  <c:v>40587.75</c:v>
                </c:pt>
                <c:pt idx="17183">
                  <c:v>40587.79166699999</c:v>
                </c:pt>
                <c:pt idx="17184">
                  <c:v>40587.833333000002</c:v>
                </c:pt>
                <c:pt idx="17185">
                  <c:v>40587.875</c:v>
                </c:pt>
                <c:pt idx="17186">
                  <c:v>40587.916667000005</c:v>
                </c:pt>
                <c:pt idx="17187">
                  <c:v>40587.95833300001</c:v>
                </c:pt>
                <c:pt idx="17188">
                  <c:v>40588</c:v>
                </c:pt>
                <c:pt idx="17189">
                  <c:v>40588.041666999998</c:v>
                </c:pt>
                <c:pt idx="17190">
                  <c:v>40588.083333000002</c:v>
                </c:pt>
                <c:pt idx="17191">
                  <c:v>40588.124999999993</c:v>
                </c:pt>
                <c:pt idx="17192">
                  <c:v>40588.166666999998</c:v>
                </c:pt>
                <c:pt idx="17193">
                  <c:v>40588.208333000002</c:v>
                </c:pt>
                <c:pt idx="17194">
                  <c:v>40588.25</c:v>
                </c:pt>
                <c:pt idx="17195">
                  <c:v>40588.29166699999</c:v>
                </c:pt>
                <c:pt idx="17196">
                  <c:v>40588.333333000002</c:v>
                </c:pt>
                <c:pt idx="17197">
                  <c:v>40588.375</c:v>
                </c:pt>
                <c:pt idx="17198">
                  <c:v>40588.416667000005</c:v>
                </c:pt>
                <c:pt idx="17199">
                  <c:v>40588.45833300001</c:v>
                </c:pt>
                <c:pt idx="17200">
                  <c:v>40588.5</c:v>
                </c:pt>
                <c:pt idx="17201">
                  <c:v>40588.541666999998</c:v>
                </c:pt>
                <c:pt idx="17202">
                  <c:v>40588.583333000002</c:v>
                </c:pt>
                <c:pt idx="17203">
                  <c:v>40588.624999999993</c:v>
                </c:pt>
                <c:pt idx="17204">
                  <c:v>40588.666666999998</c:v>
                </c:pt>
                <c:pt idx="17205">
                  <c:v>40588.708333000002</c:v>
                </c:pt>
                <c:pt idx="17206">
                  <c:v>40588.75</c:v>
                </c:pt>
                <c:pt idx="17207">
                  <c:v>40588.79166699999</c:v>
                </c:pt>
                <c:pt idx="17208">
                  <c:v>40588.833333000002</c:v>
                </c:pt>
                <c:pt idx="17209">
                  <c:v>40588.875</c:v>
                </c:pt>
                <c:pt idx="17210">
                  <c:v>40588.916667000005</c:v>
                </c:pt>
                <c:pt idx="17211">
                  <c:v>40588.95833300001</c:v>
                </c:pt>
                <c:pt idx="17212">
                  <c:v>40589</c:v>
                </c:pt>
                <c:pt idx="17213">
                  <c:v>40589.041666999998</c:v>
                </c:pt>
                <c:pt idx="17214">
                  <c:v>40589.083333000002</c:v>
                </c:pt>
                <c:pt idx="17215">
                  <c:v>40589.124999999993</c:v>
                </c:pt>
                <c:pt idx="17216">
                  <c:v>40589.166666999998</c:v>
                </c:pt>
                <c:pt idx="17217">
                  <c:v>40589.208333000002</c:v>
                </c:pt>
                <c:pt idx="17218">
                  <c:v>40589.25</c:v>
                </c:pt>
                <c:pt idx="17219">
                  <c:v>40589.29166699999</c:v>
                </c:pt>
                <c:pt idx="17220">
                  <c:v>40589.333333000002</c:v>
                </c:pt>
                <c:pt idx="17221">
                  <c:v>40589.375</c:v>
                </c:pt>
                <c:pt idx="17222">
                  <c:v>40589.416667000005</c:v>
                </c:pt>
                <c:pt idx="17223">
                  <c:v>40589.45833300001</c:v>
                </c:pt>
                <c:pt idx="17224">
                  <c:v>40589.5</c:v>
                </c:pt>
                <c:pt idx="17225">
                  <c:v>40589.541666999998</c:v>
                </c:pt>
                <c:pt idx="17226">
                  <c:v>40589.583333000002</c:v>
                </c:pt>
                <c:pt idx="17227">
                  <c:v>40589.624999999993</c:v>
                </c:pt>
                <c:pt idx="17228">
                  <c:v>40589.666666999998</c:v>
                </c:pt>
                <c:pt idx="17229">
                  <c:v>40589.708333000002</c:v>
                </c:pt>
                <c:pt idx="17230">
                  <c:v>40589.75</c:v>
                </c:pt>
                <c:pt idx="17231">
                  <c:v>40589.79166699999</c:v>
                </c:pt>
                <c:pt idx="17232">
                  <c:v>40589.833333000002</c:v>
                </c:pt>
                <c:pt idx="17233">
                  <c:v>40589.875</c:v>
                </c:pt>
                <c:pt idx="17234">
                  <c:v>40589.916667000005</c:v>
                </c:pt>
                <c:pt idx="17235">
                  <c:v>40589.95833300001</c:v>
                </c:pt>
                <c:pt idx="17236">
                  <c:v>40590</c:v>
                </c:pt>
                <c:pt idx="17237">
                  <c:v>40590.041666999998</c:v>
                </c:pt>
                <c:pt idx="17238">
                  <c:v>40590.083333000002</c:v>
                </c:pt>
                <c:pt idx="17239">
                  <c:v>40590.124999999993</c:v>
                </c:pt>
                <c:pt idx="17240">
                  <c:v>40590.166666999998</c:v>
                </c:pt>
                <c:pt idx="17241">
                  <c:v>40590.208333000002</c:v>
                </c:pt>
                <c:pt idx="17242">
                  <c:v>40590.25</c:v>
                </c:pt>
                <c:pt idx="17243">
                  <c:v>40590.29166699999</c:v>
                </c:pt>
                <c:pt idx="17244">
                  <c:v>40590.333333000002</c:v>
                </c:pt>
                <c:pt idx="17245">
                  <c:v>40590.375</c:v>
                </c:pt>
                <c:pt idx="17246">
                  <c:v>40590.416667000005</c:v>
                </c:pt>
                <c:pt idx="17247">
                  <c:v>40590.45833300001</c:v>
                </c:pt>
                <c:pt idx="17248">
                  <c:v>40590.5</c:v>
                </c:pt>
                <c:pt idx="17249">
                  <c:v>40590.541666999998</c:v>
                </c:pt>
                <c:pt idx="17250">
                  <c:v>40590.583333000002</c:v>
                </c:pt>
                <c:pt idx="17251">
                  <c:v>40590.624999999993</c:v>
                </c:pt>
                <c:pt idx="17252">
                  <c:v>40590.666666999998</c:v>
                </c:pt>
                <c:pt idx="17253">
                  <c:v>40590.708333000002</c:v>
                </c:pt>
                <c:pt idx="17254">
                  <c:v>40590.75</c:v>
                </c:pt>
                <c:pt idx="17255">
                  <c:v>40590.79166699999</c:v>
                </c:pt>
                <c:pt idx="17256">
                  <c:v>40590.833333000002</c:v>
                </c:pt>
                <c:pt idx="17257">
                  <c:v>40590.875</c:v>
                </c:pt>
                <c:pt idx="17258">
                  <c:v>40590.916667000005</c:v>
                </c:pt>
                <c:pt idx="17259">
                  <c:v>40590.95833300001</c:v>
                </c:pt>
                <c:pt idx="17260">
                  <c:v>40591</c:v>
                </c:pt>
                <c:pt idx="17261">
                  <c:v>40591.041666999998</c:v>
                </c:pt>
                <c:pt idx="17262">
                  <c:v>40591.083333000002</c:v>
                </c:pt>
                <c:pt idx="17263">
                  <c:v>40591.124999999993</c:v>
                </c:pt>
                <c:pt idx="17264">
                  <c:v>40591.166666999998</c:v>
                </c:pt>
                <c:pt idx="17265">
                  <c:v>40591.208333000002</c:v>
                </c:pt>
                <c:pt idx="17266">
                  <c:v>40591.25</c:v>
                </c:pt>
                <c:pt idx="17267">
                  <c:v>40591.29166699999</c:v>
                </c:pt>
                <c:pt idx="17268">
                  <c:v>40591.333333000002</c:v>
                </c:pt>
                <c:pt idx="17269">
                  <c:v>40591.375</c:v>
                </c:pt>
                <c:pt idx="17270">
                  <c:v>40591.416667000005</c:v>
                </c:pt>
                <c:pt idx="17271">
                  <c:v>40591.45833300001</c:v>
                </c:pt>
                <c:pt idx="17272">
                  <c:v>40591.5</c:v>
                </c:pt>
                <c:pt idx="17273">
                  <c:v>40591.541666999998</c:v>
                </c:pt>
                <c:pt idx="17274">
                  <c:v>40591.583333000002</c:v>
                </c:pt>
                <c:pt idx="17275">
                  <c:v>40591.624999999993</c:v>
                </c:pt>
                <c:pt idx="17276">
                  <c:v>40591.666666999998</c:v>
                </c:pt>
                <c:pt idx="17277">
                  <c:v>40591.708333000002</c:v>
                </c:pt>
                <c:pt idx="17278">
                  <c:v>40591.75</c:v>
                </c:pt>
                <c:pt idx="17279">
                  <c:v>40591.79166699999</c:v>
                </c:pt>
                <c:pt idx="17280">
                  <c:v>40591.833333000002</c:v>
                </c:pt>
                <c:pt idx="17281">
                  <c:v>40591.875</c:v>
                </c:pt>
                <c:pt idx="17282">
                  <c:v>40591.916667000005</c:v>
                </c:pt>
                <c:pt idx="17283">
                  <c:v>40591.95833300001</c:v>
                </c:pt>
                <c:pt idx="17284">
                  <c:v>40592</c:v>
                </c:pt>
                <c:pt idx="17285">
                  <c:v>40592.041666999998</c:v>
                </c:pt>
                <c:pt idx="17286">
                  <c:v>40592.083333000002</c:v>
                </c:pt>
                <c:pt idx="17287">
                  <c:v>40592.124999999993</c:v>
                </c:pt>
                <c:pt idx="17288">
                  <c:v>40592.166666999998</c:v>
                </c:pt>
                <c:pt idx="17289">
                  <c:v>40592.208333000002</c:v>
                </c:pt>
                <c:pt idx="17290">
                  <c:v>40592.25</c:v>
                </c:pt>
                <c:pt idx="17291">
                  <c:v>40592.29166699999</c:v>
                </c:pt>
                <c:pt idx="17292">
                  <c:v>40592.333333000002</c:v>
                </c:pt>
                <c:pt idx="17293">
                  <c:v>40592.375</c:v>
                </c:pt>
                <c:pt idx="17294">
                  <c:v>40592.416667000005</c:v>
                </c:pt>
                <c:pt idx="17295">
                  <c:v>40592.45833300001</c:v>
                </c:pt>
                <c:pt idx="17296">
                  <c:v>40592.5</c:v>
                </c:pt>
                <c:pt idx="17297">
                  <c:v>40592.541666999998</c:v>
                </c:pt>
                <c:pt idx="17298">
                  <c:v>40592.583333000002</c:v>
                </c:pt>
                <c:pt idx="17299">
                  <c:v>40592.624999999993</c:v>
                </c:pt>
                <c:pt idx="17300">
                  <c:v>40592.666666999998</c:v>
                </c:pt>
                <c:pt idx="17301">
                  <c:v>40592.708333000002</c:v>
                </c:pt>
                <c:pt idx="17302">
                  <c:v>40592.75</c:v>
                </c:pt>
                <c:pt idx="17303">
                  <c:v>40592.79166699999</c:v>
                </c:pt>
                <c:pt idx="17304">
                  <c:v>40592.833333000002</c:v>
                </c:pt>
                <c:pt idx="17305">
                  <c:v>40592.875</c:v>
                </c:pt>
                <c:pt idx="17306">
                  <c:v>40592.916667000005</c:v>
                </c:pt>
                <c:pt idx="17307">
                  <c:v>40592.95833300001</c:v>
                </c:pt>
                <c:pt idx="17308">
                  <c:v>40593</c:v>
                </c:pt>
                <c:pt idx="17309">
                  <c:v>40593.041666999998</c:v>
                </c:pt>
                <c:pt idx="17310">
                  <c:v>40593.083333000002</c:v>
                </c:pt>
                <c:pt idx="17311">
                  <c:v>40593.124999999993</c:v>
                </c:pt>
                <c:pt idx="17312">
                  <c:v>40593.166666999998</c:v>
                </c:pt>
                <c:pt idx="17313">
                  <c:v>40593.208333000002</c:v>
                </c:pt>
                <c:pt idx="17314">
                  <c:v>40593.25</c:v>
                </c:pt>
                <c:pt idx="17315">
                  <c:v>40593.29166699999</c:v>
                </c:pt>
                <c:pt idx="17316">
                  <c:v>40593.333333000002</c:v>
                </c:pt>
                <c:pt idx="17317">
                  <c:v>40593.375</c:v>
                </c:pt>
                <c:pt idx="17318">
                  <c:v>40593.416667000005</c:v>
                </c:pt>
                <c:pt idx="17319">
                  <c:v>40593.45833300001</c:v>
                </c:pt>
                <c:pt idx="17320">
                  <c:v>40593.5</c:v>
                </c:pt>
                <c:pt idx="17321">
                  <c:v>40593.541666999998</c:v>
                </c:pt>
                <c:pt idx="17322">
                  <c:v>40593.583333000002</c:v>
                </c:pt>
                <c:pt idx="17323">
                  <c:v>40593.624999999993</c:v>
                </c:pt>
                <c:pt idx="17324">
                  <c:v>40593.666666999998</c:v>
                </c:pt>
                <c:pt idx="17325">
                  <c:v>40593.708333000002</c:v>
                </c:pt>
                <c:pt idx="17326">
                  <c:v>40593.75</c:v>
                </c:pt>
                <c:pt idx="17327">
                  <c:v>40593.79166699999</c:v>
                </c:pt>
                <c:pt idx="17328">
                  <c:v>40593.833333000002</c:v>
                </c:pt>
                <c:pt idx="17329">
                  <c:v>40593.875</c:v>
                </c:pt>
                <c:pt idx="17330">
                  <c:v>40593.916667000005</c:v>
                </c:pt>
                <c:pt idx="17331">
                  <c:v>40593.95833300001</c:v>
                </c:pt>
                <c:pt idx="17332">
                  <c:v>40594</c:v>
                </c:pt>
                <c:pt idx="17333">
                  <c:v>40594.041666999998</c:v>
                </c:pt>
                <c:pt idx="17334">
                  <c:v>40594.083333000002</c:v>
                </c:pt>
                <c:pt idx="17335">
                  <c:v>40594.124999999993</c:v>
                </c:pt>
                <c:pt idx="17336">
                  <c:v>40594.166666999998</c:v>
                </c:pt>
                <c:pt idx="17337">
                  <c:v>40594.208333000002</c:v>
                </c:pt>
                <c:pt idx="17338">
                  <c:v>40594.25</c:v>
                </c:pt>
                <c:pt idx="17339">
                  <c:v>40594.29166699999</c:v>
                </c:pt>
                <c:pt idx="17340">
                  <c:v>40594.333333000002</c:v>
                </c:pt>
                <c:pt idx="17341">
                  <c:v>40594.375</c:v>
                </c:pt>
                <c:pt idx="17342">
                  <c:v>40594.416667000005</c:v>
                </c:pt>
                <c:pt idx="17343">
                  <c:v>40594.45833300001</c:v>
                </c:pt>
                <c:pt idx="17344">
                  <c:v>40594.5</c:v>
                </c:pt>
                <c:pt idx="17345">
                  <c:v>40594.541666999998</c:v>
                </c:pt>
                <c:pt idx="17346">
                  <c:v>40594.583333000002</c:v>
                </c:pt>
                <c:pt idx="17347">
                  <c:v>40594.624999999993</c:v>
                </c:pt>
                <c:pt idx="17348">
                  <c:v>40594.666666999998</c:v>
                </c:pt>
                <c:pt idx="17349">
                  <c:v>40594.708333000002</c:v>
                </c:pt>
                <c:pt idx="17350">
                  <c:v>40594.75</c:v>
                </c:pt>
                <c:pt idx="17351">
                  <c:v>40594.79166699999</c:v>
                </c:pt>
                <c:pt idx="17352">
                  <c:v>40594.833333000002</c:v>
                </c:pt>
                <c:pt idx="17353">
                  <c:v>40594.875</c:v>
                </c:pt>
                <c:pt idx="17354">
                  <c:v>40594.916667000005</c:v>
                </c:pt>
                <c:pt idx="17355">
                  <c:v>40594.95833300001</c:v>
                </c:pt>
                <c:pt idx="17356">
                  <c:v>40595</c:v>
                </c:pt>
                <c:pt idx="17357">
                  <c:v>40595.041666999998</c:v>
                </c:pt>
                <c:pt idx="17358">
                  <c:v>40595.083333000002</c:v>
                </c:pt>
                <c:pt idx="17359">
                  <c:v>40595.124999999993</c:v>
                </c:pt>
                <c:pt idx="17360">
                  <c:v>40595.166666999998</c:v>
                </c:pt>
                <c:pt idx="17361">
                  <c:v>40595.208333000002</c:v>
                </c:pt>
                <c:pt idx="17362">
                  <c:v>40595.25</c:v>
                </c:pt>
                <c:pt idx="17363">
                  <c:v>40595.29166699999</c:v>
                </c:pt>
                <c:pt idx="17364">
                  <c:v>40595.333333000002</c:v>
                </c:pt>
                <c:pt idx="17365">
                  <c:v>40595.375</c:v>
                </c:pt>
                <c:pt idx="17366">
                  <c:v>40595.416667000005</c:v>
                </c:pt>
                <c:pt idx="17367">
                  <c:v>40595.45833300001</c:v>
                </c:pt>
                <c:pt idx="17368">
                  <c:v>40595.5</c:v>
                </c:pt>
                <c:pt idx="17369">
                  <c:v>40595.541666999998</c:v>
                </c:pt>
                <c:pt idx="17370">
                  <c:v>40595.583333000002</c:v>
                </c:pt>
                <c:pt idx="17371">
                  <c:v>40595.624999999993</c:v>
                </c:pt>
                <c:pt idx="17372">
                  <c:v>40595.666666999998</c:v>
                </c:pt>
                <c:pt idx="17373">
                  <c:v>40595.708333000002</c:v>
                </c:pt>
                <c:pt idx="17374">
                  <c:v>40595.75</c:v>
                </c:pt>
                <c:pt idx="17375">
                  <c:v>40595.79166699999</c:v>
                </c:pt>
                <c:pt idx="17376">
                  <c:v>40595.833333000002</c:v>
                </c:pt>
                <c:pt idx="17377">
                  <c:v>40595.875</c:v>
                </c:pt>
                <c:pt idx="17378">
                  <c:v>40595.916667000005</c:v>
                </c:pt>
                <c:pt idx="17379">
                  <c:v>40595.95833300001</c:v>
                </c:pt>
                <c:pt idx="17380">
                  <c:v>40596</c:v>
                </c:pt>
                <c:pt idx="17381">
                  <c:v>40596.041666999998</c:v>
                </c:pt>
                <c:pt idx="17382">
                  <c:v>40596.083333000002</c:v>
                </c:pt>
                <c:pt idx="17383">
                  <c:v>40596.124999999993</c:v>
                </c:pt>
                <c:pt idx="17384">
                  <c:v>40596.166666999998</c:v>
                </c:pt>
                <c:pt idx="17385">
                  <c:v>40596.208333000002</c:v>
                </c:pt>
                <c:pt idx="17386">
                  <c:v>40596.25</c:v>
                </c:pt>
                <c:pt idx="17387">
                  <c:v>40596.29166699999</c:v>
                </c:pt>
                <c:pt idx="17388">
                  <c:v>40596.333333000002</c:v>
                </c:pt>
                <c:pt idx="17389">
                  <c:v>40596.375</c:v>
                </c:pt>
                <c:pt idx="17390">
                  <c:v>40596.416667000005</c:v>
                </c:pt>
                <c:pt idx="17391">
                  <c:v>40596.45833300001</c:v>
                </c:pt>
                <c:pt idx="17392">
                  <c:v>40596.5</c:v>
                </c:pt>
                <c:pt idx="17393">
                  <c:v>40596.541666999998</c:v>
                </c:pt>
                <c:pt idx="17394">
                  <c:v>40596.583333000002</c:v>
                </c:pt>
                <c:pt idx="17395">
                  <c:v>40596.624999999993</c:v>
                </c:pt>
                <c:pt idx="17396">
                  <c:v>40596.666666999998</c:v>
                </c:pt>
                <c:pt idx="17397">
                  <c:v>40596.708333000002</c:v>
                </c:pt>
                <c:pt idx="17398">
                  <c:v>40596.75</c:v>
                </c:pt>
                <c:pt idx="17399">
                  <c:v>40596.79166699999</c:v>
                </c:pt>
                <c:pt idx="17400">
                  <c:v>40596.833333000002</c:v>
                </c:pt>
                <c:pt idx="17401">
                  <c:v>40596.875</c:v>
                </c:pt>
                <c:pt idx="17402">
                  <c:v>40596.916667000005</c:v>
                </c:pt>
                <c:pt idx="17403">
                  <c:v>40596.95833300001</c:v>
                </c:pt>
                <c:pt idx="17404">
                  <c:v>40597</c:v>
                </c:pt>
                <c:pt idx="17405">
                  <c:v>40597.041666999998</c:v>
                </c:pt>
                <c:pt idx="17406">
                  <c:v>40597.083333000002</c:v>
                </c:pt>
                <c:pt idx="17407">
                  <c:v>40597.124999999993</c:v>
                </c:pt>
                <c:pt idx="17408">
                  <c:v>40597.166666999998</c:v>
                </c:pt>
                <c:pt idx="17409">
                  <c:v>40597.208333000002</c:v>
                </c:pt>
                <c:pt idx="17410">
                  <c:v>40597.25</c:v>
                </c:pt>
                <c:pt idx="17411">
                  <c:v>40597.29166699999</c:v>
                </c:pt>
                <c:pt idx="17412">
                  <c:v>40597.333333000002</c:v>
                </c:pt>
                <c:pt idx="17413">
                  <c:v>40597.375</c:v>
                </c:pt>
                <c:pt idx="17414">
                  <c:v>40597.416667000005</c:v>
                </c:pt>
                <c:pt idx="17415">
                  <c:v>40597.45833300001</c:v>
                </c:pt>
                <c:pt idx="17416">
                  <c:v>40597.5</c:v>
                </c:pt>
                <c:pt idx="17417">
                  <c:v>40597.541666999998</c:v>
                </c:pt>
                <c:pt idx="17418">
                  <c:v>40597.583333000002</c:v>
                </c:pt>
                <c:pt idx="17419">
                  <c:v>40597.624999999993</c:v>
                </c:pt>
                <c:pt idx="17420">
                  <c:v>40597.666666999998</c:v>
                </c:pt>
                <c:pt idx="17421">
                  <c:v>40597.708333000002</c:v>
                </c:pt>
                <c:pt idx="17422">
                  <c:v>40597.75</c:v>
                </c:pt>
                <c:pt idx="17423">
                  <c:v>40597.79166699999</c:v>
                </c:pt>
                <c:pt idx="17424">
                  <c:v>40597.833333000002</c:v>
                </c:pt>
                <c:pt idx="17425">
                  <c:v>40597.875</c:v>
                </c:pt>
                <c:pt idx="17426">
                  <c:v>40597.916667000005</c:v>
                </c:pt>
                <c:pt idx="17427">
                  <c:v>40597.95833300001</c:v>
                </c:pt>
                <c:pt idx="17428">
                  <c:v>40598</c:v>
                </c:pt>
                <c:pt idx="17429">
                  <c:v>40598.041666999998</c:v>
                </c:pt>
                <c:pt idx="17430">
                  <c:v>40598.083333000002</c:v>
                </c:pt>
                <c:pt idx="17431">
                  <c:v>40598.124999999993</c:v>
                </c:pt>
                <c:pt idx="17432">
                  <c:v>40598.166666999998</c:v>
                </c:pt>
                <c:pt idx="17433">
                  <c:v>40598.208333000002</c:v>
                </c:pt>
                <c:pt idx="17434">
                  <c:v>40598.25</c:v>
                </c:pt>
                <c:pt idx="17435">
                  <c:v>40598.29166699999</c:v>
                </c:pt>
                <c:pt idx="17436">
                  <c:v>40598.333333000002</c:v>
                </c:pt>
                <c:pt idx="17437">
                  <c:v>40598.375</c:v>
                </c:pt>
                <c:pt idx="17438">
                  <c:v>40598.416667000005</c:v>
                </c:pt>
                <c:pt idx="17439">
                  <c:v>40598.45833300001</c:v>
                </c:pt>
                <c:pt idx="17440">
                  <c:v>40598.5</c:v>
                </c:pt>
                <c:pt idx="17441">
                  <c:v>40598.541666999998</c:v>
                </c:pt>
                <c:pt idx="17442">
                  <c:v>40598.583333000002</c:v>
                </c:pt>
                <c:pt idx="17443">
                  <c:v>40598.624999999993</c:v>
                </c:pt>
                <c:pt idx="17444">
                  <c:v>40598.666666999998</c:v>
                </c:pt>
                <c:pt idx="17445">
                  <c:v>40598.708333000002</c:v>
                </c:pt>
                <c:pt idx="17446">
                  <c:v>40598.75</c:v>
                </c:pt>
                <c:pt idx="17447">
                  <c:v>40598.79166699999</c:v>
                </c:pt>
                <c:pt idx="17448">
                  <c:v>40598.833333000002</c:v>
                </c:pt>
                <c:pt idx="17449">
                  <c:v>40598.875</c:v>
                </c:pt>
                <c:pt idx="17450">
                  <c:v>40598.916667000005</c:v>
                </c:pt>
                <c:pt idx="17451">
                  <c:v>40598.95833300001</c:v>
                </c:pt>
                <c:pt idx="17452">
                  <c:v>40599</c:v>
                </c:pt>
                <c:pt idx="17453">
                  <c:v>40599.041666999998</c:v>
                </c:pt>
                <c:pt idx="17454">
                  <c:v>40599.083333000002</c:v>
                </c:pt>
                <c:pt idx="17455">
                  <c:v>40599.124999999993</c:v>
                </c:pt>
                <c:pt idx="17456">
                  <c:v>40599.166666999998</c:v>
                </c:pt>
                <c:pt idx="17457">
                  <c:v>40599.208333000002</c:v>
                </c:pt>
                <c:pt idx="17458">
                  <c:v>40599.25</c:v>
                </c:pt>
                <c:pt idx="17459">
                  <c:v>40599.29166699999</c:v>
                </c:pt>
                <c:pt idx="17460">
                  <c:v>40599.333333000002</c:v>
                </c:pt>
                <c:pt idx="17461">
                  <c:v>40599.375</c:v>
                </c:pt>
                <c:pt idx="17462">
                  <c:v>40599.416667000005</c:v>
                </c:pt>
                <c:pt idx="17463">
                  <c:v>40599.45833300001</c:v>
                </c:pt>
                <c:pt idx="17464">
                  <c:v>40599.5</c:v>
                </c:pt>
                <c:pt idx="17465">
                  <c:v>40599.541666999998</c:v>
                </c:pt>
                <c:pt idx="17466">
                  <c:v>40599.583333000002</c:v>
                </c:pt>
                <c:pt idx="17467">
                  <c:v>40599.624999999993</c:v>
                </c:pt>
                <c:pt idx="17468">
                  <c:v>40599.666666999998</c:v>
                </c:pt>
                <c:pt idx="17469">
                  <c:v>40599.708333000002</c:v>
                </c:pt>
                <c:pt idx="17470">
                  <c:v>40599.75</c:v>
                </c:pt>
                <c:pt idx="17471">
                  <c:v>40599.79166699999</c:v>
                </c:pt>
                <c:pt idx="17472">
                  <c:v>40599.833333000002</c:v>
                </c:pt>
                <c:pt idx="17473">
                  <c:v>40599.875</c:v>
                </c:pt>
                <c:pt idx="17474">
                  <c:v>40599.916667000005</c:v>
                </c:pt>
                <c:pt idx="17475">
                  <c:v>40599.95833300001</c:v>
                </c:pt>
                <c:pt idx="17476">
                  <c:v>40600</c:v>
                </c:pt>
                <c:pt idx="17477">
                  <c:v>40600.041666999998</c:v>
                </c:pt>
                <c:pt idx="17478">
                  <c:v>40600.083333000002</c:v>
                </c:pt>
                <c:pt idx="17479">
                  <c:v>40600.124999999993</c:v>
                </c:pt>
                <c:pt idx="17480">
                  <c:v>40600.166666999998</c:v>
                </c:pt>
                <c:pt idx="17481">
                  <c:v>40600.208333000002</c:v>
                </c:pt>
                <c:pt idx="17482">
                  <c:v>40600.25</c:v>
                </c:pt>
                <c:pt idx="17483">
                  <c:v>40600.29166699999</c:v>
                </c:pt>
                <c:pt idx="17484">
                  <c:v>40600.333333000002</c:v>
                </c:pt>
                <c:pt idx="17485">
                  <c:v>40600.375</c:v>
                </c:pt>
                <c:pt idx="17486">
                  <c:v>40600.416667000005</c:v>
                </c:pt>
                <c:pt idx="17487">
                  <c:v>40600.45833300001</c:v>
                </c:pt>
                <c:pt idx="17488">
                  <c:v>40600.5</c:v>
                </c:pt>
                <c:pt idx="17489">
                  <c:v>40600.541666999998</c:v>
                </c:pt>
                <c:pt idx="17490">
                  <c:v>40600.583333000002</c:v>
                </c:pt>
                <c:pt idx="17491">
                  <c:v>40600.624999999993</c:v>
                </c:pt>
                <c:pt idx="17492">
                  <c:v>40600.666666999998</c:v>
                </c:pt>
                <c:pt idx="17493">
                  <c:v>40600.708333000002</c:v>
                </c:pt>
                <c:pt idx="17494">
                  <c:v>40600.75</c:v>
                </c:pt>
                <c:pt idx="17495">
                  <c:v>40600.79166699999</c:v>
                </c:pt>
                <c:pt idx="17496">
                  <c:v>40600.833333000002</c:v>
                </c:pt>
                <c:pt idx="17497">
                  <c:v>40600.875</c:v>
                </c:pt>
                <c:pt idx="17498">
                  <c:v>40600.916667000005</c:v>
                </c:pt>
                <c:pt idx="17499">
                  <c:v>40600.95833300001</c:v>
                </c:pt>
                <c:pt idx="17500">
                  <c:v>40601</c:v>
                </c:pt>
                <c:pt idx="17501">
                  <c:v>40601.041666999998</c:v>
                </c:pt>
                <c:pt idx="17502">
                  <c:v>40601.083333000002</c:v>
                </c:pt>
                <c:pt idx="17503">
                  <c:v>40601.124999999993</c:v>
                </c:pt>
                <c:pt idx="17504">
                  <c:v>40601.166666999998</c:v>
                </c:pt>
                <c:pt idx="17505">
                  <c:v>40601.208333000002</c:v>
                </c:pt>
                <c:pt idx="17506">
                  <c:v>40601.25</c:v>
                </c:pt>
                <c:pt idx="17507">
                  <c:v>40601.29166699999</c:v>
                </c:pt>
                <c:pt idx="17508">
                  <c:v>40601.333333000002</c:v>
                </c:pt>
                <c:pt idx="17509">
                  <c:v>40601.375</c:v>
                </c:pt>
                <c:pt idx="17510">
                  <c:v>40601.416667000005</c:v>
                </c:pt>
                <c:pt idx="17511">
                  <c:v>40601.45833300001</c:v>
                </c:pt>
                <c:pt idx="17512">
                  <c:v>40601.5</c:v>
                </c:pt>
                <c:pt idx="17513">
                  <c:v>40601.541666999998</c:v>
                </c:pt>
                <c:pt idx="17514">
                  <c:v>40601.583333000002</c:v>
                </c:pt>
                <c:pt idx="17515">
                  <c:v>40601.624999999993</c:v>
                </c:pt>
                <c:pt idx="17516">
                  <c:v>40601.666666999998</c:v>
                </c:pt>
                <c:pt idx="17517">
                  <c:v>40601.708333000002</c:v>
                </c:pt>
                <c:pt idx="17518">
                  <c:v>40601.75</c:v>
                </c:pt>
                <c:pt idx="17519">
                  <c:v>40601.79166699999</c:v>
                </c:pt>
                <c:pt idx="17520">
                  <c:v>40601.833333000002</c:v>
                </c:pt>
                <c:pt idx="17521">
                  <c:v>40601.875</c:v>
                </c:pt>
                <c:pt idx="17522">
                  <c:v>40601.916667000005</c:v>
                </c:pt>
                <c:pt idx="17523">
                  <c:v>40601.95833300001</c:v>
                </c:pt>
                <c:pt idx="17524">
                  <c:v>40602</c:v>
                </c:pt>
                <c:pt idx="17525">
                  <c:v>40602.041666999998</c:v>
                </c:pt>
                <c:pt idx="17526">
                  <c:v>40602.083333000002</c:v>
                </c:pt>
                <c:pt idx="17527">
                  <c:v>40602.124999999993</c:v>
                </c:pt>
                <c:pt idx="17528">
                  <c:v>40602.166666999998</c:v>
                </c:pt>
                <c:pt idx="17529">
                  <c:v>40602.208333000002</c:v>
                </c:pt>
                <c:pt idx="17530">
                  <c:v>40602.25</c:v>
                </c:pt>
                <c:pt idx="17531">
                  <c:v>40602.29166699999</c:v>
                </c:pt>
                <c:pt idx="17532">
                  <c:v>40602.333333000002</c:v>
                </c:pt>
                <c:pt idx="17533">
                  <c:v>40602.375</c:v>
                </c:pt>
                <c:pt idx="17534">
                  <c:v>40602.416667000005</c:v>
                </c:pt>
                <c:pt idx="17535">
                  <c:v>40602.45833300001</c:v>
                </c:pt>
                <c:pt idx="17536">
                  <c:v>40602.5</c:v>
                </c:pt>
                <c:pt idx="17537">
                  <c:v>40602.541666999998</c:v>
                </c:pt>
                <c:pt idx="17538">
                  <c:v>40602.583333000002</c:v>
                </c:pt>
                <c:pt idx="17539">
                  <c:v>40602.624999999993</c:v>
                </c:pt>
                <c:pt idx="17540">
                  <c:v>40602.666666999998</c:v>
                </c:pt>
                <c:pt idx="17541">
                  <c:v>40602.708333000002</c:v>
                </c:pt>
                <c:pt idx="17542">
                  <c:v>40602.75</c:v>
                </c:pt>
                <c:pt idx="17543">
                  <c:v>40602.79166699999</c:v>
                </c:pt>
                <c:pt idx="17544">
                  <c:v>40602.833333000002</c:v>
                </c:pt>
                <c:pt idx="17545">
                  <c:v>40602.875</c:v>
                </c:pt>
                <c:pt idx="17546">
                  <c:v>40602.916667000005</c:v>
                </c:pt>
                <c:pt idx="17547">
                  <c:v>40602.95833300001</c:v>
                </c:pt>
                <c:pt idx="17548">
                  <c:v>40603</c:v>
                </c:pt>
                <c:pt idx="17549">
                  <c:v>40603.041666999998</c:v>
                </c:pt>
                <c:pt idx="17550">
                  <c:v>40603.083333000002</c:v>
                </c:pt>
                <c:pt idx="17551">
                  <c:v>40603.124999999993</c:v>
                </c:pt>
                <c:pt idx="17552">
                  <c:v>40603.166666999998</c:v>
                </c:pt>
                <c:pt idx="17553">
                  <c:v>40603.208333000002</c:v>
                </c:pt>
                <c:pt idx="17554">
                  <c:v>40603.25</c:v>
                </c:pt>
                <c:pt idx="17555">
                  <c:v>40603.29166699999</c:v>
                </c:pt>
                <c:pt idx="17556">
                  <c:v>40603.333333000002</c:v>
                </c:pt>
                <c:pt idx="17557">
                  <c:v>40603.375</c:v>
                </c:pt>
                <c:pt idx="17558">
                  <c:v>40603.416667000005</c:v>
                </c:pt>
                <c:pt idx="17559">
                  <c:v>40603.45833300001</c:v>
                </c:pt>
                <c:pt idx="17560">
                  <c:v>40603.5</c:v>
                </c:pt>
                <c:pt idx="17561">
                  <c:v>40603.541666999998</c:v>
                </c:pt>
                <c:pt idx="17562">
                  <c:v>40603.583333000002</c:v>
                </c:pt>
                <c:pt idx="17563">
                  <c:v>40603.624999999993</c:v>
                </c:pt>
                <c:pt idx="17564">
                  <c:v>40603.666666999998</c:v>
                </c:pt>
                <c:pt idx="17565">
                  <c:v>40603.708333000002</c:v>
                </c:pt>
                <c:pt idx="17566">
                  <c:v>40603.75</c:v>
                </c:pt>
                <c:pt idx="17567">
                  <c:v>40603.79166699999</c:v>
                </c:pt>
                <c:pt idx="17568">
                  <c:v>40603.833333000002</c:v>
                </c:pt>
                <c:pt idx="17569">
                  <c:v>40603.875</c:v>
                </c:pt>
                <c:pt idx="17570">
                  <c:v>40603.916667000005</c:v>
                </c:pt>
                <c:pt idx="17571">
                  <c:v>40603.95833300001</c:v>
                </c:pt>
                <c:pt idx="17572">
                  <c:v>40604</c:v>
                </c:pt>
                <c:pt idx="17573">
                  <c:v>40604.041666999998</c:v>
                </c:pt>
                <c:pt idx="17574">
                  <c:v>40604.083333000002</c:v>
                </c:pt>
                <c:pt idx="17575">
                  <c:v>40604.124999999993</c:v>
                </c:pt>
                <c:pt idx="17576">
                  <c:v>40604.166666999998</c:v>
                </c:pt>
                <c:pt idx="17577">
                  <c:v>40604.208333000002</c:v>
                </c:pt>
                <c:pt idx="17578">
                  <c:v>40604.25</c:v>
                </c:pt>
                <c:pt idx="17579">
                  <c:v>40604.29166699999</c:v>
                </c:pt>
                <c:pt idx="17580">
                  <c:v>40604.333333000002</c:v>
                </c:pt>
                <c:pt idx="17581">
                  <c:v>40604.375</c:v>
                </c:pt>
                <c:pt idx="17582">
                  <c:v>40604.416667000005</c:v>
                </c:pt>
                <c:pt idx="17583">
                  <c:v>40604.45833300001</c:v>
                </c:pt>
                <c:pt idx="17584">
                  <c:v>40604.5</c:v>
                </c:pt>
                <c:pt idx="17585">
                  <c:v>40604.541666999998</c:v>
                </c:pt>
                <c:pt idx="17586">
                  <c:v>40604.583333000002</c:v>
                </c:pt>
                <c:pt idx="17587">
                  <c:v>40604.624999999993</c:v>
                </c:pt>
                <c:pt idx="17588">
                  <c:v>40604.666666999998</c:v>
                </c:pt>
                <c:pt idx="17589">
                  <c:v>40604.708333000002</c:v>
                </c:pt>
                <c:pt idx="17590">
                  <c:v>40604.75</c:v>
                </c:pt>
                <c:pt idx="17591">
                  <c:v>40604.79166699999</c:v>
                </c:pt>
                <c:pt idx="17592">
                  <c:v>40604.833333000002</c:v>
                </c:pt>
                <c:pt idx="17593">
                  <c:v>40604.875</c:v>
                </c:pt>
                <c:pt idx="17594">
                  <c:v>40604.916667000005</c:v>
                </c:pt>
                <c:pt idx="17595">
                  <c:v>40604.95833300001</c:v>
                </c:pt>
                <c:pt idx="17596">
                  <c:v>40605</c:v>
                </c:pt>
                <c:pt idx="17597">
                  <c:v>40605.041666999998</c:v>
                </c:pt>
                <c:pt idx="17598">
                  <c:v>40605.083333000002</c:v>
                </c:pt>
                <c:pt idx="17599">
                  <c:v>40605.124999999993</c:v>
                </c:pt>
                <c:pt idx="17600">
                  <c:v>40605.166666999998</c:v>
                </c:pt>
                <c:pt idx="17601">
                  <c:v>40605.208333000002</c:v>
                </c:pt>
                <c:pt idx="17602">
                  <c:v>40605.25</c:v>
                </c:pt>
                <c:pt idx="17603">
                  <c:v>40605.29166699999</c:v>
                </c:pt>
                <c:pt idx="17604">
                  <c:v>40605.333333000002</c:v>
                </c:pt>
                <c:pt idx="17605">
                  <c:v>40605.375</c:v>
                </c:pt>
                <c:pt idx="17606">
                  <c:v>40605.416667000005</c:v>
                </c:pt>
                <c:pt idx="17607">
                  <c:v>40605.45833300001</c:v>
                </c:pt>
                <c:pt idx="17608">
                  <c:v>40605.5</c:v>
                </c:pt>
                <c:pt idx="17609">
                  <c:v>40605.541666999998</c:v>
                </c:pt>
                <c:pt idx="17610">
                  <c:v>40605.583333000002</c:v>
                </c:pt>
                <c:pt idx="17611">
                  <c:v>40605.624999999993</c:v>
                </c:pt>
                <c:pt idx="17612">
                  <c:v>40605.666666999998</c:v>
                </c:pt>
                <c:pt idx="17613">
                  <c:v>40605.708333000002</c:v>
                </c:pt>
                <c:pt idx="17614">
                  <c:v>40605.75</c:v>
                </c:pt>
                <c:pt idx="17615">
                  <c:v>40605.79166699999</c:v>
                </c:pt>
                <c:pt idx="17616">
                  <c:v>40605.833333000002</c:v>
                </c:pt>
                <c:pt idx="17617">
                  <c:v>40605.875</c:v>
                </c:pt>
                <c:pt idx="17618">
                  <c:v>40605.916667000005</c:v>
                </c:pt>
                <c:pt idx="17619">
                  <c:v>40605.95833300001</c:v>
                </c:pt>
                <c:pt idx="17620">
                  <c:v>40606</c:v>
                </c:pt>
                <c:pt idx="17621">
                  <c:v>40606.041666999998</c:v>
                </c:pt>
                <c:pt idx="17622">
                  <c:v>40606.083333000002</c:v>
                </c:pt>
                <c:pt idx="17623">
                  <c:v>40606.124999999993</c:v>
                </c:pt>
                <c:pt idx="17624">
                  <c:v>40606.166666999998</c:v>
                </c:pt>
                <c:pt idx="17625">
                  <c:v>40606.208333000002</c:v>
                </c:pt>
                <c:pt idx="17626">
                  <c:v>40606.25</c:v>
                </c:pt>
                <c:pt idx="17627">
                  <c:v>40606.29166699999</c:v>
                </c:pt>
                <c:pt idx="17628">
                  <c:v>40606.333333000002</c:v>
                </c:pt>
                <c:pt idx="17629">
                  <c:v>40606.375</c:v>
                </c:pt>
                <c:pt idx="17630">
                  <c:v>40606.416667000005</c:v>
                </c:pt>
                <c:pt idx="17631">
                  <c:v>40606.45833300001</c:v>
                </c:pt>
                <c:pt idx="17632">
                  <c:v>40606.5</c:v>
                </c:pt>
                <c:pt idx="17633">
                  <c:v>40606.541666999998</c:v>
                </c:pt>
                <c:pt idx="17634">
                  <c:v>40606.583333000002</c:v>
                </c:pt>
                <c:pt idx="17635">
                  <c:v>40606.624999999993</c:v>
                </c:pt>
                <c:pt idx="17636">
                  <c:v>40606.666666999998</c:v>
                </c:pt>
                <c:pt idx="17637">
                  <c:v>40606.708333000002</c:v>
                </c:pt>
                <c:pt idx="17638">
                  <c:v>40606.75</c:v>
                </c:pt>
                <c:pt idx="17639">
                  <c:v>40606.79166699999</c:v>
                </c:pt>
                <c:pt idx="17640">
                  <c:v>40606.833333000002</c:v>
                </c:pt>
                <c:pt idx="17641">
                  <c:v>40606.875</c:v>
                </c:pt>
                <c:pt idx="17642">
                  <c:v>40606.916667000005</c:v>
                </c:pt>
                <c:pt idx="17643">
                  <c:v>40606.95833300001</c:v>
                </c:pt>
                <c:pt idx="17644">
                  <c:v>40607</c:v>
                </c:pt>
                <c:pt idx="17645">
                  <c:v>40607.041666999998</c:v>
                </c:pt>
                <c:pt idx="17646">
                  <c:v>40607.083333000002</c:v>
                </c:pt>
                <c:pt idx="17647">
                  <c:v>40607.124999999993</c:v>
                </c:pt>
                <c:pt idx="17648">
                  <c:v>40607.166666999998</c:v>
                </c:pt>
                <c:pt idx="17649">
                  <c:v>40607.208333000002</c:v>
                </c:pt>
                <c:pt idx="17650">
                  <c:v>40607.25</c:v>
                </c:pt>
                <c:pt idx="17651">
                  <c:v>40607.29166699999</c:v>
                </c:pt>
                <c:pt idx="17652">
                  <c:v>40607.333333000002</c:v>
                </c:pt>
                <c:pt idx="17653">
                  <c:v>40607.375</c:v>
                </c:pt>
                <c:pt idx="17654">
                  <c:v>40607.416667000005</c:v>
                </c:pt>
                <c:pt idx="17655">
                  <c:v>40607.45833300001</c:v>
                </c:pt>
                <c:pt idx="17656">
                  <c:v>40607.5</c:v>
                </c:pt>
                <c:pt idx="17657">
                  <c:v>40607.541666999998</c:v>
                </c:pt>
                <c:pt idx="17658">
                  <c:v>40607.583333000002</c:v>
                </c:pt>
                <c:pt idx="17659">
                  <c:v>40607.624999999993</c:v>
                </c:pt>
                <c:pt idx="17660">
                  <c:v>40607.666666999998</c:v>
                </c:pt>
                <c:pt idx="17661">
                  <c:v>40607.708333000002</c:v>
                </c:pt>
                <c:pt idx="17662">
                  <c:v>40607.75</c:v>
                </c:pt>
                <c:pt idx="17663">
                  <c:v>40607.79166699999</c:v>
                </c:pt>
                <c:pt idx="17664">
                  <c:v>40607.833333000002</c:v>
                </c:pt>
                <c:pt idx="17665">
                  <c:v>40607.875</c:v>
                </c:pt>
                <c:pt idx="17666">
                  <c:v>40607.916667000005</c:v>
                </c:pt>
                <c:pt idx="17667">
                  <c:v>40607.95833300001</c:v>
                </c:pt>
                <c:pt idx="17668">
                  <c:v>40608</c:v>
                </c:pt>
                <c:pt idx="17669">
                  <c:v>40608.041666999998</c:v>
                </c:pt>
                <c:pt idx="17670">
                  <c:v>40608.083333000002</c:v>
                </c:pt>
                <c:pt idx="17671">
                  <c:v>40608.124999999993</c:v>
                </c:pt>
                <c:pt idx="17672">
                  <c:v>40608.166666999998</c:v>
                </c:pt>
                <c:pt idx="17673">
                  <c:v>40608.208333000002</c:v>
                </c:pt>
                <c:pt idx="17674">
                  <c:v>40608.25</c:v>
                </c:pt>
                <c:pt idx="17675">
                  <c:v>40608.29166699999</c:v>
                </c:pt>
                <c:pt idx="17676">
                  <c:v>40608.333333000002</c:v>
                </c:pt>
                <c:pt idx="17677">
                  <c:v>40608.375</c:v>
                </c:pt>
                <c:pt idx="17678">
                  <c:v>40608.416667000005</c:v>
                </c:pt>
                <c:pt idx="17679">
                  <c:v>40608.45833300001</c:v>
                </c:pt>
                <c:pt idx="17680">
                  <c:v>40608.5</c:v>
                </c:pt>
                <c:pt idx="17681">
                  <c:v>40608.541666999998</c:v>
                </c:pt>
                <c:pt idx="17682">
                  <c:v>40608.583333000002</c:v>
                </c:pt>
                <c:pt idx="17683">
                  <c:v>40608.624999999993</c:v>
                </c:pt>
                <c:pt idx="17684">
                  <c:v>40608.666666999998</c:v>
                </c:pt>
                <c:pt idx="17685">
                  <c:v>40608.708333000002</c:v>
                </c:pt>
                <c:pt idx="17686">
                  <c:v>40608.75</c:v>
                </c:pt>
                <c:pt idx="17687">
                  <c:v>40608.79166699999</c:v>
                </c:pt>
                <c:pt idx="17688">
                  <c:v>40608.833333000002</c:v>
                </c:pt>
                <c:pt idx="17689">
                  <c:v>40608.875</c:v>
                </c:pt>
                <c:pt idx="17690">
                  <c:v>40608.916667000005</c:v>
                </c:pt>
                <c:pt idx="17691">
                  <c:v>40608.95833300001</c:v>
                </c:pt>
                <c:pt idx="17692">
                  <c:v>40609</c:v>
                </c:pt>
                <c:pt idx="17693">
                  <c:v>40609.041666999998</c:v>
                </c:pt>
                <c:pt idx="17694">
                  <c:v>40609.083333000002</c:v>
                </c:pt>
                <c:pt idx="17695">
                  <c:v>40609.124999999993</c:v>
                </c:pt>
                <c:pt idx="17696">
                  <c:v>40609.166666999998</c:v>
                </c:pt>
                <c:pt idx="17697">
                  <c:v>40609.208333000002</c:v>
                </c:pt>
                <c:pt idx="17698">
                  <c:v>40609.25</c:v>
                </c:pt>
                <c:pt idx="17699">
                  <c:v>40609.29166699999</c:v>
                </c:pt>
                <c:pt idx="17700">
                  <c:v>40609.333333000002</c:v>
                </c:pt>
                <c:pt idx="17701">
                  <c:v>40609.375</c:v>
                </c:pt>
                <c:pt idx="17702">
                  <c:v>40609.416667000005</c:v>
                </c:pt>
                <c:pt idx="17703">
                  <c:v>40609.45833300001</c:v>
                </c:pt>
                <c:pt idx="17704">
                  <c:v>40609.5</c:v>
                </c:pt>
                <c:pt idx="17705">
                  <c:v>40609.541666999998</c:v>
                </c:pt>
                <c:pt idx="17706">
                  <c:v>40609.583333000002</c:v>
                </c:pt>
                <c:pt idx="17707">
                  <c:v>40609.624999999993</c:v>
                </c:pt>
                <c:pt idx="17708">
                  <c:v>40609.666666999998</c:v>
                </c:pt>
                <c:pt idx="17709">
                  <c:v>40609.708333000002</c:v>
                </c:pt>
                <c:pt idx="17710">
                  <c:v>40609.75</c:v>
                </c:pt>
                <c:pt idx="17711">
                  <c:v>40609.79166699999</c:v>
                </c:pt>
                <c:pt idx="17712">
                  <c:v>40609.833333000002</c:v>
                </c:pt>
                <c:pt idx="17713">
                  <c:v>40609.875</c:v>
                </c:pt>
                <c:pt idx="17714">
                  <c:v>40609.916667000005</c:v>
                </c:pt>
                <c:pt idx="17715">
                  <c:v>40609.95833300001</c:v>
                </c:pt>
                <c:pt idx="17716">
                  <c:v>40610</c:v>
                </c:pt>
                <c:pt idx="17717">
                  <c:v>40610.041666999998</c:v>
                </c:pt>
                <c:pt idx="17718">
                  <c:v>40610.083333000002</c:v>
                </c:pt>
                <c:pt idx="17719">
                  <c:v>40610.124999999993</c:v>
                </c:pt>
                <c:pt idx="17720">
                  <c:v>40610.166666999998</c:v>
                </c:pt>
                <c:pt idx="17721">
                  <c:v>40610.208333000002</c:v>
                </c:pt>
                <c:pt idx="17722">
                  <c:v>40610.25</c:v>
                </c:pt>
                <c:pt idx="17723">
                  <c:v>40610.29166699999</c:v>
                </c:pt>
                <c:pt idx="17724">
                  <c:v>40610.333333000002</c:v>
                </c:pt>
                <c:pt idx="17725">
                  <c:v>40610.375</c:v>
                </c:pt>
                <c:pt idx="17726">
                  <c:v>40610.416667000005</c:v>
                </c:pt>
                <c:pt idx="17727">
                  <c:v>40610.45833300001</c:v>
                </c:pt>
                <c:pt idx="17728">
                  <c:v>40610.5</c:v>
                </c:pt>
                <c:pt idx="17729">
                  <c:v>40610.541666999998</c:v>
                </c:pt>
                <c:pt idx="17730">
                  <c:v>40610.583333000002</c:v>
                </c:pt>
                <c:pt idx="17731">
                  <c:v>40610.624999999993</c:v>
                </c:pt>
                <c:pt idx="17732">
                  <c:v>40610.666666999998</c:v>
                </c:pt>
                <c:pt idx="17733">
                  <c:v>40610.708333000002</c:v>
                </c:pt>
                <c:pt idx="17734">
                  <c:v>40610.75</c:v>
                </c:pt>
                <c:pt idx="17735">
                  <c:v>40610.79166699999</c:v>
                </c:pt>
                <c:pt idx="17736">
                  <c:v>40610.833333000002</c:v>
                </c:pt>
                <c:pt idx="17737">
                  <c:v>40610.875</c:v>
                </c:pt>
                <c:pt idx="17738">
                  <c:v>40610.916667000005</c:v>
                </c:pt>
                <c:pt idx="17739">
                  <c:v>40610.95833300001</c:v>
                </c:pt>
                <c:pt idx="17740">
                  <c:v>40611</c:v>
                </c:pt>
                <c:pt idx="17741">
                  <c:v>40611.041666999998</c:v>
                </c:pt>
                <c:pt idx="17742">
                  <c:v>40611.083333000002</c:v>
                </c:pt>
                <c:pt idx="17743">
                  <c:v>40611.124999999993</c:v>
                </c:pt>
                <c:pt idx="17744">
                  <c:v>40611.166666999998</c:v>
                </c:pt>
                <c:pt idx="17745">
                  <c:v>40611.208333000002</c:v>
                </c:pt>
                <c:pt idx="17746">
                  <c:v>40611.25</c:v>
                </c:pt>
                <c:pt idx="17747">
                  <c:v>40611.29166699999</c:v>
                </c:pt>
                <c:pt idx="17748">
                  <c:v>40611.333333000002</c:v>
                </c:pt>
                <c:pt idx="17749">
                  <c:v>40611.375</c:v>
                </c:pt>
                <c:pt idx="17750">
                  <c:v>40611.416667000005</c:v>
                </c:pt>
                <c:pt idx="17751">
                  <c:v>40611.45833300001</c:v>
                </c:pt>
                <c:pt idx="17752">
                  <c:v>40611.5</c:v>
                </c:pt>
                <c:pt idx="17753">
                  <c:v>40611.541666999998</c:v>
                </c:pt>
                <c:pt idx="17754">
                  <c:v>40611.583333000002</c:v>
                </c:pt>
                <c:pt idx="17755">
                  <c:v>40611.624999999993</c:v>
                </c:pt>
                <c:pt idx="17756">
                  <c:v>40611.666666999998</c:v>
                </c:pt>
                <c:pt idx="17757">
                  <c:v>40611.708333000002</c:v>
                </c:pt>
                <c:pt idx="17758">
                  <c:v>40611.75</c:v>
                </c:pt>
                <c:pt idx="17759">
                  <c:v>40611.79166699999</c:v>
                </c:pt>
                <c:pt idx="17760">
                  <c:v>40611.833333000002</c:v>
                </c:pt>
                <c:pt idx="17761">
                  <c:v>40611.875</c:v>
                </c:pt>
                <c:pt idx="17762">
                  <c:v>40611.916667000005</c:v>
                </c:pt>
                <c:pt idx="17763">
                  <c:v>40611.95833300001</c:v>
                </c:pt>
                <c:pt idx="17764">
                  <c:v>40612</c:v>
                </c:pt>
                <c:pt idx="17765">
                  <c:v>40612.041666999998</c:v>
                </c:pt>
                <c:pt idx="17766">
                  <c:v>40612.083333000002</c:v>
                </c:pt>
                <c:pt idx="17767">
                  <c:v>40612.124999999993</c:v>
                </c:pt>
                <c:pt idx="17768">
                  <c:v>40612.166666999998</c:v>
                </c:pt>
                <c:pt idx="17769">
                  <c:v>40612.208333000002</c:v>
                </c:pt>
                <c:pt idx="17770">
                  <c:v>40612.25</c:v>
                </c:pt>
                <c:pt idx="17771">
                  <c:v>40612.29166699999</c:v>
                </c:pt>
                <c:pt idx="17772">
                  <c:v>40612.333333000002</c:v>
                </c:pt>
                <c:pt idx="17773">
                  <c:v>40612.375</c:v>
                </c:pt>
                <c:pt idx="17774">
                  <c:v>40612.416667000005</c:v>
                </c:pt>
                <c:pt idx="17775">
                  <c:v>40612.45833300001</c:v>
                </c:pt>
                <c:pt idx="17776">
                  <c:v>40612.5</c:v>
                </c:pt>
                <c:pt idx="17777">
                  <c:v>40612.541666999998</c:v>
                </c:pt>
                <c:pt idx="17778">
                  <c:v>40612.583333000002</c:v>
                </c:pt>
                <c:pt idx="17779">
                  <c:v>40612.624999999993</c:v>
                </c:pt>
                <c:pt idx="17780">
                  <c:v>40612.666666999998</c:v>
                </c:pt>
                <c:pt idx="17781">
                  <c:v>40612.708333000002</c:v>
                </c:pt>
                <c:pt idx="17782">
                  <c:v>40612.75</c:v>
                </c:pt>
                <c:pt idx="17783">
                  <c:v>40612.79166699999</c:v>
                </c:pt>
                <c:pt idx="17784">
                  <c:v>40612.833333000002</c:v>
                </c:pt>
                <c:pt idx="17785">
                  <c:v>40612.875</c:v>
                </c:pt>
                <c:pt idx="17786">
                  <c:v>40612.916667000005</c:v>
                </c:pt>
                <c:pt idx="17787">
                  <c:v>40612.95833300001</c:v>
                </c:pt>
                <c:pt idx="17788">
                  <c:v>40613</c:v>
                </c:pt>
                <c:pt idx="17789">
                  <c:v>40613.041666999998</c:v>
                </c:pt>
                <c:pt idx="17790">
                  <c:v>40613.083333000002</c:v>
                </c:pt>
                <c:pt idx="17791">
                  <c:v>40613.124999999993</c:v>
                </c:pt>
                <c:pt idx="17792">
                  <c:v>40613.166666999998</c:v>
                </c:pt>
                <c:pt idx="17793">
                  <c:v>40613.208333000002</c:v>
                </c:pt>
                <c:pt idx="17794">
                  <c:v>40613.25</c:v>
                </c:pt>
                <c:pt idx="17795">
                  <c:v>40613.29166699999</c:v>
                </c:pt>
                <c:pt idx="17796">
                  <c:v>40613.333333000002</c:v>
                </c:pt>
                <c:pt idx="17797">
                  <c:v>40613.375</c:v>
                </c:pt>
                <c:pt idx="17798">
                  <c:v>40613.416667000005</c:v>
                </c:pt>
                <c:pt idx="17799">
                  <c:v>40613.45833300001</c:v>
                </c:pt>
                <c:pt idx="17800">
                  <c:v>40613.5</c:v>
                </c:pt>
                <c:pt idx="17801">
                  <c:v>40613.541666999998</c:v>
                </c:pt>
                <c:pt idx="17802">
                  <c:v>40613.583333000002</c:v>
                </c:pt>
                <c:pt idx="17803">
                  <c:v>40613.624999999993</c:v>
                </c:pt>
                <c:pt idx="17804">
                  <c:v>40613.666666999998</c:v>
                </c:pt>
                <c:pt idx="17805">
                  <c:v>40613.708333000002</c:v>
                </c:pt>
                <c:pt idx="17806">
                  <c:v>40613.75</c:v>
                </c:pt>
                <c:pt idx="17807">
                  <c:v>40613.79166699999</c:v>
                </c:pt>
                <c:pt idx="17808">
                  <c:v>40613.833333000002</c:v>
                </c:pt>
                <c:pt idx="17809">
                  <c:v>40613.875</c:v>
                </c:pt>
                <c:pt idx="17810">
                  <c:v>40613.916667000005</c:v>
                </c:pt>
                <c:pt idx="17811">
                  <c:v>40613.95833300001</c:v>
                </c:pt>
                <c:pt idx="17812">
                  <c:v>40614</c:v>
                </c:pt>
                <c:pt idx="17813">
                  <c:v>40614.041666999998</c:v>
                </c:pt>
                <c:pt idx="17814">
                  <c:v>40614.083333000002</c:v>
                </c:pt>
                <c:pt idx="17815">
                  <c:v>40614.124999999993</c:v>
                </c:pt>
                <c:pt idx="17816">
                  <c:v>40614.166666999998</c:v>
                </c:pt>
                <c:pt idx="17817">
                  <c:v>40614.208333000002</c:v>
                </c:pt>
                <c:pt idx="17818">
                  <c:v>40614.25</c:v>
                </c:pt>
                <c:pt idx="17819">
                  <c:v>40614.29166699999</c:v>
                </c:pt>
                <c:pt idx="17820">
                  <c:v>40614.333333000002</c:v>
                </c:pt>
                <c:pt idx="17821">
                  <c:v>40614.375</c:v>
                </c:pt>
                <c:pt idx="17822">
                  <c:v>40614.416667000005</c:v>
                </c:pt>
                <c:pt idx="17823">
                  <c:v>40614.45833300001</c:v>
                </c:pt>
                <c:pt idx="17824">
                  <c:v>40614.5</c:v>
                </c:pt>
                <c:pt idx="17825">
                  <c:v>40614.541666999998</c:v>
                </c:pt>
                <c:pt idx="17826">
                  <c:v>40614.583333000002</c:v>
                </c:pt>
                <c:pt idx="17827">
                  <c:v>40614.624999999993</c:v>
                </c:pt>
                <c:pt idx="17828">
                  <c:v>40614.666666999998</c:v>
                </c:pt>
                <c:pt idx="17829">
                  <c:v>40614.708333000002</c:v>
                </c:pt>
                <c:pt idx="17830">
                  <c:v>40614.75</c:v>
                </c:pt>
                <c:pt idx="17831">
                  <c:v>40614.79166699999</c:v>
                </c:pt>
                <c:pt idx="17832">
                  <c:v>40614.833333000002</c:v>
                </c:pt>
                <c:pt idx="17833">
                  <c:v>40614.875</c:v>
                </c:pt>
                <c:pt idx="17834">
                  <c:v>40614.916667000005</c:v>
                </c:pt>
                <c:pt idx="17835">
                  <c:v>40614.95833300001</c:v>
                </c:pt>
                <c:pt idx="17836">
                  <c:v>40615</c:v>
                </c:pt>
                <c:pt idx="17837">
                  <c:v>40615.041666999998</c:v>
                </c:pt>
                <c:pt idx="17838">
                  <c:v>40615.083333000002</c:v>
                </c:pt>
                <c:pt idx="17839">
                  <c:v>40615.124999999993</c:v>
                </c:pt>
                <c:pt idx="17840">
                  <c:v>40615.166666999998</c:v>
                </c:pt>
                <c:pt idx="17841">
                  <c:v>40615.208333000002</c:v>
                </c:pt>
                <c:pt idx="17842">
                  <c:v>40615.25</c:v>
                </c:pt>
                <c:pt idx="17843">
                  <c:v>40615.29166699999</c:v>
                </c:pt>
                <c:pt idx="17844">
                  <c:v>40615.333333000002</c:v>
                </c:pt>
                <c:pt idx="17845">
                  <c:v>40615.375</c:v>
                </c:pt>
                <c:pt idx="17846">
                  <c:v>40615.416667000005</c:v>
                </c:pt>
                <c:pt idx="17847">
                  <c:v>40615.45833300001</c:v>
                </c:pt>
                <c:pt idx="17848">
                  <c:v>40615.5</c:v>
                </c:pt>
                <c:pt idx="17849">
                  <c:v>40615.541666999998</c:v>
                </c:pt>
                <c:pt idx="17850">
                  <c:v>40615.583333000002</c:v>
                </c:pt>
                <c:pt idx="17851">
                  <c:v>40615.624999999993</c:v>
                </c:pt>
                <c:pt idx="17852">
                  <c:v>40615.666666999998</c:v>
                </c:pt>
                <c:pt idx="17853">
                  <c:v>40615.708333000002</c:v>
                </c:pt>
                <c:pt idx="17854">
                  <c:v>40615.75</c:v>
                </c:pt>
                <c:pt idx="17855">
                  <c:v>40615.79166699999</c:v>
                </c:pt>
                <c:pt idx="17856">
                  <c:v>40615.833333000002</c:v>
                </c:pt>
                <c:pt idx="17857">
                  <c:v>40615.875</c:v>
                </c:pt>
                <c:pt idx="17858">
                  <c:v>40615.916667000005</c:v>
                </c:pt>
                <c:pt idx="17859">
                  <c:v>40615.95833300001</c:v>
                </c:pt>
                <c:pt idx="17860">
                  <c:v>40616</c:v>
                </c:pt>
                <c:pt idx="17861">
                  <c:v>40616.041666999998</c:v>
                </c:pt>
                <c:pt idx="17862">
                  <c:v>40616.083333000002</c:v>
                </c:pt>
                <c:pt idx="17863">
                  <c:v>40616.124999999993</c:v>
                </c:pt>
                <c:pt idx="17864">
                  <c:v>40616.166666999998</c:v>
                </c:pt>
                <c:pt idx="17865">
                  <c:v>40616.208333000002</c:v>
                </c:pt>
                <c:pt idx="17866">
                  <c:v>40616.25</c:v>
                </c:pt>
                <c:pt idx="17867">
                  <c:v>40616.29166699999</c:v>
                </c:pt>
                <c:pt idx="17868">
                  <c:v>40616.333333000002</c:v>
                </c:pt>
                <c:pt idx="17869">
                  <c:v>40616.375</c:v>
                </c:pt>
                <c:pt idx="17870">
                  <c:v>40616.416667000005</c:v>
                </c:pt>
                <c:pt idx="17871">
                  <c:v>40616.45833300001</c:v>
                </c:pt>
                <c:pt idx="17872">
                  <c:v>40616.5</c:v>
                </c:pt>
                <c:pt idx="17873">
                  <c:v>40616.541666999998</c:v>
                </c:pt>
                <c:pt idx="17874">
                  <c:v>40616.583333000002</c:v>
                </c:pt>
                <c:pt idx="17875">
                  <c:v>40616.624999999993</c:v>
                </c:pt>
                <c:pt idx="17876">
                  <c:v>40616.666666999998</c:v>
                </c:pt>
                <c:pt idx="17877">
                  <c:v>40616.708333000002</c:v>
                </c:pt>
                <c:pt idx="17878">
                  <c:v>40616.75</c:v>
                </c:pt>
                <c:pt idx="17879">
                  <c:v>40616.79166699999</c:v>
                </c:pt>
                <c:pt idx="17880">
                  <c:v>40616.833333000002</c:v>
                </c:pt>
                <c:pt idx="17881">
                  <c:v>40616.875</c:v>
                </c:pt>
                <c:pt idx="17882">
                  <c:v>40616.916667000005</c:v>
                </c:pt>
                <c:pt idx="17883">
                  <c:v>40616.95833300001</c:v>
                </c:pt>
                <c:pt idx="17884">
                  <c:v>40617</c:v>
                </c:pt>
                <c:pt idx="17885">
                  <c:v>40617.041666999998</c:v>
                </c:pt>
                <c:pt idx="17886">
                  <c:v>40617.083333000002</c:v>
                </c:pt>
                <c:pt idx="17887">
                  <c:v>40617.124999999993</c:v>
                </c:pt>
                <c:pt idx="17888">
                  <c:v>40617.166666999998</c:v>
                </c:pt>
                <c:pt idx="17889">
                  <c:v>40617.208333000002</c:v>
                </c:pt>
                <c:pt idx="17890">
                  <c:v>40617.25</c:v>
                </c:pt>
                <c:pt idx="17891">
                  <c:v>40617.29166699999</c:v>
                </c:pt>
                <c:pt idx="17892">
                  <c:v>40617.333333000002</c:v>
                </c:pt>
                <c:pt idx="17893">
                  <c:v>40617.375</c:v>
                </c:pt>
                <c:pt idx="17894">
                  <c:v>40617.416667000005</c:v>
                </c:pt>
                <c:pt idx="17895">
                  <c:v>40617.45833300001</c:v>
                </c:pt>
                <c:pt idx="17896">
                  <c:v>40617.5</c:v>
                </c:pt>
                <c:pt idx="17897">
                  <c:v>40617.541666999998</c:v>
                </c:pt>
                <c:pt idx="17898">
                  <c:v>40617.583333000002</c:v>
                </c:pt>
                <c:pt idx="17899">
                  <c:v>40617.624999999993</c:v>
                </c:pt>
                <c:pt idx="17900">
                  <c:v>40617.666666999998</c:v>
                </c:pt>
                <c:pt idx="17901">
                  <c:v>40617.708333000002</c:v>
                </c:pt>
                <c:pt idx="17902">
                  <c:v>40617.75</c:v>
                </c:pt>
                <c:pt idx="17903">
                  <c:v>40617.79166699999</c:v>
                </c:pt>
                <c:pt idx="17904">
                  <c:v>40617.833333000002</c:v>
                </c:pt>
                <c:pt idx="17905">
                  <c:v>40617.875</c:v>
                </c:pt>
                <c:pt idx="17906">
                  <c:v>40617.916667000005</c:v>
                </c:pt>
                <c:pt idx="17907">
                  <c:v>40617.95833300001</c:v>
                </c:pt>
                <c:pt idx="17908">
                  <c:v>40618</c:v>
                </c:pt>
                <c:pt idx="17909">
                  <c:v>40618.041666999998</c:v>
                </c:pt>
                <c:pt idx="17910">
                  <c:v>40618.083333000002</c:v>
                </c:pt>
                <c:pt idx="17911">
                  <c:v>40618.124999999993</c:v>
                </c:pt>
                <c:pt idx="17912">
                  <c:v>40618.166666999998</c:v>
                </c:pt>
                <c:pt idx="17913">
                  <c:v>40618.208333000002</c:v>
                </c:pt>
                <c:pt idx="17914">
                  <c:v>40618.25</c:v>
                </c:pt>
                <c:pt idx="17915">
                  <c:v>40618.29166699999</c:v>
                </c:pt>
                <c:pt idx="17916">
                  <c:v>40618.333333000002</c:v>
                </c:pt>
                <c:pt idx="17917">
                  <c:v>40618.375</c:v>
                </c:pt>
                <c:pt idx="17918">
                  <c:v>40618.416667000005</c:v>
                </c:pt>
                <c:pt idx="17919">
                  <c:v>40618.45833300001</c:v>
                </c:pt>
                <c:pt idx="17920">
                  <c:v>40618.5</c:v>
                </c:pt>
                <c:pt idx="17921">
                  <c:v>40618.541666999998</c:v>
                </c:pt>
                <c:pt idx="17922">
                  <c:v>40618.583333000002</c:v>
                </c:pt>
                <c:pt idx="17923">
                  <c:v>40618.624999999993</c:v>
                </c:pt>
                <c:pt idx="17924">
                  <c:v>40618.666666999998</c:v>
                </c:pt>
                <c:pt idx="17925">
                  <c:v>40618.708333000002</c:v>
                </c:pt>
                <c:pt idx="17926">
                  <c:v>40618.75</c:v>
                </c:pt>
                <c:pt idx="17927">
                  <c:v>40618.79166699999</c:v>
                </c:pt>
                <c:pt idx="17928">
                  <c:v>40618.833333000002</c:v>
                </c:pt>
                <c:pt idx="17929">
                  <c:v>40618.875</c:v>
                </c:pt>
                <c:pt idx="17930">
                  <c:v>40618.916667000005</c:v>
                </c:pt>
                <c:pt idx="17931">
                  <c:v>40618.95833300001</c:v>
                </c:pt>
                <c:pt idx="17932">
                  <c:v>40619</c:v>
                </c:pt>
                <c:pt idx="17933">
                  <c:v>40619.041666999998</c:v>
                </c:pt>
                <c:pt idx="17934">
                  <c:v>40619.083333000002</c:v>
                </c:pt>
                <c:pt idx="17935">
                  <c:v>40619.124999999993</c:v>
                </c:pt>
                <c:pt idx="17936">
                  <c:v>40619.166666999998</c:v>
                </c:pt>
                <c:pt idx="17937">
                  <c:v>40619.208333000002</c:v>
                </c:pt>
                <c:pt idx="17938">
                  <c:v>40619.25</c:v>
                </c:pt>
                <c:pt idx="17939">
                  <c:v>40619.29166699999</c:v>
                </c:pt>
                <c:pt idx="17940">
                  <c:v>40619.333333000002</c:v>
                </c:pt>
                <c:pt idx="17941">
                  <c:v>40619.375</c:v>
                </c:pt>
                <c:pt idx="17942">
                  <c:v>40619.416667000005</c:v>
                </c:pt>
                <c:pt idx="17943">
                  <c:v>40619.45833300001</c:v>
                </c:pt>
                <c:pt idx="17944">
                  <c:v>40619.5</c:v>
                </c:pt>
                <c:pt idx="17945">
                  <c:v>40619.541666999998</c:v>
                </c:pt>
                <c:pt idx="17946">
                  <c:v>40619.583333000002</c:v>
                </c:pt>
                <c:pt idx="17947">
                  <c:v>40619.624999999993</c:v>
                </c:pt>
                <c:pt idx="17948">
                  <c:v>40619.666666999998</c:v>
                </c:pt>
                <c:pt idx="17949">
                  <c:v>40619.708333000002</c:v>
                </c:pt>
                <c:pt idx="17950">
                  <c:v>40619.75</c:v>
                </c:pt>
                <c:pt idx="17951">
                  <c:v>40619.79166699999</c:v>
                </c:pt>
                <c:pt idx="17952">
                  <c:v>40619.833333000002</c:v>
                </c:pt>
                <c:pt idx="17953">
                  <c:v>40619.875</c:v>
                </c:pt>
                <c:pt idx="17954">
                  <c:v>40619.916667000005</c:v>
                </c:pt>
                <c:pt idx="17955">
                  <c:v>40619.95833300001</c:v>
                </c:pt>
                <c:pt idx="17956">
                  <c:v>40620</c:v>
                </c:pt>
                <c:pt idx="17957">
                  <c:v>40620.041666999998</c:v>
                </c:pt>
                <c:pt idx="17958">
                  <c:v>40620.083333000002</c:v>
                </c:pt>
                <c:pt idx="17959">
                  <c:v>40620.124999999993</c:v>
                </c:pt>
                <c:pt idx="17960">
                  <c:v>40620.166666999998</c:v>
                </c:pt>
                <c:pt idx="17961">
                  <c:v>40620.208333000002</c:v>
                </c:pt>
                <c:pt idx="17962">
                  <c:v>40620.25</c:v>
                </c:pt>
                <c:pt idx="17963">
                  <c:v>40620.29166699999</c:v>
                </c:pt>
                <c:pt idx="17964">
                  <c:v>40620.333333000002</c:v>
                </c:pt>
                <c:pt idx="17965">
                  <c:v>40620.375</c:v>
                </c:pt>
                <c:pt idx="17966">
                  <c:v>40620.416667000005</c:v>
                </c:pt>
                <c:pt idx="17967">
                  <c:v>40620.45833300001</c:v>
                </c:pt>
                <c:pt idx="17968">
                  <c:v>40620.5</c:v>
                </c:pt>
                <c:pt idx="17969">
                  <c:v>40620.541666999998</c:v>
                </c:pt>
                <c:pt idx="17970">
                  <c:v>40620.583333000002</c:v>
                </c:pt>
                <c:pt idx="17971">
                  <c:v>40620.624999999993</c:v>
                </c:pt>
                <c:pt idx="17972">
                  <c:v>40620.666666999998</c:v>
                </c:pt>
                <c:pt idx="17973">
                  <c:v>40620.708333000002</c:v>
                </c:pt>
                <c:pt idx="17974">
                  <c:v>40620.75</c:v>
                </c:pt>
                <c:pt idx="17975">
                  <c:v>40620.79166699999</c:v>
                </c:pt>
                <c:pt idx="17976">
                  <c:v>40620.833333000002</c:v>
                </c:pt>
                <c:pt idx="17977">
                  <c:v>40620.875</c:v>
                </c:pt>
                <c:pt idx="17978">
                  <c:v>40620.916667000005</c:v>
                </c:pt>
                <c:pt idx="17979">
                  <c:v>40620.95833300001</c:v>
                </c:pt>
                <c:pt idx="17980">
                  <c:v>40621</c:v>
                </c:pt>
                <c:pt idx="17981">
                  <c:v>40621.041666999998</c:v>
                </c:pt>
                <c:pt idx="17982">
                  <c:v>40621.083333000002</c:v>
                </c:pt>
                <c:pt idx="17983">
                  <c:v>40621.124999999993</c:v>
                </c:pt>
                <c:pt idx="17984">
                  <c:v>40621.166666999998</c:v>
                </c:pt>
                <c:pt idx="17985">
                  <c:v>40621.208333000002</c:v>
                </c:pt>
                <c:pt idx="17986">
                  <c:v>40621.25</c:v>
                </c:pt>
                <c:pt idx="17987">
                  <c:v>40621.29166699999</c:v>
                </c:pt>
                <c:pt idx="17988">
                  <c:v>40621.333333000002</c:v>
                </c:pt>
                <c:pt idx="17989">
                  <c:v>40621.375</c:v>
                </c:pt>
                <c:pt idx="17990">
                  <c:v>40621.416667000005</c:v>
                </c:pt>
                <c:pt idx="17991">
                  <c:v>40621.45833300001</c:v>
                </c:pt>
                <c:pt idx="17992">
                  <c:v>40621.5</c:v>
                </c:pt>
                <c:pt idx="17993">
                  <c:v>40621.541666999998</c:v>
                </c:pt>
                <c:pt idx="17994">
                  <c:v>40621.583333000002</c:v>
                </c:pt>
                <c:pt idx="17995">
                  <c:v>40621.624999999993</c:v>
                </c:pt>
                <c:pt idx="17996">
                  <c:v>40621.666666999998</c:v>
                </c:pt>
                <c:pt idx="17997">
                  <c:v>40621.708333000002</c:v>
                </c:pt>
                <c:pt idx="17998">
                  <c:v>40621.75</c:v>
                </c:pt>
                <c:pt idx="17999">
                  <c:v>40621.79166699999</c:v>
                </c:pt>
                <c:pt idx="18000">
                  <c:v>40621.833333000002</c:v>
                </c:pt>
                <c:pt idx="18001">
                  <c:v>40621.875</c:v>
                </c:pt>
                <c:pt idx="18002">
                  <c:v>40621.916667000005</c:v>
                </c:pt>
                <c:pt idx="18003">
                  <c:v>40621.95833300001</c:v>
                </c:pt>
                <c:pt idx="18004">
                  <c:v>40622</c:v>
                </c:pt>
                <c:pt idx="18005">
                  <c:v>40622.041666999998</c:v>
                </c:pt>
                <c:pt idx="18006">
                  <c:v>40622.083333000002</c:v>
                </c:pt>
                <c:pt idx="18007">
                  <c:v>40622.124999999993</c:v>
                </c:pt>
                <c:pt idx="18008">
                  <c:v>40622.166666999998</c:v>
                </c:pt>
                <c:pt idx="18009">
                  <c:v>40622.208333000002</c:v>
                </c:pt>
                <c:pt idx="18010">
                  <c:v>40622.25</c:v>
                </c:pt>
                <c:pt idx="18011">
                  <c:v>40622.29166699999</c:v>
                </c:pt>
                <c:pt idx="18012">
                  <c:v>40622.333333000002</c:v>
                </c:pt>
                <c:pt idx="18013">
                  <c:v>40622.375</c:v>
                </c:pt>
                <c:pt idx="18014">
                  <c:v>40622.416667000005</c:v>
                </c:pt>
                <c:pt idx="18015">
                  <c:v>40622.45833300001</c:v>
                </c:pt>
                <c:pt idx="18016">
                  <c:v>40622.5</c:v>
                </c:pt>
                <c:pt idx="18017">
                  <c:v>40622.541666999998</c:v>
                </c:pt>
                <c:pt idx="18018">
                  <c:v>40622.583333000002</c:v>
                </c:pt>
                <c:pt idx="18019">
                  <c:v>40622.624999999993</c:v>
                </c:pt>
                <c:pt idx="18020">
                  <c:v>40622.666666999998</c:v>
                </c:pt>
                <c:pt idx="18021">
                  <c:v>40622.708333000002</c:v>
                </c:pt>
                <c:pt idx="18022">
                  <c:v>40622.75</c:v>
                </c:pt>
                <c:pt idx="18023">
                  <c:v>40622.79166699999</c:v>
                </c:pt>
                <c:pt idx="18024">
                  <c:v>40622.833333000002</c:v>
                </c:pt>
                <c:pt idx="18025">
                  <c:v>40622.875</c:v>
                </c:pt>
                <c:pt idx="18026">
                  <c:v>40622.916667000005</c:v>
                </c:pt>
                <c:pt idx="18027">
                  <c:v>40622.95833300001</c:v>
                </c:pt>
                <c:pt idx="18028">
                  <c:v>40623</c:v>
                </c:pt>
                <c:pt idx="18029">
                  <c:v>40623.041666999998</c:v>
                </c:pt>
                <c:pt idx="18030">
                  <c:v>40623.083333000002</c:v>
                </c:pt>
                <c:pt idx="18031">
                  <c:v>40623.124999999993</c:v>
                </c:pt>
                <c:pt idx="18032">
                  <c:v>40623.166666999998</c:v>
                </c:pt>
                <c:pt idx="18033">
                  <c:v>40623.208333000002</c:v>
                </c:pt>
                <c:pt idx="18034">
                  <c:v>40623.25</c:v>
                </c:pt>
                <c:pt idx="18035">
                  <c:v>40623.29166699999</c:v>
                </c:pt>
                <c:pt idx="18036">
                  <c:v>40623.333333000002</c:v>
                </c:pt>
                <c:pt idx="18037">
                  <c:v>40623.375</c:v>
                </c:pt>
                <c:pt idx="18038">
                  <c:v>40623.416667000005</c:v>
                </c:pt>
                <c:pt idx="18039">
                  <c:v>40623.45833300001</c:v>
                </c:pt>
                <c:pt idx="18040">
                  <c:v>40623.5</c:v>
                </c:pt>
                <c:pt idx="18041">
                  <c:v>40623.541666999998</c:v>
                </c:pt>
                <c:pt idx="18042">
                  <c:v>40623.583333000002</c:v>
                </c:pt>
                <c:pt idx="18043">
                  <c:v>40623.624999999993</c:v>
                </c:pt>
                <c:pt idx="18044">
                  <c:v>40623.666666999998</c:v>
                </c:pt>
                <c:pt idx="18045">
                  <c:v>40623.708333000002</c:v>
                </c:pt>
                <c:pt idx="18046">
                  <c:v>40623.75</c:v>
                </c:pt>
                <c:pt idx="18047">
                  <c:v>40623.79166699999</c:v>
                </c:pt>
                <c:pt idx="18048">
                  <c:v>40623.833333000002</c:v>
                </c:pt>
                <c:pt idx="18049">
                  <c:v>40623.875</c:v>
                </c:pt>
                <c:pt idx="18050">
                  <c:v>40623.916667000005</c:v>
                </c:pt>
                <c:pt idx="18051">
                  <c:v>40623.95833300001</c:v>
                </c:pt>
                <c:pt idx="18052">
                  <c:v>40624</c:v>
                </c:pt>
                <c:pt idx="18053">
                  <c:v>40624.041666999998</c:v>
                </c:pt>
                <c:pt idx="18054">
                  <c:v>40624.083333000002</c:v>
                </c:pt>
                <c:pt idx="18055">
                  <c:v>40624.124999999993</c:v>
                </c:pt>
                <c:pt idx="18056">
                  <c:v>40624.166666999998</c:v>
                </c:pt>
                <c:pt idx="18057">
                  <c:v>40624.208333000002</c:v>
                </c:pt>
                <c:pt idx="18058">
                  <c:v>40624.25</c:v>
                </c:pt>
                <c:pt idx="18059">
                  <c:v>40624.29166699999</c:v>
                </c:pt>
                <c:pt idx="18060">
                  <c:v>40624.333333000002</c:v>
                </c:pt>
                <c:pt idx="18061">
                  <c:v>40624.375</c:v>
                </c:pt>
                <c:pt idx="18062">
                  <c:v>40624.416667000005</c:v>
                </c:pt>
                <c:pt idx="18063">
                  <c:v>40624.45833300001</c:v>
                </c:pt>
                <c:pt idx="18064">
                  <c:v>40624.5</c:v>
                </c:pt>
                <c:pt idx="18065">
                  <c:v>40624.541666999998</c:v>
                </c:pt>
                <c:pt idx="18066">
                  <c:v>40624.583333000002</c:v>
                </c:pt>
                <c:pt idx="18067">
                  <c:v>40624.624999999993</c:v>
                </c:pt>
                <c:pt idx="18068">
                  <c:v>40624.666666999998</c:v>
                </c:pt>
                <c:pt idx="18069">
                  <c:v>40624.708333000002</c:v>
                </c:pt>
                <c:pt idx="18070">
                  <c:v>40624.75</c:v>
                </c:pt>
                <c:pt idx="18071">
                  <c:v>40624.79166699999</c:v>
                </c:pt>
                <c:pt idx="18072">
                  <c:v>40624.833333000002</c:v>
                </c:pt>
                <c:pt idx="18073">
                  <c:v>40624.875</c:v>
                </c:pt>
                <c:pt idx="18074">
                  <c:v>40624.916667000005</c:v>
                </c:pt>
                <c:pt idx="18075">
                  <c:v>40624.95833300001</c:v>
                </c:pt>
                <c:pt idx="18076">
                  <c:v>40625</c:v>
                </c:pt>
                <c:pt idx="18077">
                  <c:v>40625.041666999998</c:v>
                </c:pt>
                <c:pt idx="18078">
                  <c:v>40625.083333000002</c:v>
                </c:pt>
                <c:pt idx="18079">
                  <c:v>40625.124999999993</c:v>
                </c:pt>
                <c:pt idx="18080">
                  <c:v>40625.166666999998</c:v>
                </c:pt>
                <c:pt idx="18081">
                  <c:v>40625.208333000002</c:v>
                </c:pt>
                <c:pt idx="18082">
                  <c:v>40625.25</c:v>
                </c:pt>
                <c:pt idx="18083">
                  <c:v>40625.29166699999</c:v>
                </c:pt>
                <c:pt idx="18084">
                  <c:v>40625.333333000002</c:v>
                </c:pt>
                <c:pt idx="18085">
                  <c:v>40625.375</c:v>
                </c:pt>
                <c:pt idx="18086">
                  <c:v>40625.416667000005</c:v>
                </c:pt>
                <c:pt idx="18087">
                  <c:v>40625.45833300001</c:v>
                </c:pt>
                <c:pt idx="18088">
                  <c:v>40625.5</c:v>
                </c:pt>
                <c:pt idx="18089">
                  <c:v>40625.541666999998</c:v>
                </c:pt>
                <c:pt idx="18090">
                  <c:v>40625.583333000002</c:v>
                </c:pt>
                <c:pt idx="18091">
                  <c:v>40625.624999999993</c:v>
                </c:pt>
                <c:pt idx="18092">
                  <c:v>40625.666666999998</c:v>
                </c:pt>
                <c:pt idx="18093">
                  <c:v>40625.708333000002</c:v>
                </c:pt>
                <c:pt idx="18094">
                  <c:v>40625.75</c:v>
                </c:pt>
                <c:pt idx="18095">
                  <c:v>40625.79166699999</c:v>
                </c:pt>
                <c:pt idx="18096">
                  <c:v>40625.833333000002</c:v>
                </c:pt>
                <c:pt idx="18097">
                  <c:v>40625.875</c:v>
                </c:pt>
                <c:pt idx="18098">
                  <c:v>40625.916667000005</c:v>
                </c:pt>
                <c:pt idx="18099">
                  <c:v>40625.95833300001</c:v>
                </c:pt>
                <c:pt idx="18100">
                  <c:v>40626</c:v>
                </c:pt>
                <c:pt idx="18101">
                  <c:v>40626.041666999998</c:v>
                </c:pt>
                <c:pt idx="18102">
                  <c:v>40626.083333000002</c:v>
                </c:pt>
                <c:pt idx="18103">
                  <c:v>40626.124999999993</c:v>
                </c:pt>
                <c:pt idx="18104">
                  <c:v>40626.166666999998</c:v>
                </c:pt>
                <c:pt idx="18105">
                  <c:v>40626.208333000002</c:v>
                </c:pt>
                <c:pt idx="18106">
                  <c:v>40626.25</c:v>
                </c:pt>
                <c:pt idx="18107">
                  <c:v>40626.29166699999</c:v>
                </c:pt>
                <c:pt idx="18108">
                  <c:v>40626.333333000002</c:v>
                </c:pt>
                <c:pt idx="18109">
                  <c:v>40626.375</c:v>
                </c:pt>
                <c:pt idx="18110">
                  <c:v>40626.416667000005</c:v>
                </c:pt>
                <c:pt idx="18111">
                  <c:v>40626.45833300001</c:v>
                </c:pt>
                <c:pt idx="18112">
                  <c:v>40626.5</c:v>
                </c:pt>
                <c:pt idx="18113">
                  <c:v>40626.541666999998</c:v>
                </c:pt>
                <c:pt idx="18114">
                  <c:v>40626.583333000002</c:v>
                </c:pt>
                <c:pt idx="18115">
                  <c:v>40626.624999999993</c:v>
                </c:pt>
                <c:pt idx="18116">
                  <c:v>40626.666666999998</c:v>
                </c:pt>
                <c:pt idx="18117">
                  <c:v>40626.708333000002</c:v>
                </c:pt>
                <c:pt idx="18118">
                  <c:v>40626.75</c:v>
                </c:pt>
                <c:pt idx="18119">
                  <c:v>40626.79166699999</c:v>
                </c:pt>
                <c:pt idx="18120">
                  <c:v>40626.833333000002</c:v>
                </c:pt>
                <c:pt idx="18121">
                  <c:v>40626.875</c:v>
                </c:pt>
                <c:pt idx="18122">
                  <c:v>40626.916667000005</c:v>
                </c:pt>
                <c:pt idx="18123">
                  <c:v>40626.95833300001</c:v>
                </c:pt>
                <c:pt idx="18124">
                  <c:v>40627</c:v>
                </c:pt>
                <c:pt idx="18125">
                  <c:v>40627.041666999998</c:v>
                </c:pt>
                <c:pt idx="18126">
                  <c:v>40627.083333000002</c:v>
                </c:pt>
                <c:pt idx="18127">
                  <c:v>40627.124999999993</c:v>
                </c:pt>
                <c:pt idx="18128">
                  <c:v>40627.166666999998</c:v>
                </c:pt>
                <c:pt idx="18129">
                  <c:v>40627.208333000002</c:v>
                </c:pt>
                <c:pt idx="18130">
                  <c:v>40627.25</c:v>
                </c:pt>
                <c:pt idx="18131">
                  <c:v>40627.29166699999</c:v>
                </c:pt>
                <c:pt idx="18132">
                  <c:v>40627.333333000002</c:v>
                </c:pt>
                <c:pt idx="18133">
                  <c:v>40627.375</c:v>
                </c:pt>
                <c:pt idx="18134">
                  <c:v>40627.416667000005</c:v>
                </c:pt>
                <c:pt idx="18135">
                  <c:v>40627.45833300001</c:v>
                </c:pt>
                <c:pt idx="18136">
                  <c:v>40627.5</c:v>
                </c:pt>
                <c:pt idx="18137">
                  <c:v>40627.541666999998</c:v>
                </c:pt>
                <c:pt idx="18138">
                  <c:v>40627.583333000002</c:v>
                </c:pt>
                <c:pt idx="18139">
                  <c:v>40627.624999999993</c:v>
                </c:pt>
                <c:pt idx="18140">
                  <c:v>40627.666666999998</c:v>
                </c:pt>
                <c:pt idx="18141">
                  <c:v>40627.708333000002</c:v>
                </c:pt>
                <c:pt idx="18142">
                  <c:v>40627.75</c:v>
                </c:pt>
                <c:pt idx="18143">
                  <c:v>40627.79166699999</c:v>
                </c:pt>
                <c:pt idx="18144">
                  <c:v>40627.833333000002</c:v>
                </c:pt>
                <c:pt idx="18145">
                  <c:v>40627.875</c:v>
                </c:pt>
                <c:pt idx="18146">
                  <c:v>40627.916667000005</c:v>
                </c:pt>
                <c:pt idx="18147">
                  <c:v>40627.95833300001</c:v>
                </c:pt>
                <c:pt idx="18148">
                  <c:v>40628</c:v>
                </c:pt>
                <c:pt idx="18149">
                  <c:v>40628.041666999998</c:v>
                </c:pt>
                <c:pt idx="18150">
                  <c:v>40628.083333000002</c:v>
                </c:pt>
                <c:pt idx="18151">
                  <c:v>40628.124999999993</c:v>
                </c:pt>
                <c:pt idx="18152">
                  <c:v>40628.166666999998</c:v>
                </c:pt>
                <c:pt idx="18153">
                  <c:v>40628.208333000002</c:v>
                </c:pt>
                <c:pt idx="18154">
                  <c:v>40628.25</c:v>
                </c:pt>
                <c:pt idx="18155">
                  <c:v>40628.29166699999</c:v>
                </c:pt>
                <c:pt idx="18156">
                  <c:v>40628.333333000002</c:v>
                </c:pt>
                <c:pt idx="18157">
                  <c:v>40628.375</c:v>
                </c:pt>
                <c:pt idx="18158">
                  <c:v>40628.416667000005</c:v>
                </c:pt>
                <c:pt idx="18159">
                  <c:v>40628.45833300001</c:v>
                </c:pt>
                <c:pt idx="18160">
                  <c:v>40628.5</c:v>
                </c:pt>
                <c:pt idx="18161">
                  <c:v>40628.541666999998</c:v>
                </c:pt>
                <c:pt idx="18162">
                  <c:v>40628.583333000002</c:v>
                </c:pt>
                <c:pt idx="18163">
                  <c:v>40628.624999999993</c:v>
                </c:pt>
                <c:pt idx="18164">
                  <c:v>40628.666666999998</c:v>
                </c:pt>
                <c:pt idx="18165">
                  <c:v>40628.708333000002</c:v>
                </c:pt>
                <c:pt idx="18166">
                  <c:v>40628.75</c:v>
                </c:pt>
                <c:pt idx="18167">
                  <c:v>40628.79166699999</c:v>
                </c:pt>
                <c:pt idx="18168">
                  <c:v>40628.833333000002</c:v>
                </c:pt>
                <c:pt idx="18169">
                  <c:v>40628.875</c:v>
                </c:pt>
                <c:pt idx="18170">
                  <c:v>40628.916667000005</c:v>
                </c:pt>
                <c:pt idx="18171">
                  <c:v>40628.95833300001</c:v>
                </c:pt>
                <c:pt idx="18172">
                  <c:v>40629</c:v>
                </c:pt>
                <c:pt idx="18173">
                  <c:v>40629.041666999998</c:v>
                </c:pt>
                <c:pt idx="18174">
                  <c:v>40629.083333000002</c:v>
                </c:pt>
                <c:pt idx="18175">
                  <c:v>40629.124999999993</c:v>
                </c:pt>
                <c:pt idx="18176">
                  <c:v>40629.166666999998</c:v>
                </c:pt>
                <c:pt idx="18177">
                  <c:v>40629.208333000002</c:v>
                </c:pt>
                <c:pt idx="18178">
                  <c:v>40629.25</c:v>
                </c:pt>
                <c:pt idx="18179">
                  <c:v>40629.29166699999</c:v>
                </c:pt>
                <c:pt idx="18180">
                  <c:v>40629.333333000002</c:v>
                </c:pt>
                <c:pt idx="18181">
                  <c:v>40629.375</c:v>
                </c:pt>
                <c:pt idx="18182">
                  <c:v>40629.416667000005</c:v>
                </c:pt>
                <c:pt idx="18183">
                  <c:v>40629.45833300001</c:v>
                </c:pt>
                <c:pt idx="18184">
                  <c:v>40629.5</c:v>
                </c:pt>
                <c:pt idx="18185">
                  <c:v>40629.541666999998</c:v>
                </c:pt>
                <c:pt idx="18186">
                  <c:v>40629.583333000002</c:v>
                </c:pt>
                <c:pt idx="18187">
                  <c:v>40629.624999999993</c:v>
                </c:pt>
                <c:pt idx="18188">
                  <c:v>40629.666666999998</c:v>
                </c:pt>
                <c:pt idx="18189">
                  <c:v>40629.708333000002</c:v>
                </c:pt>
                <c:pt idx="18190">
                  <c:v>40629.75</c:v>
                </c:pt>
                <c:pt idx="18191">
                  <c:v>40629.79166699999</c:v>
                </c:pt>
                <c:pt idx="18192">
                  <c:v>40629.833333000002</c:v>
                </c:pt>
                <c:pt idx="18193">
                  <c:v>40629.875</c:v>
                </c:pt>
                <c:pt idx="18194">
                  <c:v>40629.916667000005</c:v>
                </c:pt>
                <c:pt idx="18195">
                  <c:v>40629.95833300001</c:v>
                </c:pt>
                <c:pt idx="18196">
                  <c:v>40630</c:v>
                </c:pt>
                <c:pt idx="18197">
                  <c:v>40630.041666999998</c:v>
                </c:pt>
                <c:pt idx="18198">
                  <c:v>40630.083333000002</c:v>
                </c:pt>
                <c:pt idx="18199">
                  <c:v>40630.124999999993</c:v>
                </c:pt>
                <c:pt idx="18200">
                  <c:v>40630.166666999998</c:v>
                </c:pt>
                <c:pt idx="18201">
                  <c:v>40630.208333000002</c:v>
                </c:pt>
                <c:pt idx="18202">
                  <c:v>40630.25</c:v>
                </c:pt>
                <c:pt idx="18203">
                  <c:v>40630.29166699999</c:v>
                </c:pt>
                <c:pt idx="18204">
                  <c:v>40630.333333000002</c:v>
                </c:pt>
                <c:pt idx="18205">
                  <c:v>40630.375</c:v>
                </c:pt>
                <c:pt idx="18206">
                  <c:v>40630.416667000005</c:v>
                </c:pt>
                <c:pt idx="18207">
                  <c:v>40630.45833300001</c:v>
                </c:pt>
                <c:pt idx="18208">
                  <c:v>40630.5</c:v>
                </c:pt>
                <c:pt idx="18209">
                  <c:v>40630.541666999998</c:v>
                </c:pt>
                <c:pt idx="18210">
                  <c:v>40630.583333000002</c:v>
                </c:pt>
                <c:pt idx="18211">
                  <c:v>40630.624999999993</c:v>
                </c:pt>
                <c:pt idx="18212">
                  <c:v>40630.666666999998</c:v>
                </c:pt>
                <c:pt idx="18213">
                  <c:v>40630.708333000002</c:v>
                </c:pt>
                <c:pt idx="18214">
                  <c:v>40630.75</c:v>
                </c:pt>
                <c:pt idx="18215">
                  <c:v>40630.79166699999</c:v>
                </c:pt>
                <c:pt idx="18216">
                  <c:v>40630.833333000002</c:v>
                </c:pt>
                <c:pt idx="18217">
                  <c:v>40630.875</c:v>
                </c:pt>
                <c:pt idx="18218">
                  <c:v>40630.916667000005</c:v>
                </c:pt>
                <c:pt idx="18219">
                  <c:v>40630.95833300001</c:v>
                </c:pt>
                <c:pt idx="18220">
                  <c:v>40631</c:v>
                </c:pt>
                <c:pt idx="18221">
                  <c:v>40631.041666999998</c:v>
                </c:pt>
                <c:pt idx="18222">
                  <c:v>40631.083333000002</c:v>
                </c:pt>
                <c:pt idx="18223">
                  <c:v>40631.124999999993</c:v>
                </c:pt>
                <c:pt idx="18224">
                  <c:v>40631.166666999998</c:v>
                </c:pt>
                <c:pt idx="18225">
                  <c:v>40631.208333000002</c:v>
                </c:pt>
                <c:pt idx="18226">
                  <c:v>40631.25</c:v>
                </c:pt>
                <c:pt idx="18227">
                  <c:v>40631.29166699999</c:v>
                </c:pt>
                <c:pt idx="18228">
                  <c:v>40631.333333000002</c:v>
                </c:pt>
                <c:pt idx="18229">
                  <c:v>40631.375</c:v>
                </c:pt>
                <c:pt idx="18230">
                  <c:v>40631.416667000005</c:v>
                </c:pt>
                <c:pt idx="18231">
                  <c:v>40631.45833300001</c:v>
                </c:pt>
                <c:pt idx="18232">
                  <c:v>40631.5</c:v>
                </c:pt>
                <c:pt idx="18233">
                  <c:v>40631.541666999998</c:v>
                </c:pt>
                <c:pt idx="18234">
                  <c:v>40631.583333000002</c:v>
                </c:pt>
                <c:pt idx="18235">
                  <c:v>40631.624999999993</c:v>
                </c:pt>
                <c:pt idx="18236">
                  <c:v>40631.666666999998</c:v>
                </c:pt>
                <c:pt idx="18237">
                  <c:v>40631.708333000002</c:v>
                </c:pt>
                <c:pt idx="18238">
                  <c:v>40631.75</c:v>
                </c:pt>
                <c:pt idx="18239">
                  <c:v>40631.79166699999</c:v>
                </c:pt>
                <c:pt idx="18240">
                  <c:v>40631.833333000002</c:v>
                </c:pt>
                <c:pt idx="18241">
                  <c:v>40631.875</c:v>
                </c:pt>
                <c:pt idx="18242">
                  <c:v>40631.916667000005</c:v>
                </c:pt>
                <c:pt idx="18243">
                  <c:v>40631.95833300001</c:v>
                </c:pt>
                <c:pt idx="18244">
                  <c:v>40632</c:v>
                </c:pt>
                <c:pt idx="18245">
                  <c:v>40632.041666999998</c:v>
                </c:pt>
                <c:pt idx="18246">
                  <c:v>40632.083333000002</c:v>
                </c:pt>
                <c:pt idx="18247">
                  <c:v>40632.124999999993</c:v>
                </c:pt>
                <c:pt idx="18248">
                  <c:v>40632.166666999998</c:v>
                </c:pt>
                <c:pt idx="18249">
                  <c:v>40632.208333000002</c:v>
                </c:pt>
                <c:pt idx="18250">
                  <c:v>40632.25</c:v>
                </c:pt>
                <c:pt idx="18251">
                  <c:v>40632.29166699999</c:v>
                </c:pt>
                <c:pt idx="18252">
                  <c:v>40632.333333000002</c:v>
                </c:pt>
                <c:pt idx="18253">
                  <c:v>40632.375</c:v>
                </c:pt>
                <c:pt idx="18254">
                  <c:v>40632.416667000005</c:v>
                </c:pt>
                <c:pt idx="18255">
                  <c:v>40632.45833300001</c:v>
                </c:pt>
                <c:pt idx="18256">
                  <c:v>40632.5</c:v>
                </c:pt>
                <c:pt idx="18257">
                  <c:v>40632.541666999998</c:v>
                </c:pt>
                <c:pt idx="18258">
                  <c:v>40632.583333000002</c:v>
                </c:pt>
                <c:pt idx="18259">
                  <c:v>40632.624999999993</c:v>
                </c:pt>
                <c:pt idx="18260">
                  <c:v>40632.666666999998</c:v>
                </c:pt>
                <c:pt idx="18261">
                  <c:v>40632.708333000002</c:v>
                </c:pt>
                <c:pt idx="18262">
                  <c:v>40632.75</c:v>
                </c:pt>
                <c:pt idx="18263">
                  <c:v>40632.79166699999</c:v>
                </c:pt>
                <c:pt idx="18264">
                  <c:v>40632.833333000002</c:v>
                </c:pt>
                <c:pt idx="18265">
                  <c:v>40632.875</c:v>
                </c:pt>
                <c:pt idx="18266">
                  <c:v>40632.916667000005</c:v>
                </c:pt>
                <c:pt idx="18267">
                  <c:v>40632.95833300001</c:v>
                </c:pt>
                <c:pt idx="18268">
                  <c:v>40633</c:v>
                </c:pt>
                <c:pt idx="18269">
                  <c:v>40633.041666999998</c:v>
                </c:pt>
                <c:pt idx="18270">
                  <c:v>40633.083333000002</c:v>
                </c:pt>
                <c:pt idx="18271">
                  <c:v>40633.124999999993</c:v>
                </c:pt>
                <c:pt idx="18272">
                  <c:v>40633.166666999998</c:v>
                </c:pt>
                <c:pt idx="18273">
                  <c:v>40633.208333000002</c:v>
                </c:pt>
                <c:pt idx="18274">
                  <c:v>40633.25</c:v>
                </c:pt>
                <c:pt idx="18275">
                  <c:v>40633.29166699999</c:v>
                </c:pt>
                <c:pt idx="18276">
                  <c:v>40633.333333000002</c:v>
                </c:pt>
                <c:pt idx="18277">
                  <c:v>40633.375</c:v>
                </c:pt>
                <c:pt idx="18278">
                  <c:v>40633.416667000005</c:v>
                </c:pt>
                <c:pt idx="18279">
                  <c:v>40633.45833300001</c:v>
                </c:pt>
                <c:pt idx="18280">
                  <c:v>40633.5</c:v>
                </c:pt>
                <c:pt idx="18281">
                  <c:v>40633.541666999998</c:v>
                </c:pt>
                <c:pt idx="18282">
                  <c:v>40633.583333000002</c:v>
                </c:pt>
                <c:pt idx="18283">
                  <c:v>40633.624999999993</c:v>
                </c:pt>
                <c:pt idx="18284">
                  <c:v>40633.666666999998</c:v>
                </c:pt>
                <c:pt idx="18285">
                  <c:v>40633.708333000002</c:v>
                </c:pt>
                <c:pt idx="18286">
                  <c:v>40633.75</c:v>
                </c:pt>
                <c:pt idx="18287">
                  <c:v>40633.79166699999</c:v>
                </c:pt>
                <c:pt idx="18288">
                  <c:v>40633.833333000002</c:v>
                </c:pt>
                <c:pt idx="18289">
                  <c:v>40633.875</c:v>
                </c:pt>
                <c:pt idx="18290">
                  <c:v>40633.916667000005</c:v>
                </c:pt>
                <c:pt idx="18291">
                  <c:v>40633.95833300001</c:v>
                </c:pt>
                <c:pt idx="18292">
                  <c:v>40634</c:v>
                </c:pt>
                <c:pt idx="18293">
                  <c:v>40634.041666999998</c:v>
                </c:pt>
                <c:pt idx="18294">
                  <c:v>40634.083333000002</c:v>
                </c:pt>
                <c:pt idx="18295">
                  <c:v>40634.124999999993</c:v>
                </c:pt>
                <c:pt idx="18296">
                  <c:v>40634.166666999998</c:v>
                </c:pt>
                <c:pt idx="18297">
                  <c:v>40634.208333000002</c:v>
                </c:pt>
                <c:pt idx="18298">
                  <c:v>40634.25</c:v>
                </c:pt>
                <c:pt idx="18299">
                  <c:v>40634.29166699999</c:v>
                </c:pt>
                <c:pt idx="18300">
                  <c:v>40634.333333000002</c:v>
                </c:pt>
                <c:pt idx="18301">
                  <c:v>40634.375</c:v>
                </c:pt>
                <c:pt idx="18302">
                  <c:v>40634.416667000005</c:v>
                </c:pt>
                <c:pt idx="18303">
                  <c:v>40634.45833300001</c:v>
                </c:pt>
                <c:pt idx="18304">
                  <c:v>40634.5</c:v>
                </c:pt>
                <c:pt idx="18305">
                  <c:v>40634.541666999998</c:v>
                </c:pt>
                <c:pt idx="18306">
                  <c:v>40634.583333000002</c:v>
                </c:pt>
                <c:pt idx="18307">
                  <c:v>40634.624999999993</c:v>
                </c:pt>
                <c:pt idx="18308">
                  <c:v>40634.666666999998</c:v>
                </c:pt>
                <c:pt idx="18309">
                  <c:v>40634.708333000002</c:v>
                </c:pt>
                <c:pt idx="18310">
                  <c:v>40634.75</c:v>
                </c:pt>
                <c:pt idx="18311">
                  <c:v>40634.79166699999</c:v>
                </c:pt>
                <c:pt idx="18312">
                  <c:v>40634.833333000002</c:v>
                </c:pt>
                <c:pt idx="18313">
                  <c:v>40634.875</c:v>
                </c:pt>
                <c:pt idx="18314">
                  <c:v>40634.916667000005</c:v>
                </c:pt>
                <c:pt idx="18315">
                  <c:v>40634.95833300001</c:v>
                </c:pt>
                <c:pt idx="18316">
                  <c:v>40635</c:v>
                </c:pt>
                <c:pt idx="18317">
                  <c:v>40635.041666999998</c:v>
                </c:pt>
                <c:pt idx="18318">
                  <c:v>40635.083333000002</c:v>
                </c:pt>
                <c:pt idx="18319">
                  <c:v>40635.124999999993</c:v>
                </c:pt>
                <c:pt idx="18320">
                  <c:v>40635.166666999998</c:v>
                </c:pt>
                <c:pt idx="18321">
                  <c:v>40635.208333000002</c:v>
                </c:pt>
                <c:pt idx="18322">
                  <c:v>40635.25</c:v>
                </c:pt>
                <c:pt idx="18323">
                  <c:v>40635.29166699999</c:v>
                </c:pt>
                <c:pt idx="18324">
                  <c:v>40635.333333000002</c:v>
                </c:pt>
                <c:pt idx="18325">
                  <c:v>40635.375</c:v>
                </c:pt>
                <c:pt idx="18326">
                  <c:v>40635.416667000005</c:v>
                </c:pt>
                <c:pt idx="18327">
                  <c:v>40635.45833300001</c:v>
                </c:pt>
                <c:pt idx="18328">
                  <c:v>40635.5</c:v>
                </c:pt>
                <c:pt idx="18329">
                  <c:v>40635.541666999998</c:v>
                </c:pt>
                <c:pt idx="18330">
                  <c:v>40635.583333000002</c:v>
                </c:pt>
                <c:pt idx="18331">
                  <c:v>40635.624999999993</c:v>
                </c:pt>
                <c:pt idx="18332">
                  <c:v>40635.666666999998</c:v>
                </c:pt>
                <c:pt idx="18333">
                  <c:v>40635.708333000002</c:v>
                </c:pt>
                <c:pt idx="18334">
                  <c:v>40635.75</c:v>
                </c:pt>
                <c:pt idx="18335">
                  <c:v>40635.79166699999</c:v>
                </c:pt>
                <c:pt idx="18336">
                  <c:v>40635.833333000002</c:v>
                </c:pt>
                <c:pt idx="18337">
                  <c:v>40635.875</c:v>
                </c:pt>
                <c:pt idx="18338">
                  <c:v>40635.916667000005</c:v>
                </c:pt>
                <c:pt idx="18339">
                  <c:v>40635.95833300001</c:v>
                </c:pt>
                <c:pt idx="18340">
                  <c:v>40636</c:v>
                </c:pt>
                <c:pt idx="18341">
                  <c:v>40636.041666999998</c:v>
                </c:pt>
                <c:pt idx="18342">
                  <c:v>40636.083333000002</c:v>
                </c:pt>
                <c:pt idx="18343">
                  <c:v>40636.124999999993</c:v>
                </c:pt>
                <c:pt idx="18344">
                  <c:v>40636.166666999998</c:v>
                </c:pt>
                <c:pt idx="18345">
                  <c:v>40636.208333000002</c:v>
                </c:pt>
                <c:pt idx="18346">
                  <c:v>40636.25</c:v>
                </c:pt>
                <c:pt idx="18347">
                  <c:v>40636.29166699999</c:v>
                </c:pt>
                <c:pt idx="18348">
                  <c:v>40636.333333000002</c:v>
                </c:pt>
                <c:pt idx="18349">
                  <c:v>40636.375</c:v>
                </c:pt>
                <c:pt idx="18350">
                  <c:v>40636.416667000005</c:v>
                </c:pt>
                <c:pt idx="18351">
                  <c:v>40636.45833300001</c:v>
                </c:pt>
                <c:pt idx="18352">
                  <c:v>40636.5</c:v>
                </c:pt>
                <c:pt idx="18353">
                  <c:v>40636.541666999998</c:v>
                </c:pt>
                <c:pt idx="18354">
                  <c:v>40636.583333000002</c:v>
                </c:pt>
                <c:pt idx="18355">
                  <c:v>40636.624999999993</c:v>
                </c:pt>
                <c:pt idx="18356">
                  <c:v>40636.666666999998</c:v>
                </c:pt>
                <c:pt idx="18357">
                  <c:v>40636.708333000002</c:v>
                </c:pt>
                <c:pt idx="18358">
                  <c:v>40636.75</c:v>
                </c:pt>
                <c:pt idx="18359">
                  <c:v>40636.79166699999</c:v>
                </c:pt>
                <c:pt idx="18360">
                  <c:v>40636.833333000002</c:v>
                </c:pt>
                <c:pt idx="18361">
                  <c:v>40636.875</c:v>
                </c:pt>
                <c:pt idx="18362">
                  <c:v>40636.916667000005</c:v>
                </c:pt>
                <c:pt idx="18363">
                  <c:v>40636.95833300001</c:v>
                </c:pt>
                <c:pt idx="18364">
                  <c:v>40637</c:v>
                </c:pt>
                <c:pt idx="18365">
                  <c:v>40637.041666999998</c:v>
                </c:pt>
                <c:pt idx="18366">
                  <c:v>40637.083333000002</c:v>
                </c:pt>
                <c:pt idx="18367">
                  <c:v>40637.124999999993</c:v>
                </c:pt>
                <c:pt idx="18368">
                  <c:v>40637.166666999998</c:v>
                </c:pt>
                <c:pt idx="18369">
                  <c:v>40637.208333000002</c:v>
                </c:pt>
                <c:pt idx="18370">
                  <c:v>40637.25</c:v>
                </c:pt>
                <c:pt idx="18371">
                  <c:v>40637.29166699999</c:v>
                </c:pt>
                <c:pt idx="18372">
                  <c:v>40637.333333000002</c:v>
                </c:pt>
                <c:pt idx="18373">
                  <c:v>40637.375</c:v>
                </c:pt>
                <c:pt idx="18374">
                  <c:v>40637.416667000005</c:v>
                </c:pt>
                <c:pt idx="18375">
                  <c:v>40637.45833300001</c:v>
                </c:pt>
                <c:pt idx="18376">
                  <c:v>40637.5</c:v>
                </c:pt>
                <c:pt idx="18377">
                  <c:v>40637.541666999998</c:v>
                </c:pt>
                <c:pt idx="18378">
                  <c:v>40637.583333000002</c:v>
                </c:pt>
                <c:pt idx="18379">
                  <c:v>40637.624999999993</c:v>
                </c:pt>
                <c:pt idx="18380">
                  <c:v>40637.666666999998</c:v>
                </c:pt>
                <c:pt idx="18381">
                  <c:v>40637.708333000002</c:v>
                </c:pt>
                <c:pt idx="18382">
                  <c:v>40637.75</c:v>
                </c:pt>
                <c:pt idx="18383">
                  <c:v>40637.79166699999</c:v>
                </c:pt>
                <c:pt idx="18384">
                  <c:v>40637.833333000002</c:v>
                </c:pt>
                <c:pt idx="18385">
                  <c:v>40637.875</c:v>
                </c:pt>
                <c:pt idx="18386">
                  <c:v>40637.916667000005</c:v>
                </c:pt>
                <c:pt idx="18387">
                  <c:v>40637.95833300001</c:v>
                </c:pt>
                <c:pt idx="18388">
                  <c:v>40638</c:v>
                </c:pt>
                <c:pt idx="18389">
                  <c:v>40638.041666999998</c:v>
                </c:pt>
                <c:pt idx="18390">
                  <c:v>40638.083333000002</c:v>
                </c:pt>
                <c:pt idx="18391">
                  <c:v>40638.124999999993</c:v>
                </c:pt>
                <c:pt idx="18392">
                  <c:v>40638.166666999998</c:v>
                </c:pt>
                <c:pt idx="18393">
                  <c:v>40638.208333000002</c:v>
                </c:pt>
                <c:pt idx="18394">
                  <c:v>40638.25</c:v>
                </c:pt>
                <c:pt idx="18395">
                  <c:v>40638.29166699999</c:v>
                </c:pt>
                <c:pt idx="18396">
                  <c:v>40638.333333000002</c:v>
                </c:pt>
                <c:pt idx="18397">
                  <c:v>40638.375</c:v>
                </c:pt>
                <c:pt idx="18398">
                  <c:v>40638.416667000005</c:v>
                </c:pt>
                <c:pt idx="18399">
                  <c:v>40638.45833300001</c:v>
                </c:pt>
                <c:pt idx="18400">
                  <c:v>40638.5</c:v>
                </c:pt>
                <c:pt idx="18401">
                  <c:v>40638.541666999998</c:v>
                </c:pt>
                <c:pt idx="18402">
                  <c:v>40638.583333000002</c:v>
                </c:pt>
                <c:pt idx="18403">
                  <c:v>40638.624999999993</c:v>
                </c:pt>
                <c:pt idx="18404">
                  <c:v>40638.666666999998</c:v>
                </c:pt>
                <c:pt idx="18405">
                  <c:v>40638.708333000002</c:v>
                </c:pt>
                <c:pt idx="18406">
                  <c:v>40638.75</c:v>
                </c:pt>
                <c:pt idx="18407">
                  <c:v>40638.79166699999</c:v>
                </c:pt>
                <c:pt idx="18408">
                  <c:v>40638.833333000002</c:v>
                </c:pt>
                <c:pt idx="18409">
                  <c:v>40638.875</c:v>
                </c:pt>
                <c:pt idx="18410">
                  <c:v>40638.916667000005</c:v>
                </c:pt>
                <c:pt idx="18411">
                  <c:v>40638.95833300001</c:v>
                </c:pt>
                <c:pt idx="18412">
                  <c:v>40639</c:v>
                </c:pt>
                <c:pt idx="18413">
                  <c:v>40639.041666999998</c:v>
                </c:pt>
                <c:pt idx="18414">
                  <c:v>40639.083333000002</c:v>
                </c:pt>
                <c:pt idx="18415">
                  <c:v>40639.124999999993</c:v>
                </c:pt>
                <c:pt idx="18416">
                  <c:v>40639.166666999998</c:v>
                </c:pt>
                <c:pt idx="18417">
                  <c:v>40639.208333000002</c:v>
                </c:pt>
                <c:pt idx="18418">
                  <c:v>40639.25</c:v>
                </c:pt>
                <c:pt idx="18419">
                  <c:v>40639.29166699999</c:v>
                </c:pt>
                <c:pt idx="18420">
                  <c:v>40639.333333000002</c:v>
                </c:pt>
                <c:pt idx="18421">
                  <c:v>40639.375</c:v>
                </c:pt>
                <c:pt idx="18422">
                  <c:v>40639.416667000005</c:v>
                </c:pt>
                <c:pt idx="18423">
                  <c:v>40639.45833300001</c:v>
                </c:pt>
                <c:pt idx="18424">
                  <c:v>40639.5</c:v>
                </c:pt>
                <c:pt idx="18425">
                  <c:v>40639.541666999998</c:v>
                </c:pt>
                <c:pt idx="18426">
                  <c:v>40639.583333000002</c:v>
                </c:pt>
                <c:pt idx="18427">
                  <c:v>40639.624999999993</c:v>
                </c:pt>
                <c:pt idx="18428">
                  <c:v>40639.666666999998</c:v>
                </c:pt>
                <c:pt idx="18429">
                  <c:v>40639.708333000002</c:v>
                </c:pt>
                <c:pt idx="18430">
                  <c:v>40639.75</c:v>
                </c:pt>
                <c:pt idx="18431">
                  <c:v>40639.79166699999</c:v>
                </c:pt>
                <c:pt idx="18432">
                  <c:v>40639.833333000002</c:v>
                </c:pt>
                <c:pt idx="18433">
                  <c:v>40639.875</c:v>
                </c:pt>
                <c:pt idx="18434">
                  <c:v>40639.916667000005</c:v>
                </c:pt>
                <c:pt idx="18435">
                  <c:v>40639.95833300001</c:v>
                </c:pt>
                <c:pt idx="18436">
                  <c:v>40640</c:v>
                </c:pt>
                <c:pt idx="18437">
                  <c:v>40640.041666999998</c:v>
                </c:pt>
                <c:pt idx="18438">
                  <c:v>40640.083333000002</c:v>
                </c:pt>
                <c:pt idx="18439">
                  <c:v>40640.124999999993</c:v>
                </c:pt>
                <c:pt idx="18440">
                  <c:v>40640.166666999998</c:v>
                </c:pt>
                <c:pt idx="18441">
                  <c:v>40640.208333000002</c:v>
                </c:pt>
                <c:pt idx="18442">
                  <c:v>40640.25</c:v>
                </c:pt>
                <c:pt idx="18443">
                  <c:v>40640.29166699999</c:v>
                </c:pt>
                <c:pt idx="18444">
                  <c:v>40640.333333000002</c:v>
                </c:pt>
                <c:pt idx="18445">
                  <c:v>40640.375</c:v>
                </c:pt>
                <c:pt idx="18446">
                  <c:v>40640.416667000005</c:v>
                </c:pt>
                <c:pt idx="18447">
                  <c:v>40640.45833300001</c:v>
                </c:pt>
                <c:pt idx="18448">
                  <c:v>40640.5</c:v>
                </c:pt>
                <c:pt idx="18449">
                  <c:v>40640.541666999998</c:v>
                </c:pt>
                <c:pt idx="18450">
                  <c:v>40640.583333000002</c:v>
                </c:pt>
                <c:pt idx="18451">
                  <c:v>40640.624999999993</c:v>
                </c:pt>
                <c:pt idx="18452">
                  <c:v>40640.666666999998</c:v>
                </c:pt>
                <c:pt idx="18453">
                  <c:v>40640.708333000002</c:v>
                </c:pt>
                <c:pt idx="18454">
                  <c:v>40640.75</c:v>
                </c:pt>
                <c:pt idx="18455">
                  <c:v>40640.79166699999</c:v>
                </c:pt>
                <c:pt idx="18456">
                  <c:v>40640.833333000002</c:v>
                </c:pt>
                <c:pt idx="18457">
                  <c:v>40640.875</c:v>
                </c:pt>
                <c:pt idx="18458">
                  <c:v>40640.916667000005</c:v>
                </c:pt>
                <c:pt idx="18459">
                  <c:v>40640.95833300001</c:v>
                </c:pt>
                <c:pt idx="18460">
                  <c:v>40641</c:v>
                </c:pt>
                <c:pt idx="18461">
                  <c:v>40641.041666999998</c:v>
                </c:pt>
                <c:pt idx="18462">
                  <c:v>40641.083333000002</c:v>
                </c:pt>
                <c:pt idx="18463">
                  <c:v>40641.124999999993</c:v>
                </c:pt>
                <c:pt idx="18464">
                  <c:v>40641.166666999998</c:v>
                </c:pt>
                <c:pt idx="18465">
                  <c:v>40641.208333000002</c:v>
                </c:pt>
                <c:pt idx="18466">
                  <c:v>40641.25</c:v>
                </c:pt>
                <c:pt idx="18467">
                  <c:v>40641.29166699999</c:v>
                </c:pt>
                <c:pt idx="18468">
                  <c:v>40641.333333000002</c:v>
                </c:pt>
                <c:pt idx="18469">
                  <c:v>40641.375</c:v>
                </c:pt>
                <c:pt idx="18470">
                  <c:v>40641.416667000005</c:v>
                </c:pt>
                <c:pt idx="18471">
                  <c:v>40641.45833300001</c:v>
                </c:pt>
                <c:pt idx="18472">
                  <c:v>40641.5</c:v>
                </c:pt>
                <c:pt idx="18473">
                  <c:v>40641.541666999998</c:v>
                </c:pt>
                <c:pt idx="18474">
                  <c:v>40641.583333000002</c:v>
                </c:pt>
                <c:pt idx="18475">
                  <c:v>40641.624999999993</c:v>
                </c:pt>
                <c:pt idx="18476">
                  <c:v>40641.666666999998</c:v>
                </c:pt>
                <c:pt idx="18477">
                  <c:v>40641.708333000002</c:v>
                </c:pt>
                <c:pt idx="18478">
                  <c:v>40641.75</c:v>
                </c:pt>
                <c:pt idx="18479">
                  <c:v>40641.79166699999</c:v>
                </c:pt>
                <c:pt idx="18480">
                  <c:v>40641.833333000002</c:v>
                </c:pt>
                <c:pt idx="18481">
                  <c:v>40641.875</c:v>
                </c:pt>
                <c:pt idx="18482">
                  <c:v>40641.916667000005</c:v>
                </c:pt>
                <c:pt idx="18483">
                  <c:v>40641.95833300001</c:v>
                </c:pt>
                <c:pt idx="18484">
                  <c:v>40642</c:v>
                </c:pt>
                <c:pt idx="18485">
                  <c:v>40642.041666999998</c:v>
                </c:pt>
                <c:pt idx="18486">
                  <c:v>40642.083333000002</c:v>
                </c:pt>
                <c:pt idx="18487">
                  <c:v>40642.124999999993</c:v>
                </c:pt>
                <c:pt idx="18488">
                  <c:v>40642.166666999998</c:v>
                </c:pt>
                <c:pt idx="18489">
                  <c:v>40642.208333000002</c:v>
                </c:pt>
                <c:pt idx="18490">
                  <c:v>40642.25</c:v>
                </c:pt>
                <c:pt idx="18491">
                  <c:v>40642.29166699999</c:v>
                </c:pt>
                <c:pt idx="18492">
                  <c:v>40642.333333000002</c:v>
                </c:pt>
                <c:pt idx="18493">
                  <c:v>40642.375</c:v>
                </c:pt>
                <c:pt idx="18494">
                  <c:v>40642.416667000005</c:v>
                </c:pt>
                <c:pt idx="18495">
                  <c:v>40642.45833300001</c:v>
                </c:pt>
                <c:pt idx="18496">
                  <c:v>40642.5</c:v>
                </c:pt>
                <c:pt idx="18497">
                  <c:v>40642.541666999998</c:v>
                </c:pt>
                <c:pt idx="18498">
                  <c:v>40642.583333000002</c:v>
                </c:pt>
                <c:pt idx="18499">
                  <c:v>40642.624999999993</c:v>
                </c:pt>
                <c:pt idx="18500">
                  <c:v>40642.666666999998</c:v>
                </c:pt>
                <c:pt idx="18501">
                  <c:v>40642.708333000002</c:v>
                </c:pt>
                <c:pt idx="18502">
                  <c:v>40642.75</c:v>
                </c:pt>
                <c:pt idx="18503">
                  <c:v>40642.79166699999</c:v>
                </c:pt>
                <c:pt idx="18504">
                  <c:v>40642.833333000002</c:v>
                </c:pt>
                <c:pt idx="18505">
                  <c:v>40642.875</c:v>
                </c:pt>
                <c:pt idx="18506">
                  <c:v>40642.916667000005</c:v>
                </c:pt>
                <c:pt idx="18507">
                  <c:v>40642.95833300001</c:v>
                </c:pt>
                <c:pt idx="18508">
                  <c:v>40643</c:v>
                </c:pt>
                <c:pt idx="18509">
                  <c:v>40643.041669999999</c:v>
                </c:pt>
                <c:pt idx="18510">
                  <c:v>40643.083330000001</c:v>
                </c:pt>
                <c:pt idx="18511">
                  <c:v>40643.124999999993</c:v>
                </c:pt>
                <c:pt idx="18512">
                  <c:v>40643.166669999999</c:v>
                </c:pt>
                <c:pt idx="18513">
                  <c:v>40643.208330000001</c:v>
                </c:pt>
                <c:pt idx="18514">
                  <c:v>40643.25</c:v>
                </c:pt>
                <c:pt idx="18515">
                  <c:v>40643.291669999991</c:v>
                </c:pt>
                <c:pt idx="18516">
                  <c:v>40643.333330000001</c:v>
                </c:pt>
                <c:pt idx="18517">
                  <c:v>40643.375</c:v>
                </c:pt>
                <c:pt idx="18518">
                  <c:v>40643.416670000006</c:v>
                </c:pt>
                <c:pt idx="18519">
                  <c:v>40643.458330000009</c:v>
                </c:pt>
                <c:pt idx="18520">
                  <c:v>40643.5</c:v>
                </c:pt>
                <c:pt idx="18521">
                  <c:v>40643.541669999999</c:v>
                </c:pt>
                <c:pt idx="18522">
                  <c:v>40643.583330000001</c:v>
                </c:pt>
                <c:pt idx="18523">
                  <c:v>40643.624999999993</c:v>
                </c:pt>
                <c:pt idx="18524">
                  <c:v>40643.666669999999</c:v>
                </c:pt>
                <c:pt idx="18525">
                  <c:v>40643.708330000001</c:v>
                </c:pt>
                <c:pt idx="18526">
                  <c:v>40643.75</c:v>
                </c:pt>
                <c:pt idx="18527">
                  <c:v>40643.791669999991</c:v>
                </c:pt>
                <c:pt idx="18528">
                  <c:v>40643.833330000001</c:v>
                </c:pt>
                <c:pt idx="18529">
                  <c:v>40643.875</c:v>
                </c:pt>
                <c:pt idx="18530">
                  <c:v>40643.916670000006</c:v>
                </c:pt>
                <c:pt idx="18531">
                  <c:v>40643.958330000009</c:v>
                </c:pt>
                <c:pt idx="18532">
                  <c:v>40644</c:v>
                </c:pt>
                <c:pt idx="18533">
                  <c:v>40644.041669999999</c:v>
                </c:pt>
                <c:pt idx="18534">
                  <c:v>40644.083330000001</c:v>
                </c:pt>
                <c:pt idx="18535">
                  <c:v>40644.124999999993</c:v>
                </c:pt>
                <c:pt idx="18536">
                  <c:v>40644.166669999999</c:v>
                </c:pt>
                <c:pt idx="18537">
                  <c:v>40644.208330000001</c:v>
                </c:pt>
                <c:pt idx="18538">
                  <c:v>40644.25</c:v>
                </c:pt>
                <c:pt idx="18539">
                  <c:v>40644.291669999991</c:v>
                </c:pt>
                <c:pt idx="18540">
                  <c:v>40644.333330000001</c:v>
                </c:pt>
                <c:pt idx="18541">
                  <c:v>40644.375</c:v>
                </c:pt>
                <c:pt idx="18542">
                  <c:v>40644.416670000006</c:v>
                </c:pt>
                <c:pt idx="18543">
                  <c:v>40644.458330000009</c:v>
                </c:pt>
                <c:pt idx="18544">
                  <c:v>40644.5</c:v>
                </c:pt>
                <c:pt idx="18545">
                  <c:v>40644.541669999999</c:v>
                </c:pt>
                <c:pt idx="18546">
                  <c:v>40644.583330000001</c:v>
                </c:pt>
                <c:pt idx="18547">
                  <c:v>40644.624999999993</c:v>
                </c:pt>
                <c:pt idx="18548">
                  <c:v>40644.666669999999</c:v>
                </c:pt>
                <c:pt idx="18549">
                  <c:v>40644.708330000001</c:v>
                </c:pt>
                <c:pt idx="18550">
                  <c:v>40644.75</c:v>
                </c:pt>
                <c:pt idx="18551">
                  <c:v>40644.791669999991</c:v>
                </c:pt>
                <c:pt idx="18552">
                  <c:v>40644.833330000001</c:v>
                </c:pt>
                <c:pt idx="18553">
                  <c:v>40644.875</c:v>
                </c:pt>
                <c:pt idx="18554">
                  <c:v>40644.916670000006</c:v>
                </c:pt>
                <c:pt idx="18555">
                  <c:v>40644.958330000009</c:v>
                </c:pt>
                <c:pt idx="18556">
                  <c:v>40645</c:v>
                </c:pt>
                <c:pt idx="18557">
                  <c:v>40645.041669999999</c:v>
                </c:pt>
                <c:pt idx="18558">
                  <c:v>40645.083330000001</c:v>
                </c:pt>
                <c:pt idx="18559">
                  <c:v>40645.124999999993</c:v>
                </c:pt>
                <c:pt idx="18560">
                  <c:v>40645.166669999999</c:v>
                </c:pt>
                <c:pt idx="18561">
                  <c:v>40645.208330000001</c:v>
                </c:pt>
                <c:pt idx="18562">
                  <c:v>40645.25</c:v>
                </c:pt>
                <c:pt idx="18563">
                  <c:v>40645.291669999991</c:v>
                </c:pt>
                <c:pt idx="18564">
                  <c:v>40645.333330000001</c:v>
                </c:pt>
                <c:pt idx="18565">
                  <c:v>40645.375</c:v>
                </c:pt>
                <c:pt idx="18566">
                  <c:v>40645.416670000006</c:v>
                </c:pt>
                <c:pt idx="18567">
                  <c:v>40645.458330000009</c:v>
                </c:pt>
                <c:pt idx="18568">
                  <c:v>40645.5</c:v>
                </c:pt>
                <c:pt idx="18569">
                  <c:v>40645.541669999999</c:v>
                </c:pt>
                <c:pt idx="18570">
                  <c:v>40645.583330000001</c:v>
                </c:pt>
                <c:pt idx="18571">
                  <c:v>40645.624999999993</c:v>
                </c:pt>
                <c:pt idx="18572">
                  <c:v>40645.666669999999</c:v>
                </c:pt>
                <c:pt idx="18573">
                  <c:v>40645.708330000001</c:v>
                </c:pt>
                <c:pt idx="18574">
                  <c:v>40645.75</c:v>
                </c:pt>
                <c:pt idx="18575">
                  <c:v>40645.791669999991</c:v>
                </c:pt>
                <c:pt idx="18576">
                  <c:v>40645.833330000001</c:v>
                </c:pt>
                <c:pt idx="18577">
                  <c:v>40645.875</c:v>
                </c:pt>
                <c:pt idx="18578">
                  <c:v>40645.916670000006</c:v>
                </c:pt>
                <c:pt idx="18579">
                  <c:v>40645.958330000009</c:v>
                </c:pt>
                <c:pt idx="18580">
                  <c:v>40646</c:v>
                </c:pt>
                <c:pt idx="18581">
                  <c:v>40646.041669999999</c:v>
                </c:pt>
                <c:pt idx="18582">
                  <c:v>40646.083330000001</c:v>
                </c:pt>
                <c:pt idx="18583">
                  <c:v>40646.124999999993</c:v>
                </c:pt>
                <c:pt idx="18584">
                  <c:v>40646.166669999999</c:v>
                </c:pt>
                <c:pt idx="18585">
                  <c:v>40646.208330000001</c:v>
                </c:pt>
                <c:pt idx="18586">
                  <c:v>40646.25</c:v>
                </c:pt>
                <c:pt idx="18587">
                  <c:v>40646.291669999991</c:v>
                </c:pt>
                <c:pt idx="18588">
                  <c:v>40646.333330000001</c:v>
                </c:pt>
                <c:pt idx="18589">
                  <c:v>40646.375</c:v>
                </c:pt>
                <c:pt idx="18590">
                  <c:v>40646.416670000006</c:v>
                </c:pt>
                <c:pt idx="18591">
                  <c:v>40646.458330000009</c:v>
                </c:pt>
                <c:pt idx="18592">
                  <c:v>40646.5</c:v>
                </c:pt>
                <c:pt idx="18593">
                  <c:v>40646.541669999999</c:v>
                </c:pt>
                <c:pt idx="18594">
                  <c:v>40646.583330000001</c:v>
                </c:pt>
                <c:pt idx="18595">
                  <c:v>40646.624999999993</c:v>
                </c:pt>
                <c:pt idx="18596">
                  <c:v>40646.666669999999</c:v>
                </c:pt>
                <c:pt idx="18597">
                  <c:v>40646.708330000001</c:v>
                </c:pt>
                <c:pt idx="18598">
                  <c:v>40646.75</c:v>
                </c:pt>
                <c:pt idx="18599">
                  <c:v>40646.791669999991</c:v>
                </c:pt>
                <c:pt idx="18600">
                  <c:v>40646.833330000001</c:v>
                </c:pt>
                <c:pt idx="18601">
                  <c:v>40646.875</c:v>
                </c:pt>
                <c:pt idx="18602">
                  <c:v>40646.916670000006</c:v>
                </c:pt>
                <c:pt idx="18603">
                  <c:v>40646.958330000009</c:v>
                </c:pt>
                <c:pt idx="18604">
                  <c:v>40647</c:v>
                </c:pt>
                <c:pt idx="18605">
                  <c:v>40647.041669999999</c:v>
                </c:pt>
                <c:pt idx="18606">
                  <c:v>40647.083330000001</c:v>
                </c:pt>
                <c:pt idx="18607">
                  <c:v>40647.124999999993</c:v>
                </c:pt>
                <c:pt idx="18608">
                  <c:v>40647.166669999999</c:v>
                </c:pt>
                <c:pt idx="18609">
                  <c:v>40647.208330000001</c:v>
                </c:pt>
                <c:pt idx="18610">
                  <c:v>40647.25</c:v>
                </c:pt>
                <c:pt idx="18611">
                  <c:v>40647.291669999991</c:v>
                </c:pt>
                <c:pt idx="18612">
                  <c:v>40647.333330000001</c:v>
                </c:pt>
                <c:pt idx="18613">
                  <c:v>40647.375</c:v>
                </c:pt>
                <c:pt idx="18614">
                  <c:v>40647.416670000006</c:v>
                </c:pt>
                <c:pt idx="18615">
                  <c:v>40647.458330000009</c:v>
                </c:pt>
                <c:pt idx="18616">
                  <c:v>40647.5</c:v>
                </c:pt>
                <c:pt idx="18617">
                  <c:v>40647.541669999999</c:v>
                </c:pt>
                <c:pt idx="18618">
                  <c:v>40647.583330000001</c:v>
                </c:pt>
                <c:pt idx="18619">
                  <c:v>40647.624999999993</c:v>
                </c:pt>
                <c:pt idx="18620">
                  <c:v>40647.666669999999</c:v>
                </c:pt>
                <c:pt idx="18621">
                  <c:v>40647.708330000001</c:v>
                </c:pt>
                <c:pt idx="18622">
                  <c:v>40647.75</c:v>
                </c:pt>
                <c:pt idx="18623">
                  <c:v>40647.791669999991</c:v>
                </c:pt>
                <c:pt idx="18624">
                  <c:v>40647.833330000001</c:v>
                </c:pt>
                <c:pt idx="18625">
                  <c:v>40647.875</c:v>
                </c:pt>
                <c:pt idx="18626">
                  <c:v>40647.916670000006</c:v>
                </c:pt>
                <c:pt idx="18627">
                  <c:v>40647.958330000009</c:v>
                </c:pt>
                <c:pt idx="18628">
                  <c:v>40648</c:v>
                </c:pt>
                <c:pt idx="18629">
                  <c:v>40648.041669999999</c:v>
                </c:pt>
                <c:pt idx="18630">
                  <c:v>40648.083330000001</c:v>
                </c:pt>
                <c:pt idx="18631">
                  <c:v>40648.124999999993</c:v>
                </c:pt>
                <c:pt idx="18632">
                  <c:v>40648.166669999999</c:v>
                </c:pt>
                <c:pt idx="18633">
                  <c:v>40648.208330000001</c:v>
                </c:pt>
                <c:pt idx="18634">
                  <c:v>40648.25</c:v>
                </c:pt>
                <c:pt idx="18635">
                  <c:v>40648.291669999991</c:v>
                </c:pt>
                <c:pt idx="18636">
                  <c:v>40648.333330000001</c:v>
                </c:pt>
                <c:pt idx="18637">
                  <c:v>40648.375</c:v>
                </c:pt>
                <c:pt idx="18638">
                  <c:v>40648.416670000006</c:v>
                </c:pt>
                <c:pt idx="18639">
                  <c:v>40648.458330000009</c:v>
                </c:pt>
                <c:pt idx="18640">
                  <c:v>40648.5</c:v>
                </c:pt>
                <c:pt idx="18641">
                  <c:v>40648.541669999999</c:v>
                </c:pt>
                <c:pt idx="18642">
                  <c:v>40648.583330000001</c:v>
                </c:pt>
                <c:pt idx="18643">
                  <c:v>40648.624999999993</c:v>
                </c:pt>
                <c:pt idx="18644">
                  <c:v>40648.666669999999</c:v>
                </c:pt>
                <c:pt idx="18645">
                  <c:v>40648.708330000001</c:v>
                </c:pt>
                <c:pt idx="18646">
                  <c:v>40648.75</c:v>
                </c:pt>
                <c:pt idx="18647">
                  <c:v>40648.791669999991</c:v>
                </c:pt>
                <c:pt idx="18648">
                  <c:v>40648.833330000001</c:v>
                </c:pt>
                <c:pt idx="18649">
                  <c:v>40648.875</c:v>
                </c:pt>
                <c:pt idx="18650">
                  <c:v>40648.916670000006</c:v>
                </c:pt>
                <c:pt idx="18651">
                  <c:v>40648.958330000009</c:v>
                </c:pt>
                <c:pt idx="18652">
                  <c:v>40649</c:v>
                </c:pt>
                <c:pt idx="18653">
                  <c:v>40649.041669999999</c:v>
                </c:pt>
                <c:pt idx="18654">
                  <c:v>40649.083330000001</c:v>
                </c:pt>
                <c:pt idx="18655">
                  <c:v>40649.124999999993</c:v>
                </c:pt>
                <c:pt idx="18656">
                  <c:v>40649.166669999999</c:v>
                </c:pt>
                <c:pt idx="18657">
                  <c:v>40649.208330000001</c:v>
                </c:pt>
                <c:pt idx="18658">
                  <c:v>40649.25</c:v>
                </c:pt>
                <c:pt idx="18659">
                  <c:v>40649.291669999991</c:v>
                </c:pt>
                <c:pt idx="18660">
                  <c:v>40649.333330000001</c:v>
                </c:pt>
                <c:pt idx="18661">
                  <c:v>40649.375</c:v>
                </c:pt>
                <c:pt idx="18662">
                  <c:v>40649.416670000006</c:v>
                </c:pt>
                <c:pt idx="18663">
                  <c:v>40649.458330000009</c:v>
                </c:pt>
                <c:pt idx="18664">
                  <c:v>40649.5</c:v>
                </c:pt>
                <c:pt idx="18665">
                  <c:v>40649.541669999999</c:v>
                </c:pt>
                <c:pt idx="18666">
                  <c:v>40649.583330000001</c:v>
                </c:pt>
                <c:pt idx="18667">
                  <c:v>40649.624999999993</c:v>
                </c:pt>
                <c:pt idx="18668">
                  <c:v>40649.666669999999</c:v>
                </c:pt>
                <c:pt idx="18669">
                  <c:v>40649.708330000001</c:v>
                </c:pt>
                <c:pt idx="18670">
                  <c:v>40649.75</c:v>
                </c:pt>
                <c:pt idx="18671">
                  <c:v>40649.791669999991</c:v>
                </c:pt>
                <c:pt idx="18672">
                  <c:v>40649.833330000001</c:v>
                </c:pt>
                <c:pt idx="18673">
                  <c:v>40649.875</c:v>
                </c:pt>
                <c:pt idx="18674">
                  <c:v>40649.916670000006</c:v>
                </c:pt>
                <c:pt idx="18675">
                  <c:v>40649.958330000009</c:v>
                </c:pt>
                <c:pt idx="18676">
                  <c:v>40650</c:v>
                </c:pt>
                <c:pt idx="18677">
                  <c:v>40650.041669999999</c:v>
                </c:pt>
                <c:pt idx="18678">
                  <c:v>40650.083330000001</c:v>
                </c:pt>
                <c:pt idx="18679">
                  <c:v>40650.124999999993</c:v>
                </c:pt>
                <c:pt idx="18680">
                  <c:v>40650.166669999999</c:v>
                </c:pt>
                <c:pt idx="18681">
                  <c:v>40650.208330000001</c:v>
                </c:pt>
                <c:pt idx="18682">
                  <c:v>40650.25</c:v>
                </c:pt>
                <c:pt idx="18683">
                  <c:v>40650.291669999991</c:v>
                </c:pt>
                <c:pt idx="18684">
                  <c:v>40650.333330000001</c:v>
                </c:pt>
                <c:pt idx="18685">
                  <c:v>40650.375</c:v>
                </c:pt>
                <c:pt idx="18686">
                  <c:v>40650.416670000006</c:v>
                </c:pt>
                <c:pt idx="18687">
                  <c:v>40650.458330000009</c:v>
                </c:pt>
                <c:pt idx="18688">
                  <c:v>40650.5</c:v>
                </c:pt>
                <c:pt idx="18689">
                  <c:v>40650.541669999999</c:v>
                </c:pt>
                <c:pt idx="18690">
                  <c:v>40650.583330000001</c:v>
                </c:pt>
                <c:pt idx="18691">
                  <c:v>40650.624999999993</c:v>
                </c:pt>
                <c:pt idx="18692">
                  <c:v>40650.666669999999</c:v>
                </c:pt>
                <c:pt idx="18693">
                  <c:v>40650.708330000001</c:v>
                </c:pt>
                <c:pt idx="18694">
                  <c:v>40650.75</c:v>
                </c:pt>
                <c:pt idx="18695">
                  <c:v>40650.791669999991</c:v>
                </c:pt>
                <c:pt idx="18696">
                  <c:v>40650.833330000001</c:v>
                </c:pt>
                <c:pt idx="18697">
                  <c:v>40650.875</c:v>
                </c:pt>
                <c:pt idx="18698">
                  <c:v>40650.916670000006</c:v>
                </c:pt>
                <c:pt idx="18699">
                  <c:v>40650.958330000009</c:v>
                </c:pt>
                <c:pt idx="18700">
                  <c:v>40651</c:v>
                </c:pt>
                <c:pt idx="18701">
                  <c:v>40651.041669999999</c:v>
                </c:pt>
                <c:pt idx="18702">
                  <c:v>40651.083330000001</c:v>
                </c:pt>
                <c:pt idx="18703">
                  <c:v>40651.124999999993</c:v>
                </c:pt>
                <c:pt idx="18704">
                  <c:v>40651.166669999999</c:v>
                </c:pt>
                <c:pt idx="18705">
                  <c:v>40651.208330000001</c:v>
                </c:pt>
                <c:pt idx="18706">
                  <c:v>40651.25</c:v>
                </c:pt>
                <c:pt idx="18707">
                  <c:v>40651.291669999991</c:v>
                </c:pt>
                <c:pt idx="18708">
                  <c:v>40651.333330000001</c:v>
                </c:pt>
                <c:pt idx="18709">
                  <c:v>40651.375</c:v>
                </c:pt>
                <c:pt idx="18710">
                  <c:v>40651.416670000006</c:v>
                </c:pt>
                <c:pt idx="18711">
                  <c:v>40651.458330000009</c:v>
                </c:pt>
                <c:pt idx="18712">
                  <c:v>40651.5</c:v>
                </c:pt>
                <c:pt idx="18713">
                  <c:v>40651.541669999999</c:v>
                </c:pt>
                <c:pt idx="18714">
                  <c:v>40651.583330000001</c:v>
                </c:pt>
                <c:pt idx="18715">
                  <c:v>40651.624999999993</c:v>
                </c:pt>
                <c:pt idx="18716">
                  <c:v>40651.666669999999</c:v>
                </c:pt>
                <c:pt idx="18717">
                  <c:v>40651.708330000001</c:v>
                </c:pt>
                <c:pt idx="18718">
                  <c:v>40651.75</c:v>
                </c:pt>
                <c:pt idx="18719">
                  <c:v>40651.791669999991</c:v>
                </c:pt>
                <c:pt idx="18720">
                  <c:v>40651.833330000001</c:v>
                </c:pt>
                <c:pt idx="18721">
                  <c:v>40651.875</c:v>
                </c:pt>
                <c:pt idx="18722">
                  <c:v>40651.916670000006</c:v>
                </c:pt>
                <c:pt idx="18723">
                  <c:v>40651.958330000009</c:v>
                </c:pt>
                <c:pt idx="18724">
                  <c:v>40652</c:v>
                </c:pt>
                <c:pt idx="18725">
                  <c:v>40652.041669999999</c:v>
                </c:pt>
                <c:pt idx="18726">
                  <c:v>40652.083330000001</c:v>
                </c:pt>
                <c:pt idx="18727">
                  <c:v>40652.124999999993</c:v>
                </c:pt>
                <c:pt idx="18728">
                  <c:v>40652.166669999999</c:v>
                </c:pt>
                <c:pt idx="18729">
                  <c:v>40652.208330000001</c:v>
                </c:pt>
                <c:pt idx="18730">
                  <c:v>40652.25</c:v>
                </c:pt>
                <c:pt idx="18731">
                  <c:v>40652.291669999991</c:v>
                </c:pt>
                <c:pt idx="18732">
                  <c:v>40652.333330000001</c:v>
                </c:pt>
                <c:pt idx="18733">
                  <c:v>40652.375</c:v>
                </c:pt>
                <c:pt idx="18734">
                  <c:v>40652.416670000006</c:v>
                </c:pt>
                <c:pt idx="18735">
                  <c:v>40652.458330000009</c:v>
                </c:pt>
                <c:pt idx="18736">
                  <c:v>40652.5</c:v>
                </c:pt>
                <c:pt idx="18737">
                  <c:v>40652.541669999999</c:v>
                </c:pt>
                <c:pt idx="18738">
                  <c:v>40652.583330000001</c:v>
                </c:pt>
                <c:pt idx="18739">
                  <c:v>40652.624999999993</c:v>
                </c:pt>
                <c:pt idx="18740">
                  <c:v>40652.666669999999</c:v>
                </c:pt>
                <c:pt idx="18741">
                  <c:v>40652.708330000001</c:v>
                </c:pt>
                <c:pt idx="18742">
                  <c:v>40652.75</c:v>
                </c:pt>
                <c:pt idx="18743">
                  <c:v>40652.791669999991</c:v>
                </c:pt>
                <c:pt idx="18744">
                  <c:v>40652.833330000001</c:v>
                </c:pt>
                <c:pt idx="18745">
                  <c:v>40652.875</c:v>
                </c:pt>
                <c:pt idx="18746">
                  <c:v>40652.916670000006</c:v>
                </c:pt>
                <c:pt idx="18747">
                  <c:v>40652.958330000009</c:v>
                </c:pt>
                <c:pt idx="18748">
                  <c:v>40653</c:v>
                </c:pt>
                <c:pt idx="18749">
                  <c:v>40653.041669999999</c:v>
                </c:pt>
                <c:pt idx="18750">
                  <c:v>40653.083330000001</c:v>
                </c:pt>
                <c:pt idx="18751">
                  <c:v>40653.124999999993</c:v>
                </c:pt>
                <c:pt idx="18752">
                  <c:v>40653.166669999999</c:v>
                </c:pt>
                <c:pt idx="18753">
                  <c:v>40653.208330000001</c:v>
                </c:pt>
                <c:pt idx="18754">
                  <c:v>40653.25</c:v>
                </c:pt>
                <c:pt idx="18755">
                  <c:v>40653.291669999991</c:v>
                </c:pt>
                <c:pt idx="18756">
                  <c:v>40653.333330000001</c:v>
                </c:pt>
                <c:pt idx="18757">
                  <c:v>40653.375</c:v>
                </c:pt>
                <c:pt idx="18758">
                  <c:v>40653.416670000006</c:v>
                </c:pt>
                <c:pt idx="18759">
                  <c:v>40653.458330000009</c:v>
                </c:pt>
                <c:pt idx="18760">
                  <c:v>40653.5</c:v>
                </c:pt>
                <c:pt idx="18761">
                  <c:v>40653.541669999999</c:v>
                </c:pt>
                <c:pt idx="18762">
                  <c:v>40653.583330000001</c:v>
                </c:pt>
                <c:pt idx="18763">
                  <c:v>40653.624999999993</c:v>
                </c:pt>
                <c:pt idx="18764">
                  <c:v>40653.666669999999</c:v>
                </c:pt>
                <c:pt idx="18765">
                  <c:v>40653.708330000001</c:v>
                </c:pt>
                <c:pt idx="18766">
                  <c:v>40653.75</c:v>
                </c:pt>
                <c:pt idx="18767">
                  <c:v>40653.791669999991</c:v>
                </c:pt>
                <c:pt idx="18768">
                  <c:v>40653.833330000001</c:v>
                </c:pt>
                <c:pt idx="18769">
                  <c:v>40653.875</c:v>
                </c:pt>
                <c:pt idx="18770">
                  <c:v>40653.916670000006</c:v>
                </c:pt>
                <c:pt idx="18771">
                  <c:v>40653.958330000009</c:v>
                </c:pt>
                <c:pt idx="18772">
                  <c:v>40654</c:v>
                </c:pt>
                <c:pt idx="18773">
                  <c:v>40654.041669999999</c:v>
                </c:pt>
                <c:pt idx="18774">
                  <c:v>40654.083330000001</c:v>
                </c:pt>
                <c:pt idx="18775">
                  <c:v>40654.124999999993</c:v>
                </c:pt>
                <c:pt idx="18776">
                  <c:v>40654.166669999999</c:v>
                </c:pt>
                <c:pt idx="18777">
                  <c:v>40654.208330000001</c:v>
                </c:pt>
                <c:pt idx="18778">
                  <c:v>40654.25</c:v>
                </c:pt>
                <c:pt idx="18779">
                  <c:v>40654.291669999991</c:v>
                </c:pt>
                <c:pt idx="18780">
                  <c:v>40654.333330000001</c:v>
                </c:pt>
                <c:pt idx="18781">
                  <c:v>40654.375</c:v>
                </c:pt>
                <c:pt idx="18782">
                  <c:v>40654.416670000006</c:v>
                </c:pt>
                <c:pt idx="18783">
                  <c:v>40654.458330000009</c:v>
                </c:pt>
                <c:pt idx="18784">
                  <c:v>40654.5</c:v>
                </c:pt>
                <c:pt idx="18785">
                  <c:v>40654.541669999999</c:v>
                </c:pt>
                <c:pt idx="18786">
                  <c:v>40654.583330000001</c:v>
                </c:pt>
                <c:pt idx="18787">
                  <c:v>40654.624999999993</c:v>
                </c:pt>
                <c:pt idx="18788">
                  <c:v>40654.666669999999</c:v>
                </c:pt>
                <c:pt idx="18789">
                  <c:v>40654.708330000001</c:v>
                </c:pt>
                <c:pt idx="18790">
                  <c:v>40654.75</c:v>
                </c:pt>
                <c:pt idx="18791">
                  <c:v>40654.791669999991</c:v>
                </c:pt>
                <c:pt idx="18792">
                  <c:v>40654.833330000001</c:v>
                </c:pt>
                <c:pt idx="18793">
                  <c:v>40654.875</c:v>
                </c:pt>
                <c:pt idx="18794">
                  <c:v>40654.916670000006</c:v>
                </c:pt>
                <c:pt idx="18795">
                  <c:v>40654.958330000009</c:v>
                </c:pt>
                <c:pt idx="18796">
                  <c:v>40655</c:v>
                </c:pt>
                <c:pt idx="18797">
                  <c:v>40655.041669999999</c:v>
                </c:pt>
                <c:pt idx="18798">
                  <c:v>40655.083330000001</c:v>
                </c:pt>
                <c:pt idx="18799">
                  <c:v>40655.124999999993</c:v>
                </c:pt>
                <c:pt idx="18800">
                  <c:v>40655.166669999999</c:v>
                </c:pt>
                <c:pt idx="18801">
                  <c:v>40655.208330000001</c:v>
                </c:pt>
                <c:pt idx="18802">
                  <c:v>40655.25</c:v>
                </c:pt>
                <c:pt idx="18803">
                  <c:v>40655.291669999991</c:v>
                </c:pt>
                <c:pt idx="18804">
                  <c:v>40655.333330000001</c:v>
                </c:pt>
                <c:pt idx="18805">
                  <c:v>40655.375</c:v>
                </c:pt>
                <c:pt idx="18806">
                  <c:v>40655.416670000006</c:v>
                </c:pt>
                <c:pt idx="18807">
                  <c:v>40655.458330000009</c:v>
                </c:pt>
                <c:pt idx="18808">
                  <c:v>40655.5</c:v>
                </c:pt>
                <c:pt idx="18809">
                  <c:v>40655.541669999999</c:v>
                </c:pt>
                <c:pt idx="18810">
                  <c:v>40655.583330000001</c:v>
                </c:pt>
                <c:pt idx="18811">
                  <c:v>40655.624999999993</c:v>
                </c:pt>
                <c:pt idx="18812">
                  <c:v>40655.666669999999</c:v>
                </c:pt>
                <c:pt idx="18813">
                  <c:v>40655.708330000001</c:v>
                </c:pt>
                <c:pt idx="18814">
                  <c:v>40655.75</c:v>
                </c:pt>
                <c:pt idx="18815">
                  <c:v>40655.791669999991</c:v>
                </c:pt>
                <c:pt idx="18816">
                  <c:v>40655.833330000001</c:v>
                </c:pt>
                <c:pt idx="18817">
                  <c:v>40655.875</c:v>
                </c:pt>
                <c:pt idx="18818">
                  <c:v>40655.916670000006</c:v>
                </c:pt>
                <c:pt idx="18819">
                  <c:v>40655.958330000009</c:v>
                </c:pt>
                <c:pt idx="18820">
                  <c:v>40656</c:v>
                </c:pt>
                <c:pt idx="18821">
                  <c:v>40656.041669999999</c:v>
                </c:pt>
                <c:pt idx="18822">
                  <c:v>40656.083330000001</c:v>
                </c:pt>
                <c:pt idx="18823">
                  <c:v>40656.124999999993</c:v>
                </c:pt>
                <c:pt idx="18824">
                  <c:v>40656.166669999999</c:v>
                </c:pt>
                <c:pt idx="18825">
                  <c:v>40656.208330000001</c:v>
                </c:pt>
                <c:pt idx="18826">
                  <c:v>40656.25</c:v>
                </c:pt>
                <c:pt idx="18827">
                  <c:v>40656.291669999991</c:v>
                </c:pt>
                <c:pt idx="18828">
                  <c:v>40656.333330000001</c:v>
                </c:pt>
                <c:pt idx="18829">
                  <c:v>40656.375</c:v>
                </c:pt>
                <c:pt idx="18830">
                  <c:v>40656.416670000006</c:v>
                </c:pt>
                <c:pt idx="18831">
                  <c:v>40656.458330000009</c:v>
                </c:pt>
                <c:pt idx="18832">
                  <c:v>40656.5</c:v>
                </c:pt>
                <c:pt idx="18833">
                  <c:v>40656.541669999999</c:v>
                </c:pt>
                <c:pt idx="18834">
                  <c:v>40656.583330000001</c:v>
                </c:pt>
                <c:pt idx="18835">
                  <c:v>40656.624999999993</c:v>
                </c:pt>
                <c:pt idx="18836">
                  <c:v>40656.666669999999</c:v>
                </c:pt>
                <c:pt idx="18837">
                  <c:v>40656.708330000001</c:v>
                </c:pt>
                <c:pt idx="18838">
                  <c:v>40656.75</c:v>
                </c:pt>
                <c:pt idx="18839">
                  <c:v>40656.791669999991</c:v>
                </c:pt>
                <c:pt idx="18840">
                  <c:v>40656.833330000001</c:v>
                </c:pt>
                <c:pt idx="18841">
                  <c:v>40656.875</c:v>
                </c:pt>
                <c:pt idx="18842">
                  <c:v>40656.916670000006</c:v>
                </c:pt>
                <c:pt idx="18843">
                  <c:v>40656.958330000009</c:v>
                </c:pt>
                <c:pt idx="18844">
                  <c:v>40657</c:v>
                </c:pt>
                <c:pt idx="18845">
                  <c:v>40657.041669999999</c:v>
                </c:pt>
                <c:pt idx="18846">
                  <c:v>40657.083330000001</c:v>
                </c:pt>
                <c:pt idx="18847">
                  <c:v>40657.124999999993</c:v>
                </c:pt>
                <c:pt idx="18848">
                  <c:v>40657.166669999999</c:v>
                </c:pt>
                <c:pt idx="18849">
                  <c:v>40657.208330000001</c:v>
                </c:pt>
                <c:pt idx="18850">
                  <c:v>40657.25</c:v>
                </c:pt>
                <c:pt idx="18851">
                  <c:v>40657.291669999991</c:v>
                </c:pt>
                <c:pt idx="18852">
                  <c:v>40657.333330000001</c:v>
                </c:pt>
                <c:pt idx="18853">
                  <c:v>40657.375</c:v>
                </c:pt>
                <c:pt idx="18854">
                  <c:v>40657.416670000006</c:v>
                </c:pt>
                <c:pt idx="18855">
                  <c:v>40657.458330000009</c:v>
                </c:pt>
                <c:pt idx="18856">
                  <c:v>40657.5</c:v>
                </c:pt>
                <c:pt idx="18857">
                  <c:v>40657.541669999999</c:v>
                </c:pt>
                <c:pt idx="18858">
                  <c:v>40657.583330000001</c:v>
                </c:pt>
                <c:pt idx="18859">
                  <c:v>40657.624999999993</c:v>
                </c:pt>
                <c:pt idx="18860">
                  <c:v>40657.666669999999</c:v>
                </c:pt>
                <c:pt idx="18861">
                  <c:v>40657.708330000001</c:v>
                </c:pt>
                <c:pt idx="18862">
                  <c:v>40657.75</c:v>
                </c:pt>
                <c:pt idx="18863">
                  <c:v>40657.791669999991</c:v>
                </c:pt>
                <c:pt idx="18864">
                  <c:v>40657.833330000001</c:v>
                </c:pt>
                <c:pt idx="18865">
                  <c:v>40657.875</c:v>
                </c:pt>
                <c:pt idx="18866">
                  <c:v>40657.916670000006</c:v>
                </c:pt>
                <c:pt idx="18867">
                  <c:v>40657.958330000009</c:v>
                </c:pt>
                <c:pt idx="18868">
                  <c:v>40658</c:v>
                </c:pt>
                <c:pt idx="18869">
                  <c:v>40658.041669999999</c:v>
                </c:pt>
                <c:pt idx="18870">
                  <c:v>40658.083330000001</c:v>
                </c:pt>
                <c:pt idx="18871">
                  <c:v>40658.124999999993</c:v>
                </c:pt>
                <c:pt idx="18872">
                  <c:v>40658.166669999999</c:v>
                </c:pt>
                <c:pt idx="18873">
                  <c:v>40658.208330000001</c:v>
                </c:pt>
                <c:pt idx="18874">
                  <c:v>40658.25</c:v>
                </c:pt>
                <c:pt idx="18875">
                  <c:v>40658.291669999991</c:v>
                </c:pt>
                <c:pt idx="18876">
                  <c:v>40658.333330000001</c:v>
                </c:pt>
                <c:pt idx="18877">
                  <c:v>40658.375</c:v>
                </c:pt>
                <c:pt idx="18878">
                  <c:v>40658.416670000006</c:v>
                </c:pt>
                <c:pt idx="18879">
                  <c:v>40658.458330000009</c:v>
                </c:pt>
                <c:pt idx="18880">
                  <c:v>40658.5</c:v>
                </c:pt>
                <c:pt idx="18881">
                  <c:v>40658.541669999999</c:v>
                </c:pt>
                <c:pt idx="18882">
                  <c:v>40658.583330000001</c:v>
                </c:pt>
                <c:pt idx="18883">
                  <c:v>40658.624999999993</c:v>
                </c:pt>
                <c:pt idx="18884">
                  <c:v>40658.666669999999</c:v>
                </c:pt>
                <c:pt idx="18885">
                  <c:v>40658.708330000001</c:v>
                </c:pt>
                <c:pt idx="18886">
                  <c:v>40658.75</c:v>
                </c:pt>
                <c:pt idx="18887">
                  <c:v>40658.791669999991</c:v>
                </c:pt>
                <c:pt idx="18888">
                  <c:v>40658.833330000001</c:v>
                </c:pt>
                <c:pt idx="18889">
                  <c:v>40658.875</c:v>
                </c:pt>
                <c:pt idx="18890">
                  <c:v>40658.916670000006</c:v>
                </c:pt>
                <c:pt idx="18891">
                  <c:v>40658.958330000009</c:v>
                </c:pt>
                <c:pt idx="18892">
                  <c:v>40659</c:v>
                </c:pt>
                <c:pt idx="18893">
                  <c:v>40659.041669999999</c:v>
                </c:pt>
                <c:pt idx="18894">
                  <c:v>40659.083330000001</c:v>
                </c:pt>
                <c:pt idx="18895">
                  <c:v>40659.124999999993</c:v>
                </c:pt>
                <c:pt idx="18896">
                  <c:v>40659.166669999999</c:v>
                </c:pt>
                <c:pt idx="18897">
                  <c:v>40659.208330000001</c:v>
                </c:pt>
                <c:pt idx="18898">
                  <c:v>40659.25</c:v>
                </c:pt>
                <c:pt idx="18899">
                  <c:v>40659.291669999991</c:v>
                </c:pt>
                <c:pt idx="18900">
                  <c:v>40659.333330000001</c:v>
                </c:pt>
                <c:pt idx="18901">
                  <c:v>40659.375</c:v>
                </c:pt>
                <c:pt idx="18902">
                  <c:v>40659.416670000006</c:v>
                </c:pt>
                <c:pt idx="18903">
                  <c:v>40659.458330000009</c:v>
                </c:pt>
                <c:pt idx="18904">
                  <c:v>40659.5</c:v>
                </c:pt>
                <c:pt idx="18905">
                  <c:v>40659.541669999999</c:v>
                </c:pt>
                <c:pt idx="18906">
                  <c:v>40659.583330000001</c:v>
                </c:pt>
                <c:pt idx="18907">
                  <c:v>40659.624999999993</c:v>
                </c:pt>
                <c:pt idx="18908">
                  <c:v>40659.666669999999</c:v>
                </c:pt>
                <c:pt idx="18909">
                  <c:v>40659.708330000001</c:v>
                </c:pt>
                <c:pt idx="18910">
                  <c:v>40659.75</c:v>
                </c:pt>
                <c:pt idx="18911">
                  <c:v>40659.791669999991</c:v>
                </c:pt>
                <c:pt idx="18912">
                  <c:v>40659.833330000001</c:v>
                </c:pt>
                <c:pt idx="18913">
                  <c:v>40659.875</c:v>
                </c:pt>
                <c:pt idx="18914">
                  <c:v>40659.916670000006</c:v>
                </c:pt>
                <c:pt idx="18915">
                  <c:v>40659.958330000009</c:v>
                </c:pt>
                <c:pt idx="18916">
                  <c:v>40660</c:v>
                </c:pt>
                <c:pt idx="18917">
                  <c:v>40660.041669999999</c:v>
                </c:pt>
                <c:pt idx="18918">
                  <c:v>40660.083330000001</c:v>
                </c:pt>
                <c:pt idx="18919">
                  <c:v>40660.124999999993</c:v>
                </c:pt>
                <c:pt idx="18920">
                  <c:v>40660.166669999999</c:v>
                </c:pt>
                <c:pt idx="18921">
                  <c:v>40660.208330000001</c:v>
                </c:pt>
                <c:pt idx="18922">
                  <c:v>40660.25</c:v>
                </c:pt>
                <c:pt idx="18923">
                  <c:v>40660.291669999991</c:v>
                </c:pt>
                <c:pt idx="18924">
                  <c:v>40660.333330000001</c:v>
                </c:pt>
                <c:pt idx="18925">
                  <c:v>40660.375</c:v>
                </c:pt>
                <c:pt idx="18926">
                  <c:v>40660.416670000006</c:v>
                </c:pt>
                <c:pt idx="18927">
                  <c:v>40660.458330000009</c:v>
                </c:pt>
                <c:pt idx="18928">
                  <c:v>40660.5</c:v>
                </c:pt>
                <c:pt idx="18929">
                  <c:v>40660.541669999999</c:v>
                </c:pt>
                <c:pt idx="18930">
                  <c:v>40660.583330000001</c:v>
                </c:pt>
                <c:pt idx="18931">
                  <c:v>40660.624999999993</c:v>
                </c:pt>
                <c:pt idx="18932">
                  <c:v>40660.666669999999</c:v>
                </c:pt>
                <c:pt idx="18933">
                  <c:v>40660.708330000001</c:v>
                </c:pt>
                <c:pt idx="18934">
                  <c:v>40660.75</c:v>
                </c:pt>
                <c:pt idx="18935">
                  <c:v>40660.791669999991</c:v>
                </c:pt>
                <c:pt idx="18936">
                  <c:v>40660.833330000001</c:v>
                </c:pt>
                <c:pt idx="18937">
                  <c:v>40660.875</c:v>
                </c:pt>
                <c:pt idx="18938">
                  <c:v>40660.916670000006</c:v>
                </c:pt>
                <c:pt idx="18939">
                  <c:v>40660.958330000009</c:v>
                </c:pt>
                <c:pt idx="18940">
                  <c:v>40661</c:v>
                </c:pt>
                <c:pt idx="18941">
                  <c:v>40661.041669999999</c:v>
                </c:pt>
                <c:pt idx="18942">
                  <c:v>40661.083330000001</c:v>
                </c:pt>
                <c:pt idx="18943">
                  <c:v>40661.124999999993</c:v>
                </c:pt>
                <c:pt idx="18944">
                  <c:v>40661.166669999999</c:v>
                </c:pt>
                <c:pt idx="18945">
                  <c:v>40661.208330000001</c:v>
                </c:pt>
                <c:pt idx="18946">
                  <c:v>40661.25</c:v>
                </c:pt>
                <c:pt idx="18947">
                  <c:v>40661.291669999991</c:v>
                </c:pt>
                <c:pt idx="18948">
                  <c:v>40661.333330000001</c:v>
                </c:pt>
                <c:pt idx="18949">
                  <c:v>40661.375</c:v>
                </c:pt>
                <c:pt idx="18950">
                  <c:v>40661.416670000006</c:v>
                </c:pt>
                <c:pt idx="18951">
                  <c:v>40661.458330000009</c:v>
                </c:pt>
                <c:pt idx="18952">
                  <c:v>40661.5</c:v>
                </c:pt>
                <c:pt idx="18953">
                  <c:v>40661.541669999999</c:v>
                </c:pt>
                <c:pt idx="18954">
                  <c:v>40661.583330000001</c:v>
                </c:pt>
                <c:pt idx="18955">
                  <c:v>40661.624999999993</c:v>
                </c:pt>
                <c:pt idx="18956">
                  <c:v>40661.666669999999</c:v>
                </c:pt>
                <c:pt idx="18957">
                  <c:v>40661.708330000001</c:v>
                </c:pt>
                <c:pt idx="18958">
                  <c:v>40661.75</c:v>
                </c:pt>
                <c:pt idx="18959">
                  <c:v>40661.791669999991</c:v>
                </c:pt>
                <c:pt idx="18960">
                  <c:v>40661.833330000001</c:v>
                </c:pt>
                <c:pt idx="18961">
                  <c:v>40661.875</c:v>
                </c:pt>
                <c:pt idx="18962">
                  <c:v>40661.916670000006</c:v>
                </c:pt>
                <c:pt idx="18963">
                  <c:v>40661.958330000009</c:v>
                </c:pt>
                <c:pt idx="18964">
                  <c:v>40662</c:v>
                </c:pt>
                <c:pt idx="18965">
                  <c:v>40662.041669999999</c:v>
                </c:pt>
                <c:pt idx="18966">
                  <c:v>40662.083330000001</c:v>
                </c:pt>
                <c:pt idx="18967">
                  <c:v>40662.124999999993</c:v>
                </c:pt>
                <c:pt idx="18968">
                  <c:v>40662.166669999999</c:v>
                </c:pt>
                <c:pt idx="18969">
                  <c:v>40662.208330000001</c:v>
                </c:pt>
                <c:pt idx="18970">
                  <c:v>40662.25</c:v>
                </c:pt>
                <c:pt idx="18971">
                  <c:v>40662.291669999991</c:v>
                </c:pt>
                <c:pt idx="18972">
                  <c:v>40662.333330000001</c:v>
                </c:pt>
                <c:pt idx="18973">
                  <c:v>40662.375</c:v>
                </c:pt>
                <c:pt idx="18974">
                  <c:v>40662.416670000006</c:v>
                </c:pt>
                <c:pt idx="18975">
                  <c:v>40662.458330000009</c:v>
                </c:pt>
                <c:pt idx="18976">
                  <c:v>40662.5</c:v>
                </c:pt>
                <c:pt idx="18977">
                  <c:v>40662.541669999999</c:v>
                </c:pt>
                <c:pt idx="18978">
                  <c:v>40662.583330000001</c:v>
                </c:pt>
                <c:pt idx="18979">
                  <c:v>40662.624999999993</c:v>
                </c:pt>
                <c:pt idx="18980">
                  <c:v>40662.666669999999</c:v>
                </c:pt>
                <c:pt idx="18981">
                  <c:v>40662.708330000001</c:v>
                </c:pt>
                <c:pt idx="18982">
                  <c:v>40662.75</c:v>
                </c:pt>
                <c:pt idx="18983">
                  <c:v>40662.791669999991</c:v>
                </c:pt>
                <c:pt idx="18984">
                  <c:v>40662.833330000001</c:v>
                </c:pt>
                <c:pt idx="18985">
                  <c:v>40662.875</c:v>
                </c:pt>
                <c:pt idx="18986">
                  <c:v>40662.916670000006</c:v>
                </c:pt>
                <c:pt idx="18987">
                  <c:v>40662.958330000009</c:v>
                </c:pt>
                <c:pt idx="18988">
                  <c:v>40663</c:v>
                </c:pt>
                <c:pt idx="18989">
                  <c:v>40663.041669999999</c:v>
                </c:pt>
                <c:pt idx="18990">
                  <c:v>40663.083330000001</c:v>
                </c:pt>
                <c:pt idx="18991">
                  <c:v>40663.124999999993</c:v>
                </c:pt>
                <c:pt idx="18992">
                  <c:v>40663.166669999999</c:v>
                </c:pt>
                <c:pt idx="18993">
                  <c:v>40663.208330000001</c:v>
                </c:pt>
                <c:pt idx="18994">
                  <c:v>40663.25</c:v>
                </c:pt>
                <c:pt idx="18995">
                  <c:v>40663.291669999991</c:v>
                </c:pt>
                <c:pt idx="18996">
                  <c:v>40663.333330000001</c:v>
                </c:pt>
                <c:pt idx="18997">
                  <c:v>40663.375</c:v>
                </c:pt>
                <c:pt idx="18998">
                  <c:v>40663.416670000006</c:v>
                </c:pt>
                <c:pt idx="18999">
                  <c:v>40663.458330000009</c:v>
                </c:pt>
                <c:pt idx="19000">
                  <c:v>40663.5</c:v>
                </c:pt>
                <c:pt idx="19001">
                  <c:v>40663.541669999999</c:v>
                </c:pt>
                <c:pt idx="19002">
                  <c:v>40663.583330000001</c:v>
                </c:pt>
                <c:pt idx="19003">
                  <c:v>40663.624999999993</c:v>
                </c:pt>
                <c:pt idx="19004">
                  <c:v>40663.666669999999</c:v>
                </c:pt>
                <c:pt idx="19005">
                  <c:v>40663.708330000001</c:v>
                </c:pt>
                <c:pt idx="19006">
                  <c:v>40663.75</c:v>
                </c:pt>
                <c:pt idx="19007">
                  <c:v>40663.791669999991</c:v>
                </c:pt>
                <c:pt idx="19008">
                  <c:v>40663.833330000001</c:v>
                </c:pt>
                <c:pt idx="19009">
                  <c:v>40663.875</c:v>
                </c:pt>
                <c:pt idx="19010">
                  <c:v>40663.916670000006</c:v>
                </c:pt>
                <c:pt idx="19011">
                  <c:v>40663.958330000009</c:v>
                </c:pt>
                <c:pt idx="19012">
                  <c:v>40664</c:v>
                </c:pt>
                <c:pt idx="19013">
                  <c:v>40664.041669999999</c:v>
                </c:pt>
                <c:pt idx="19014">
                  <c:v>40664.083330000001</c:v>
                </c:pt>
                <c:pt idx="19015">
                  <c:v>40664.124999999993</c:v>
                </c:pt>
                <c:pt idx="19016">
                  <c:v>40664.166669999999</c:v>
                </c:pt>
                <c:pt idx="19017">
                  <c:v>40664.208330000001</c:v>
                </c:pt>
                <c:pt idx="19018">
                  <c:v>40664.25</c:v>
                </c:pt>
                <c:pt idx="19019">
                  <c:v>40664.291669999991</c:v>
                </c:pt>
                <c:pt idx="19020">
                  <c:v>40664.333330000001</c:v>
                </c:pt>
                <c:pt idx="19021">
                  <c:v>40664.375</c:v>
                </c:pt>
                <c:pt idx="19022">
                  <c:v>40664.416670000006</c:v>
                </c:pt>
                <c:pt idx="19023">
                  <c:v>40664.458330000009</c:v>
                </c:pt>
                <c:pt idx="19024">
                  <c:v>40664.5</c:v>
                </c:pt>
                <c:pt idx="19025">
                  <c:v>40664.541669999999</c:v>
                </c:pt>
                <c:pt idx="19026">
                  <c:v>40664.583330000001</c:v>
                </c:pt>
                <c:pt idx="19027">
                  <c:v>40664.624999999993</c:v>
                </c:pt>
                <c:pt idx="19028">
                  <c:v>40664.666669999999</c:v>
                </c:pt>
                <c:pt idx="19029">
                  <c:v>40664.708330000001</c:v>
                </c:pt>
                <c:pt idx="19030">
                  <c:v>40664.75</c:v>
                </c:pt>
                <c:pt idx="19031">
                  <c:v>40664.791669999991</c:v>
                </c:pt>
                <c:pt idx="19032">
                  <c:v>40664.833330000001</c:v>
                </c:pt>
                <c:pt idx="19033">
                  <c:v>40664.875</c:v>
                </c:pt>
                <c:pt idx="19034">
                  <c:v>40664.916670000006</c:v>
                </c:pt>
                <c:pt idx="19035">
                  <c:v>40664.958330000009</c:v>
                </c:pt>
                <c:pt idx="19036">
                  <c:v>40665</c:v>
                </c:pt>
                <c:pt idx="19037">
                  <c:v>40665.041669999999</c:v>
                </c:pt>
                <c:pt idx="19038">
                  <c:v>40665.083330000001</c:v>
                </c:pt>
                <c:pt idx="19039">
                  <c:v>40665.124999999993</c:v>
                </c:pt>
                <c:pt idx="19040">
                  <c:v>40665.166669999999</c:v>
                </c:pt>
                <c:pt idx="19041">
                  <c:v>40665.208330000001</c:v>
                </c:pt>
                <c:pt idx="19042">
                  <c:v>40665.25</c:v>
                </c:pt>
                <c:pt idx="19043">
                  <c:v>40665.291669999991</c:v>
                </c:pt>
                <c:pt idx="19044">
                  <c:v>40665.333330000001</c:v>
                </c:pt>
                <c:pt idx="19045">
                  <c:v>40665.375</c:v>
                </c:pt>
                <c:pt idx="19046">
                  <c:v>40665.416670000006</c:v>
                </c:pt>
                <c:pt idx="19047">
                  <c:v>40665.458330000009</c:v>
                </c:pt>
                <c:pt idx="19048">
                  <c:v>40665.5</c:v>
                </c:pt>
                <c:pt idx="19049">
                  <c:v>40665.541669999999</c:v>
                </c:pt>
                <c:pt idx="19050">
                  <c:v>40665.583330000001</c:v>
                </c:pt>
                <c:pt idx="19051">
                  <c:v>40665.624999999993</c:v>
                </c:pt>
                <c:pt idx="19052">
                  <c:v>40665.666669999999</c:v>
                </c:pt>
                <c:pt idx="19053">
                  <c:v>40665.708330000001</c:v>
                </c:pt>
                <c:pt idx="19054">
                  <c:v>40665.75</c:v>
                </c:pt>
                <c:pt idx="19055">
                  <c:v>40665.791669999991</c:v>
                </c:pt>
                <c:pt idx="19056">
                  <c:v>40665.833330000001</c:v>
                </c:pt>
                <c:pt idx="19057">
                  <c:v>40665.875</c:v>
                </c:pt>
                <c:pt idx="19058">
                  <c:v>40665.916670000006</c:v>
                </c:pt>
                <c:pt idx="19059">
                  <c:v>40665.958330000009</c:v>
                </c:pt>
                <c:pt idx="19060">
                  <c:v>40666</c:v>
                </c:pt>
                <c:pt idx="19061">
                  <c:v>40666.041669999999</c:v>
                </c:pt>
                <c:pt idx="19062">
                  <c:v>40666.083330000001</c:v>
                </c:pt>
                <c:pt idx="19063">
                  <c:v>40666.124999999993</c:v>
                </c:pt>
                <c:pt idx="19064">
                  <c:v>40666.166669999999</c:v>
                </c:pt>
                <c:pt idx="19065">
                  <c:v>40666.208330000001</c:v>
                </c:pt>
                <c:pt idx="19066">
                  <c:v>40666.25</c:v>
                </c:pt>
                <c:pt idx="19067">
                  <c:v>40666.291669999991</c:v>
                </c:pt>
                <c:pt idx="19068">
                  <c:v>40666.333330000001</c:v>
                </c:pt>
                <c:pt idx="19069">
                  <c:v>40666.375</c:v>
                </c:pt>
                <c:pt idx="19070">
                  <c:v>40666.416670000006</c:v>
                </c:pt>
                <c:pt idx="19071">
                  <c:v>40666.458330000009</c:v>
                </c:pt>
                <c:pt idx="19072">
                  <c:v>40666.5</c:v>
                </c:pt>
                <c:pt idx="19073">
                  <c:v>40666.541669999999</c:v>
                </c:pt>
                <c:pt idx="19074">
                  <c:v>40666.583330000001</c:v>
                </c:pt>
                <c:pt idx="19075">
                  <c:v>40666.624999999993</c:v>
                </c:pt>
                <c:pt idx="19076">
                  <c:v>40666.666669999999</c:v>
                </c:pt>
                <c:pt idx="19077">
                  <c:v>40666.708330000001</c:v>
                </c:pt>
                <c:pt idx="19078">
                  <c:v>40666.75</c:v>
                </c:pt>
                <c:pt idx="19079">
                  <c:v>40666.791669999991</c:v>
                </c:pt>
                <c:pt idx="19080">
                  <c:v>40666.833330000001</c:v>
                </c:pt>
                <c:pt idx="19081">
                  <c:v>40666.875</c:v>
                </c:pt>
                <c:pt idx="19082">
                  <c:v>40666.916670000006</c:v>
                </c:pt>
                <c:pt idx="19083">
                  <c:v>40666.958330000009</c:v>
                </c:pt>
                <c:pt idx="19084">
                  <c:v>40667</c:v>
                </c:pt>
                <c:pt idx="19085">
                  <c:v>40667.041669999999</c:v>
                </c:pt>
                <c:pt idx="19086">
                  <c:v>40667.083330000001</c:v>
                </c:pt>
                <c:pt idx="19087">
                  <c:v>40667.124999999993</c:v>
                </c:pt>
                <c:pt idx="19088">
                  <c:v>40667.166669999999</c:v>
                </c:pt>
                <c:pt idx="19089">
                  <c:v>40667.208330000001</c:v>
                </c:pt>
                <c:pt idx="19090">
                  <c:v>40667.25</c:v>
                </c:pt>
                <c:pt idx="19091">
                  <c:v>40667.291669999991</c:v>
                </c:pt>
                <c:pt idx="19092">
                  <c:v>40667.333330000001</c:v>
                </c:pt>
                <c:pt idx="19093">
                  <c:v>40667.375</c:v>
                </c:pt>
                <c:pt idx="19094">
                  <c:v>40667.416670000006</c:v>
                </c:pt>
                <c:pt idx="19095">
                  <c:v>40667.458330000009</c:v>
                </c:pt>
                <c:pt idx="19096">
                  <c:v>40667.5</c:v>
                </c:pt>
                <c:pt idx="19097">
                  <c:v>40667.541669999999</c:v>
                </c:pt>
                <c:pt idx="19098">
                  <c:v>40667.583330000001</c:v>
                </c:pt>
                <c:pt idx="19099">
                  <c:v>40667.624999999993</c:v>
                </c:pt>
                <c:pt idx="19100">
                  <c:v>40667.666669999999</c:v>
                </c:pt>
                <c:pt idx="19101">
                  <c:v>40667.708330000001</c:v>
                </c:pt>
                <c:pt idx="19102">
                  <c:v>40667.75</c:v>
                </c:pt>
                <c:pt idx="19103">
                  <c:v>40667.791669999991</c:v>
                </c:pt>
                <c:pt idx="19104">
                  <c:v>40667.833330000001</c:v>
                </c:pt>
                <c:pt idx="19105">
                  <c:v>40667.875</c:v>
                </c:pt>
                <c:pt idx="19106">
                  <c:v>40667.916670000006</c:v>
                </c:pt>
                <c:pt idx="19107">
                  <c:v>40667.958330000009</c:v>
                </c:pt>
                <c:pt idx="19108">
                  <c:v>40668</c:v>
                </c:pt>
                <c:pt idx="19109">
                  <c:v>40668.041669999999</c:v>
                </c:pt>
                <c:pt idx="19110">
                  <c:v>40668.083330000001</c:v>
                </c:pt>
                <c:pt idx="19111">
                  <c:v>40668.124999999993</c:v>
                </c:pt>
                <c:pt idx="19112">
                  <c:v>40668.166669999999</c:v>
                </c:pt>
                <c:pt idx="19113">
                  <c:v>40668.208330000001</c:v>
                </c:pt>
                <c:pt idx="19114">
                  <c:v>40668.25</c:v>
                </c:pt>
                <c:pt idx="19115">
                  <c:v>40668.291669999991</c:v>
                </c:pt>
                <c:pt idx="19116">
                  <c:v>40668.333330000001</c:v>
                </c:pt>
                <c:pt idx="19117">
                  <c:v>40668.375</c:v>
                </c:pt>
                <c:pt idx="19118">
                  <c:v>40668.416670000006</c:v>
                </c:pt>
                <c:pt idx="19119">
                  <c:v>40668.458330000009</c:v>
                </c:pt>
                <c:pt idx="19120">
                  <c:v>40668.5</c:v>
                </c:pt>
                <c:pt idx="19121">
                  <c:v>40668.541669999999</c:v>
                </c:pt>
                <c:pt idx="19122">
                  <c:v>40668.583330000001</c:v>
                </c:pt>
                <c:pt idx="19123">
                  <c:v>40668.624999999993</c:v>
                </c:pt>
                <c:pt idx="19124">
                  <c:v>40668.666669999999</c:v>
                </c:pt>
                <c:pt idx="19125">
                  <c:v>40668.708330000001</c:v>
                </c:pt>
                <c:pt idx="19126">
                  <c:v>40668.75</c:v>
                </c:pt>
                <c:pt idx="19127">
                  <c:v>40668.791669999991</c:v>
                </c:pt>
                <c:pt idx="19128">
                  <c:v>40668.833330000001</c:v>
                </c:pt>
                <c:pt idx="19129">
                  <c:v>40668.875</c:v>
                </c:pt>
                <c:pt idx="19130">
                  <c:v>40668.916670000006</c:v>
                </c:pt>
                <c:pt idx="19131">
                  <c:v>40668.958330000009</c:v>
                </c:pt>
                <c:pt idx="19132">
                  <c:v>40669</c:v>
                </c:pt>
                <c:pt idx="19133">
                  <c:v>40669.041669999999</c:v>
                </c:pt>
                <c:pt idx="19134">
                  <c:v>40669.083330000001</c:v>
                </c:pt>
                <c:pt idx="19135">
                  <c:v>40669.124999999993</c:v>
                </c:pt>
                <c:pt idx="19136">
                  <c:v>40669.166669999999</c:v>
                </c:pt>
                <c:pt idx="19137">
                  <c:v>40669.208330000001</c:v>
                </c:pt>
                <c:pt idx="19138">
                  <c:v>40669.25</c:v>
                </c:pt>
                <c:pt idx="19139">
                  <c:v>40669.291669999991</c:v>
                </c:pt>
                <c:pt idx="19140">
                  <c:v>40669.333330000001</c:v>
                </c:pt>
                <c:pt idx="19141">
                  <c:v>40669.375</c:v>
                </c:pt>
                <c:pt idx="19142">
                  <c:v>40669.416670000006</c:v>
                </c:pt>
                <c:pt idx="19143">
                  <c:v>40669.458330000009</c:v>
                </c:pt>
                <c:pt idx="19144">
                  <c:v>40669.5</c:v>
                </c:pt>
                <c:pt idx="19145">
                  <c:v>40669.541669999999</c:v>
                </c:pt>
                <c:pt idx="19146">
                  <c:v>40669.583330000001</c:v>
                </c:pt>
                <c:pt idx="19147">
                  <c:v>40669.624999999993</c:v>
                </c:pt>
                <c:pt idx="19148">
                  <c:v>40669.666669999999</c:v>
                </c:pt>
                <c:pt idx="19149">
                  <c:v>40669.708330000001</c:v>
                </c:pt>
                <c:pt idx="19150">
                  <c:v>40669.75</c:v>
                </c:pt>
                <c:pt idx="19151">
                  <c:v>40669.791669999991</c:v>
                </c:pt>
                <c:pt idx="19152">
                  <c:v>40669.833330000001</c:v>
                </c:pt>
                <c:pt idx="19153">
                  <c:v>40669.875</c:v>
                </c:pt>
                <c:pt idx="19154">
                  <c:v>40669.916670000006</c:v>
                </c:pt>
                <c:pt idx="19155">
                  <c:v>40669.958330000009</c:v>
                </c:pt>
                <c:pt idx="19156">
                  <c:v>40670</c:v>
                </c:pt>
                <c:pt idx="19157">
                  <c:v>40670.041669999999</c:v>
                </c:pt>
                <c:pt idx="19158">
                  <c:v>40670.083330000001</c:v>
                </c:pt>
                <c:pt idx="19159">
                  <c:v>40670.124999999993</c:v>
                </c:pt>
                <c:pt idx="19160">
                  <c:v>40670.166669999999</c:v>
                </c:pt>
                <c:pt idx="19161">
                  <c:v>40670.208330000001</c:v>
                </c:pt>
                <c:pt idx="19162">
                  <c:v>40670.25</c:v>
                </c:pt>
                <c:pt idx="19163">
                  <c:v>40670.291669999991</c:v>
                </c:pt>
                <c:pt idx="19164">
                  <c:v>40670.333330000001</c:v>
                </c:pt>
                <c:pt idx="19165">
                  <c:v>40670.375</c:v>
                </c:pt>
                <c:pt idx="19166">
                  <c:v>40670.416670000006</c:v>
                </c:pt>
                <c:pt idx="19167">
                  <c:v>40670.458330000009</c:v>
                </c:pt>
                <c:pt idx="19168">
                  <c:v>40670.5</c:v>
                </c:pt>
                <c:pt idx="19169">
                  <c:v>40670.541669999999</c:v>
                </c:pt>
                <c:pt idx="19170">
                  <c:v>40670.583330000001</c:v>
                </c:pt>
                <c:pt idx="19171">
                  <c:v>40670.624999999993</c:v>
                </c:pt>
                <c:pt idx="19172">
                  <c:v>40670.666669999999</c:v>
                </c:pt>
                <c:pt idx="19173">
                  <c:v>40670.708330000001</c:v>
                </c:pt>
                <c:pt idx="19174">
                  <c:v>40670.75</c:v>
                </c:pt>
                <c:pt idx="19175">
                  <c:v>40670.791669999991</c:v>
                </c:pt>
                <c:pt idx="19176">
                  <c:v>40670.833330000001</c:v>
                </c:pt>
                <c:pt idx="19177">
                  <c:v>40670.875</c:v>
                </c:pt>
                <c:pt idx="19178">
                  <c:v>40670.916670000006</c:v>
                </c:pt>
                <c:pt idx="19179">
                  <c:v>40670.958330000009</c:v>
                </c:pt>
                <c:pt idx="19180">
                  <c:v>40671</c:v>
                </c:pt>
                <c:pt idx="19181">
                  <c:v>40671.041669999999</c:v>
                </c:pt>
                <c:pt idx="19182">
                  <c:v>40671.083330000001</c:v>
                </c:pt>
                <c:pt idx="19183">
                  <c:v>40671.124999999993</c:v>
                </c:pt>
                <c:pt idx="19184">
                  <c:v>40671.166669999999</c:v>
                </c:pt>
                <c:pt idx="19185">
                  <c:v>40671.208330000001</c:v>
                </c:pt>
                <c:pt idx="19186">
                  <c:v>40671.25</c:v>
                </c:pt>
                <c:pt idx="19187">
                  <c:v>40671.291669999991</c:v>
                </c:pt>
                <c:pt idx="19188">
                  <c:v>40671.333330000001</c:v>
                </c:pt>
                <c:pt idx="19189">
                  <c:v>40671.375</c:v>
                </c:pt>
                <c:pt idx="19190">
                  <c:v>40671.416670000006</c:v>
                </c:pt>
                <c:pt idx="19191">
                  <c:v>40671.458330000009</c:v>
                </c:pt>
                <c:pt idx="19192">
                  <c:v>40671.5</c:v>
                </c:pt>
                <c:pt idx="19193">
                  <c:v>40671.541669999999</c:v>
                </c:pt>
                <c:pt idx="19194">
                  <c:v>40671.583330000001</c:v>
                </c:pt>
                <c:pt idx="19195">
                  <c:v>40671.624999999993</c:v>
                </c:pt>
                <c:pt idx="19196">
                  <c:v>40671.666669999999</c:v>
                </c:pt>
                <c:pt idx="19197">
                  <c:v>40671.708330000001</c:v>
                </c:pt>
                <c:pt idx="19198">
                  <c:v>40671.75</c:v>
                </c:pt>
                <c:pt idx="19199">
                  <c:v>40671.791669999991</c:v>
                </c:pt>
                <c:pt idx="19200">
                  <c:v>40671.833330000001</c:v>
                </c:pt>
                <c:pt idx="19201">
                  <c:v>40671.875</c:v>
                </c:pt>
                <c:pt idx="19202">
                  <c:v>40671.916670000006</c:v>
                </c:pt>
                <c:pt idx="19203">
                  <c:v>40671.958330000009</c:v>
                </c:pt>
                <c:pt idx="19204">
                  <c:v>40672</c:v>
                </c:pt>
                <c:pt idx="19205">
                  <c:v>40672.041669999999</c:v>
                </c:pt>
                <c:pt idx="19206">
                  <c:v>40672.083330000001</c:v>
                </c:pt>
                <c:pt idx="19207">
                  <c:v>40672.124999999993</c:v>
                </c:pt>
                <c:pt idx="19208">
                  <c:v>40672.166669999999</c:v>
                </c:pt>
                <c:pt idx="19209">
                  <c:v>40672.208330000001</c:v>
                </c:pt>
                <c:pt idx="19210">
                  <c:v>40672.25</c:v>
                </c:pt>
                <c:pt idx="19211">
                  <c:v>40672.291669999991</c:v>
                </c:pt>
                <c:pt idx="19212">
                  <c:v>40672.333330000001</c:v>
                </c:pt>
                <c:pt idx="19213">
                  <c:v>40672.375</c:v>
                </c:pt>
                <c:pt idx="19214">
                  <c:v>40672.416670000006</c:v>
                </c:pt>
                <c:pt idx="19215">
                  <c:v>40672.458330000009</c:v>
                </c:pt>
                <c:pt idx="19216">
                  <c:v>40672.5</c:v>
                </c:pt>
                <c:pt idx="19217">
                  <c:v>40672.541669999999</c:v>
                </c:pt>
                <c:pt idx="19218">
                  <c:v>40672.583330000001</c:v>
                </c:pt>
                <c:pt idx="19219">
                  <c:v>40672.624999999993</c:v>
                </c:pt>
                <c:pt idx="19220">
                  <c:v>40672.666669999999</c:v>
                </c:pt>
                <c:pt idx="19221">
                  <c:v>40672.708330000001</c:v>
                </c:pt>
                <c:pt idx="19222">
                  <c:v>40672.75</c:v>
                </c:pt>
                <c:pt idx="19223">
                  <c:v>40672.791669999991</c:v>
                </c:pt>
                <c:pt idx="19224">
                  <c:v>40672.833330000001</c:v>
                </c:pt>
                <c:pt idx="19225">
                  <c:v>40672.875</c:v>
                </c:pt>
                <c:pt idx="19226">
                  <c:v>40672.916670000006</c:v>
                </c:pt>
                <c:pt idx="19227">
                  <c:v>40672.958330000009</c:v>
                </c:pt>
                <c:pt idx="19228">
                  <c:v>40673</c:v>
                </c:pt>
                <c:pt idx="19229">
                  <c:v>40673.041669999999</c:v>
                </c:pt>
                <c:pt idx="19230">
                  <c:v>40673.083330000001</c:v>
                </c:pt>
                <c:pt idx="19231">
                  <c:v>40673.124999999993</c:v>
                </c:pt>
                <c:pt idx="19232">
                  <c:v>40673.166669999999</c:v>
                </c:pt>
                <c:pt idx="19233">
                  <c:v>40673.208330000001</c:v>
                </c:pt>
                <c:pt idx="19234">
                  <c:v>40673.25</c:v>
                </c:pt>
                <c:pt idx="19235">
                  <c:v>40673.291669999991</c:v>
                </c:pt>
                <c:pt idx="19236">
                  <c:v>40673.333330000001</c:v>
                </c:pt>
                <c:pt idx="19237">
                  <c:v>40673.375</c:v>
                </c:pt>
                <c:pt idx="19238">
                  <c:v>40673.416670000006</c:v>
                </c:pt>
                <c:pt idx="19239">
                  <c:v>40673.458330000009</c:v>
                </c:pt>
                <c:pt idx="19240">
                  <c:v>40673.5</c:v>
                </c:pt>
                <c:pt idx="19241">
                  <c:v>40673.541669999999</c:v>
                </c:pt>
                <c:pt idx="19242">
                  <c:v>40673.583330000001</c:v>
                </c:pt>
                <c:pt idx="19243">
                  <c:v>40673.624999999993</c:v>
                </c:pt>
                <c:pt idx="19244">
                  <c:v>40673.666669999999</c:v>
                </c:pt>
                <c:pt idx="19245">
                  <c:v>40673.708330000001</c:v>
                </c:pt>
                <c:pt idx="19246">
                  <c:v>40673.75</c:v>
                </c:pt>
                <c:pt idx="19247">
                  <c:v>40673.791669999991</c:v>
                </c:pt>
                <c:pt idx="19248">
                  <c:v>40673.833330000001</c:v>
                </c:pt>
                <c:pt idx="19249">
                  <c:v>40673.875</c:v>
                </c:pt>
                <c:pt idx="19250">
                  <c:v>40673.916670000006</c:v>
                </c:pt>
                <c:pt idx="19251">
                  <c:v>40673.958330000009</c:v>
                </c:pt>
                <c:pt idx="19252">
                  <c:v>40674</c:v>
                </c:pt>
                <c:pt idx="19253">
                  <c:v>40674.041669999999</c:v>
                </c:pt>
                <c:pt idx="19254">
                  <c:v>40674.083330000001</c:v>
                </c:pt>
                <c:pt idx="19255">
                  <c:v>40674.124999999993</c:v>
                </c:pt>
                <c:pt idx="19256">
                  <c:v>40674.166669999999</c:v>
                </c:pt>
                <c:pt idx="19257">
                  <c:v>40674.208330000001</c:v>
                </c:pt>
                <c:pt idx="19258">
                  <c:v>40674.25</c:v>
                </c:pt>
                <c:pt idx="19259">
                  <c:v>40674.291669999991</c:v>
                </c:pt>
                <c:pt idx="19260">
                  <c:v>40674.333330000001</c:v>
                </c:pt>
                <c:pt idx="19261">
                  <c:v>40674.375</c:v>
                </c:pt>
                <c:pt idx="19262">
                  <c:v>40674.416670000006</c:v>
                </c:pt>
                <c:pt idx="19263">
                  <c:v>40674.458330000009</c:v>
                </c:pt>
                <c:pt idx="19264">
                  <c:v>40674.5</c:v>
                </c:pt>
                <c:pt idx="19265">
                  <c:v>40674.541669999999</c:v>
                </c:pt>
                <c:pt idx="19266">
                  <c:v>40674.583330000001</c:v>
                </c:pt>
                <c:pt idx="19267">
                  <c:v>40674.624999999993</c:v>
                </c:pt>
                <c:pt idx="19268">
                  <c:v>40674.666669999999</c:v>
                </c:pt>
                <c:pt idx="19269">
                  <c:v>40674.708330000001</c:v>
                </c:pt>
                <c:pt idx="19270">
                  <c:v>40674.75</c:v>
                </c:pt>
                <c:pt idx="19271">
                  <c:v>40674.791669999991</c:v>
                </c:pt>
                <c:pt idx="19272">
                  <c:v>40674.833330000001</c:v>
                </c:pt>
                <c:pt idx="19273">
                  <c:v>40674.875</c:v>
                </c:pt>
                <c:pt idx="19274">
                  <c:v>40674.916670000006</c:v>
                </c:pt>
                <c:pt idx="19275">
                  <c:v>40674.958330000009</c:v>
                </c:pt>
                <c:pt idx="19276">
                  <c:v>40675</c:v>
                </c:pt>
                <c:pt idx="19277">
                  <c:v>40675.041669999999</c:v>
                </c:pt>
                <c:pt idx="19278">
                  <c:v>40675.083330000001</c:v>
                </c:pt>
                <c:pt idx="19279">
                  <c:v>40675.124999999993</c:v>
                </c:pt>
                <c:pt idx="19280">
                  <c:v>40675.166669999999</c:v>
                </c:pt>
                <c:pt idx="19281">
                  <c:v>40675.208330000001</c:v>
                </c:pt>
                <c:pt idx="19282">
                  <c:v>40675.25</c:v>
                </c:pt>
                <c:pt idx="19283">
                  <c:v>40675.291669999991</c:v>
                </c:pt>
                <c:pt idx="19284">
                  <c:v>40675.333330000001</c:v>
                </c:pt>
                <c:pt idx="19285">
                  <c:v>40675.375</c:v>
                </c:pt>
                <c:pt idx="19286">
                  <c:v>40675.416670000006</c:v>
                </c:pt>
                <c:pt idx="19287">
                  <c:v>40675.458330000009</c:v>
                </c:pt>
                <c:pt idx="19288">
                  <c:v>40675.5</c:v>
                </c:pt>
                <c:pt idx="19289">
                  <c:v>40675.541669999999</c:v>
                </c:pt>
                <c:pt idx="19290">
                  <c:v>40675.583330000001</c:v>
                </c:pt>
                <c:pt idx="19291">
                  <c:v>40675.624999999993</c:v>
                </c:pt>
                <c:pt idx="19292">
                  <c:v>40675.666669999999</c:v>
                </c:pt>
                <c:pt idx="19293">
                  <c:v>40675.708330000001</c:v>
                </c:pt>
                <c:pt idx="19294">
                  <c:v>40675.75</c:v>
                </c:pt>
                <c:pt idx="19295">
                  <c:v>40675.791669999991</c:v>
                </c:pt>
                <c:pt idx="19296">
                  <c:v>40675.833330000001</c:v>
                </c:pt>
                <c:pt idx="19297">
                  <c:v>40675.875</c:v>
                </c:pt>
                <c:pt idx="19298">
                  <c:v>40675.916670000006</c:v>
                </c:pt>
                <c:pt idx="19299">
                  <c:v>40675.958330000009</c:v>
                </c:pt>
                <c:pt idx="19300">
                  <c:v>40676</c:v>
                </c:pt>
                <c:pt idx="19301">
                  <c:v>40676.041669999999</c:v>
                </c:pt>
                <c:pt idx="19302">
                  <c:v>40676.083330000001</c:v>
                </c:pt>
                <c:pt idx="19303">
                  <c:v>40676.124999999993</c:v>
                </c:pt>
                <c:pt idx="19304">
                  <c:v>40676.166669999999</c:v>
                </c:pt>
                <c:pt idx="19305">
                  <c:v>40676.208330000001</c:v>
                </c:pt>
                <c:pt idx="19306">
                  <c:v>40676.25</c:v>
                </c:pt>
                <c:pt idx="19307">
                  <c:v>40676.291669999991</c:v>
                </c:pt>
                <c:pt idx="19308">
                  <c:v>40676.333330000001</c:v>
                </c:pt>
                <c:pt idx="19309">
                  <c:v>40676.375</c:v>
                </c:pt>
                <c:pt idx="19310">
                  <c:v>40676.416670000006</c:v>
                </c:pt>
                <c:pt idx="19311">
                  <c:v>40676.458330000009</c:v>
                </c:pt>
                <c:pt idx="19312">
                  <c:v>40676.5</c:v>
                </c:pt>
                <c:pt idx="19313">
                  <c:v>40676.541669999999</c:v>
                </c:pt>
                <c:pt idx="19314">
                  <c:v>40676.583330000001</c:v>
                </c:pt>
                <c:pt idx="19315">
                  <c:v>40676.624999999993</c:v>
                </c:pt>
                <c:pt idx="19316">
                  <c:v>40676.666669999999</c:v>
                </c:pt>
                <c:pt idx="19317">
                  <c:v>40676.708330000001</c:v>
                </c:pt>
                <c:pt idx="19318">
                  <c:v>40676.75</c:v>
                </c:pt>
                <c:pt idx="19319">
                  <c:v>40676.791669999991</c:v>
                </c:pt>
                <c:pt idx="19320">
                  <c:v>40676.833330000001</c:v>
                </c:pt>
                <c:pt idx="19321">
                  <c:v>40676.875</c:v>
                </c:pt>
                <c:pt idx="19322">
                  <c:v>40676.916670000006</c:v>
                </c:pt>
                <c:pt idx="19323">
                  <c:v>40676.958330000009</c:v>
                </c:pt>
                <c:pt idx="19324">
                  <c:v>40677</c:v>
                </c:pt>
                <c:pt idx="19325">
                  <c:v>40677.041669999999</c:v>
                </c:pt>
                <c:pt idx="19326">
                  <c:v>40677.083330000001</c:v>
                </c:pt>
                <c:pt idx="19327">
                  <c:v>40677.124999999993</c:v>
                </c:pt>
                <c:pt idx="19328">
                  <c:v>40677.166669999999</c:v>
                </c:pt>
                <c:pt idx="19329">
                  <c:v>40677.208330000001</c:v>
                </c:pt>
                <c:pt idx="19330">
                  <c:v>40677.25</c:v>
                </c:pt>
                <c:pt idx="19331">
                  <c:v>40677.291669999991</c:v>
                </c:pt>
                <c:pt idx="19332">
                  <c:v>40677.333330000001</c:v>
                </c:pt>
                <c:pt idx="19333">
                  <c:v>40677.375</c:v>
                </c:pt>
                <c:pt idx="19334">
                  <c:v>40677.416670000006</c:v>
                </c:pt>
                <c:pt idx="19335">
                  <c:v>40677.458330000009</c:v>
                </c:pt>
                <c:pt idx="19336">
                  <c:v>40677.5</c:v>
                </c:pt>
                <c:pt idx="19337">
                  <c:v>40677.541669999999</c:v>
                </c:pt>
                <c:pt idx="19338">
                  <c:v>40677.583330000001</c:v>
                </c:pt>
                <c:pt idx="19339">
                  <c:v>40677.624999999993</c:v>
                </c:pt>
                <c:pt idx="19340">
                  <c:v>40677.666669999999</c:v>
                </c:pt>
                <c:pt idx="19341">
                  <c:v>40677.708330000001</c:v>
                </c:pt>
                <c:pt idx="19342">
                  <c:v>40677.75</c:v>
                </c:pt>
                <c:pt idx="19343">
                  <c:v>40677.791669999991</c:v>
                </c:pt>
                <c:pt idx="19344">
                  <c:v>40677.833330000001</c:v>
                </c:pt>
                <c:pt idx="19345">
                  <c:v>40677.875</c:v>
                </c:pt>
                <c:pt idx="19346">
                  <c:v>40677.916670000006</c:v>
                </c:pt>
                <c:pt idx="19347">
                  <c:v>40677.958330000009</c:v>
                </c:pt>
                <c:pt idx="19348">
                  <c:v>40678</c:v>
                </c:pt>
                <c:pt idx="19349">
                  <c:v>40678.041669999999</c:v>
                </c:pt>
                <c:pt idx="19350">
                  <c:v>40678.083330000001</c:v>
                </c:pt>
                <c:pt idx="19351">
                  <c:v>40678.124999999993</c:v>
                </c:pt>
                <c:pt idx="19352">
                  <c:v>40678.166669999999</c:v>
                </c:pt>
                <c:pt idx="19353">
                  <c:v>40678.208330000001</c:v>
                </c:pt>
                <c:pt idx="19354">
                  <c:v>40678.25</c:v>
                </c:pt>
                <c:pt idx="19355">
                  <c:v>40678.291669999991</c:v>
                </c:pt>
                <c:pt idx="19356">
                  <c:v>40678.333330000001</c:v>
                </c:pt>
                <c:pt idx="19357">
                  <c:v>40678.375</c:v>
                </c:pt>
                <c:pt idx="19358">
                  <c:v>40678.416670000006</c:v>
                </c:pt>
                <c:pt idx="19359">
                  <c:v>40678.458330000009</c:v>
                </c:pt>
                <c:pt idx="19360">
                  <c:v>40678.5</c:v>
                </c:pt>
                <c:pt idx="19361">
                  <c:v>40678.541669999999</c:v>
                </c:pt>
                <c:pt idx="19362">
                  <c:v>40678.583330000001</c:v>
                </c:pt>
                <c:pt idx="19363">
                  <c:v>40678.624999999993</c:v>
                </c:pt>
                <c:pt idx="19364">
                  <c:v>40678.666669999999</c:v>
                </c:pt>
                <c:pt idx="19365">
                  <c:v>40678.708330000001</c:v>
                </c:pt>
                <c:pt idx="19366">
                  <c:v>40678.75</c:v>
                </c:pt>
                <c:pt idx="19367">
                  <c:v>40678.791669999991</c:v>
                </c:pt>
                <c:pt idx="19368">
                  <c:v>40678.833330000001</c:v>
                </c:pt>
                <c:pt idx="19369">
                  <c:v>40678.875</c:v>
                </c:pt>
                <c:pt idx="19370">
                  <c:v>40678.916670000006</c:v>
                </c:pt>
                <c:pt idx="19371">
                  <c:v>40678.958330000009</c:v>
                </c:pt>
                <c:pt idx="19372">
                  <c:v>40679</c:v>
                </c:pt>
                <c:pt idx="19373">
                  <c:v>40679.041669999999</c:v>
                </c:pt>
                <c:pt idx="19374">
                  <c:v>40679.083330000001</c:v>
                </c:pt>
                <c:pt idx="19375">
                  <c:v>40679.124999999993</c:v>
                </c:pt>
                <c:pt idx="19376">
                  <c:v>40679.166669999999</c:v>
                </c:pt>
                <c:pt idx="19377">
                  <c:v>40679.208330000001</c:v>
                </c:pt>
                <c:pt idx="19378">
                  <c:v>40679.25</c:v>
                </c:pt>
                <c:pt idx="19379">
                  <c:v>40679.291669999991</c:v>
                </c:pt>
                <c:pt idx="19380">
                  <c:v>40679.333330000001</c:v>
                </c:pt>
                <c:pt idx="19381">
                  <c:v>40679.375</c:v>
                </c:pt>
                <c:pt idx="19382">
                  <c:v>40679.416670000006</c:v>
                </c:pt>
                <c:pt idx="19383">
                  <c:v>40679.458330000009</c:v>
                </c:pt>
                <c:pt idx="19384">
                  <c:v>40679.5</c:v>
                </c:pt>
                <c:pt idx="19385">
                  <c:v>40679.541669999999</c:v>
                </c:pt>
                <c:pt idx="19386">
                  <c:v>40679.583330000001</c:v>
                </c:pt>
                <c:pt idx="19387">
                  <c:v>40679.624999999993</c:v>
                </c:pt>
                <c:pt idx="19388">
                  <c:v>40679.666669999999</c:v>
                </c:pt>
                <c:pt idx="19389">
                  <c:v>40679.708330000001</c:v>
                </c:pt>
                <c:pt idx="19390">
                  <c:v>40679.75</c:v>
                </c:pt>
                <c:pt idx="19391">
                  <c:v>40679.791669999991</c:v>
                </c:pt>
                <c:pt idx="19392">
                  <c:v>40679.833330000001</c:v>
                </c:pt>
                <c:pt idx="19393">
                  <c:v>40679.875</c:v>
                </c:pt>
                <c:pt idx="19394">
                  <c:v>40679.916670000006</c:v>
                </c:pt>
                <c:pt idx="19395">
                  <c:v>40679.958330000009</c:v>
                </c:pt>
                <c:pt idx="19396">
                  <c:v>40680</c:v>
                </c:pt>
                <c:pt idx="19397">
                  <c:v>40680.041669999999</c:v>
                </c:pt>
                <c:pt idx="19398">
                  <c:v>40680.083330000001</c:v>
                </c:pt>
                <c:pt idx="19399">
                  <c:v>40680.124999999993</c:v>
                </c:pt>
                <c:pt idx="19400">
                  <c:v>40680.166669999999</c:v>
                </c:pt>
                <c:pt idx="19401">
                  <c:v>40680.208330000001</c:v>
                </c:pt>
                <c:pt idx="19402">
                  <c:v>40680.25</c:v>
                </c:pt>
                <c:pt idx="19403">
                  <c:v>40680.291669999991</c:v>
                </c:pt>
                <c:pt idx="19404">
                  <c:v>40680.333330000001</c:v>
                </c:pt>
                <c:pt idx="19405">
                  <c:v>40680.375</c:v>
                </c:pt>
                <c:pt idx="19406">
                  <c:v>40680.416670000006</c:v>
                </c:pt>
                <c:pt idx="19407">
                  <c:v>40680.458330000009</c:v>
                </c:pt>
                <c:pt idx="19408">
                  <c:v>40680.5</c:v>
                </c:pt>
                <c:pt idx="19409">
                  <c:v>40680.541669999999</c:v>
                </c:pt>
                <c:pt idx="19410">
                  <c:v>40680.583330000001</c:v>
                </c:pt>
                <c:pt idx="19411">
                  <c:v>40680.624999999993</c:v>
                </c:pt>
                <c:pt idx="19412">
                  <c:v>40680.666669999999</c:v>
                </c:pt>
                <c:pt idx="19413">
                  <c:v>40680.708330000001</c:v>
                </c:pt>
                <c:pt idx="19414">
                  <c:v>40680.75</c:v>
                </c:pt>
                <c:pt idx="19415">
                  <c:v>40680.791669999991</c:v>
                </c:pt>
                <c:pt idx="19416">
                  <c:v>40680.833330000001</c:v>
                </c:pt>
                <c:pt idx="19417">
                  <c:v>40680.875</c:v>
                </c:pt>
                <c:pt idx="19418">
                  <c:v>40680.916670000006</c:v>
                </c:pt>
                <c:pt idx="19419">
                  <c:v>40680.958330000009</c:v>
                </c:pt>
                <c:pt idx="19420">
                  <c:v>40681</c:v>
                </c:pt>
                <c:pt idx="19421">
                  <c:v>40681.041669999999</c:v>
                </c:pt>
                <c:pt idx="19422">
                  <c:v>40681.083330000001</c:v>
                </c:pt>
                <c:pt idx="19423">
                  <c:v>40681.124999999993</c:v>
                </c:pt>
                <c:pt idx="19424">
                  <c:v>40681.166669999999</c:v>
                </c:pt>
                <c:pt idx="19425">
                  <c:v>40681.208330000001</c:v>
                </c:pt>
                <c:pt idx="19426">
                  <c:v>40681.25</c:v>
                </c:pt>
                <c:pt idx="19427">
                  <c:v>40681.291669999991</c:v>
                </c:pt>
                <c:pt idx="19428">
                  <c:v>40681.333330000001</c:v>
                </c:pt>
                <c:pt idx="19429">
                  <c:v>40681.375</c:v>
                </c:pt>
                <c:pt idx="19430">
                  <c:v>40681.416670000006</c:v>
                </c:pt>
                <c:pt idx="19431">
                  <c:v>40681.458330000009</c:v>
                </c:pt>
                <c:pt idx="19432">
                  <c:v>40681.5</c:v>
                </c:pt>
                <c:pt idx="19433">
                  <c:v>40681.541669999999</c:v>
                </c:pt>
                <c:pt idx="19434">
                  <c:v>40681.583330000001</c:v>
                </c:pt>
                <c:pt idx="19435">
                  <c:v>40681.624999999993</c:v>
                </c:pt>
                <c:pt idx="19436">
                  <c:v>40681.666669999999</c:v>
                </c:pt>
                <c:pt idx="19437">
                  <c:v>40681.708330000001</c:v>
                </c:pt>
                <c:pt idx="19438">
                  <c:v>40681.75</c:v>
                </c:pt>
                <c:pt idx="19439">
                  <c:v>40681.791669999991</c:v>
                </c:pt>
                <c:pt idx="19440">
                  <c:v>40681.833330000001</c:v>
                </c:pt>
                <c:pt idx="19441">
                  <c:v>40681.875</c:v>
                </c:pt>
                <c:pt idx="19442">
                  <c:v>40681.916670000006</c:v>
                </c:pt>
                <c:pt idx="19443">
                  <c:v>40681.958330000009</c:v>
                </c:pt>
                <c:pt idx="19444">
                  <c:v>40682</c:v>
                </c:pt>
                <c:pt idx="19445">
                  <c:v>40682.041669999999</c:v>
                </c:pt>
                <c:pt idx="19446">
                  <c:v>40682.083330000001</c:v>
                </c:pt>
                <c:pt idx="19447">
                  <c:v>40682.124999999993</c:v>
                </c:pt>
                <c:pt idx="19448">
                  <c:v>40682.166669999999</c:v>
                </c:pt>
                <c:pt idx="19449">
                  <c:v>40682.208330000001</c:v>
                </c:pt>
                <c:pt idx="19450">
                  <c:v>40682.25</c:v>
                </c:pt>
                <c:pt idx="19451">
                  <c:v>40682.291669999991</c:v>
                </c:pt>
                <c:pt idx="19452">
                  <c:v>40682.333330000001</c:v>
                </c:pt>
                <c:pt idx="19453">
                  <c:v>40682.375</c:v>
                </c:pt>
                <c:pt idx="19454">
                  <c:v>40682.416670000006</c:v>
                </c:pt>
                <c:pt idx="19455">
                  <c:v>40682.458330000009</c:v>
                </c:pt>
                <c:pt idx="19456">
                  <c:v>40682.5</c:v>
                </c:pt>
                <c:pt idx="19457">
                  <c:v>40682.541669999999</c:v>
                </c:pt>
                <c:pt idx="19458">
                  <c:v>40682.583330000001</c:v>
                </c:pt>
                <c:pt idx="19459">
                  <c:v>40682.624999999993</c:v>
                </c:pt>
                <c:pt idx="19460">
                  <c:v>40682.666669999999</c:v>
                </c:pt>
                <c:pt idx="19461">
                  <c:v>40682.708330000001</c:v>
                </c:pt>
                <c:pt idx="19462">
                  <c:v>40682.75</c:v>
                </c:pt>
                <c:pt idx="19463">
                  <c:v>40682.791669999991</c:v>
                </c:pt>
                <c:pt idx="19464">
                  <c:v>40682.833330000001</c:v>
                </c:pt>
                <c:pt idx="19465">
                  <c:v>40682.875</c:v>
                </c:pt>
                <c:pt idx="19466">
                  <c:v>40682.916670000006</c:v>
                </c:pt>
                <c:pt idx="19467">
                  <c:v>40682.958330000009</c:v>
                </c:pt>
                <c:pt idx="19468">
                  <c:v>40683</c:v>
                </c:pt>
                <c:pt idx="19469">
                  <c:v>40683.041669999999</c:v>
                </c:pt>
                <c:pt idx="19470">
                  <c:v>40683.083330000001</c:v>
                </c:pt>
                <c:pt idx="19471">
                  <c:v>40683.124999999993</c:v>
                </c:pt>
                <c:pt idx="19472">
                  <c:v>40683.166669999999</c:v>
                </c:pt>
                <c:pt idx="19473">
                  <c:v>40683.208330000001</c:v>
                </c:pt>
                <c:pt idx="19474">
                  <c:v>40683.25</c:v>
                </c:pt>
                <c:pt idx="19475">
                  <c:v>40683.291669999991</c:v>
                </c:pt>
                <c:pt idx="19476">
                  <c:v>40683.333330000001</c:v>
                </c:pt>
                <c:pt idx="19477">
                  <c:v>40683.375</c:v>
                </c:pt>
                <c:pt idx="19478">
                  <c:v>40683.416670000006</c:v>
                </c:pt>
                <c:pt idx="19479">
                  <c:v>40683.458330000009</c:v>
                </c:pt>
                <c:pt idx="19480">
                  <c:v>40683.5</c:v>
                </c:pt>
                <c:pt idx="19481">
                  <c:v>40683.541669999999</c:v>
                </c:pt>
                <c:pt idx="19482">
                  <c:v>40683.583330000001</c:v>
                </c:pt>
                <c:pt idx="19483">
                  <c:v>40683.624999999993</c:v>
                </c:pt>
                <c:pt idx="19484">
                  <c:v>40683.666669999999</c:v>
                </c:pt>
                <c:pt idx="19485">
                  <c:v>40683.708330000001</c:v>
                </c:pt>
                <c:pt idx="19486">
                  <c:v>40683.75</c:v>
                </c:pt>
                <c:pt idx="19487">
                  <c:v>40683.791669999991</c:v>
                </c:pt>
                <c:pt idx="19488">
                  <c:v>40683.833330000001</c:v>
                </c:pt>
                <c:pt idx="19489">
                  <c:v>40683.875</c:v>
                </c:pt>
                <c:pt idx="19490">
                  <c:v>40683.916670000006</c:v>
                </c:pt>
                <c:pt idx="19491">
                  <c:v>40683.958330000009</c:v>
                </c:pt>
                <c:pt idx="19492">
                  <c:v>40684</c:v>
                </c:pt>
                <c:pt idx="19493">
                  <c:v>40684.041669999999</c:v>
                </c:pt>
                <c:pt idx="19494">
                  <c:v>40684.083330000001</c:v>
                </c:pt>
                <c:pt idx="19495">
                  <c:v>40684.124999999993</c:v>
                </c:pt>
                <c:pt idx="19496">
                  <c:v>40684.166669999999</c:v>
                </c:pt>
                <c:pt idx="19497">
                  <c:v>40684.208330000001</c:v>
                </c:pt>
                <c:pt idx="19498">
                  <c:v>40684.25</c:v>
                </c:pt>
                <c:pt idx="19499">
                  <c:v>40684.291669999991</c:v>
                </c:pt>
                <c:pt idx="19500">
                  <c:v>40684.333330000001</c:v>
                </c:pt>
                <c:pt idx="19501">
                  <c:v>40684.375</c:v>
                </c:pt>
                <c:pt idx="19502">
                  <c:v>40684.416670000006</c:v>
                </c:pt>
                <c:pt idx="19503">
                  <c:v>40684.458330000009</c:v>
                </c:pt>
                <c:pt idx="19504">
                  <c:v>40684.5</c:v>
                </c:pt>
                <c:pt idx="19505">
                  <c:v>40684.541669999999</c:v>
                </c:pt>
                <c:pt idx="19506">
                  <c:v>40684.583330000001</c:v>
                </c:pt>
                <c:pt idx="19507">
                  <c:v>40684.624999999993</c:v>
                </c:pt>
                <c:pt idx="19508">
                  <c:v>40684.666669999999</c:v>
                </c:pt>
                <c:pt idx="19509">
                  <c:v>40684.708330000001</c:v>
                </c:pt>
                <c:pt idx="19510">
                  <c:v>40684.75</c:v>
                </c:pt>
                <c:pt idx="19511">
                  <c:v>40684.791669999991</c:v>
                </c:pt>
                <c:pt idx="19512">
                  <c:v>40684.833330000001</c:v>
                </c:pt>
                <c:pt idx="19513">
                  <c:v>40684.875</c:v>
                </c:pt>
                <c:pt idx="19514">
                  <c:v>40684.916670000006</c:v>
                </c:pt>
                <c:pt idx="19515">
                  <c:v>40684.958330000009</c:v>
                </c:pt>
                <c:pt idx="19516">
                  <c:v>40685</c:v>
                </c:pt>
                <c:pt idx="19517">
                  <c:v>40685.041669999999</c:v>
                </c:pt>
                <c:pt idx="19518">
                  <c:v>40685.083330000001</c:v>
                </c:pt>
                <c:pt idx="19519">
                  <c:v>40685.124999999993</c:v>
                </c:pt>
                <c:pt idx="19520">
                  <c:v>40685.166669999999</c:v>
                </c:pt>
                <c:pt idx="19521">
                  <c:v>40685.208330000001</c:v>
                </c:pt>
                <c:pt idx="19522">
                  <c:v>40685.25</c:v>
                </c:pt>
                <c:pt idx="19523">
                  <c:v>40685.291669999991</c:v>
                </c:pt>
                <c:pt idx="19524">
                  <c:v>40685.333330000001</c:v>
                </c:pt>
                <c:pt idx="19525">
                  <c:v>40685.375</c:v>
                </c:pt>
                <c:pt idx="19526">
                  <c:v>40685.416670000006</c:v>
                </c:pt>
                <c:pt idx="19527">
                  <c:v>40685.458330000009</c:v>
                </c:pt>
                <c:pt idx="19528">
                  <c:v>40685.5</c:v>
                </c:pt>
                <c:pt idx="19529">
                  <c:v>40685.541669999999</c:v>
                </c:pt>
                <c:pt idx="19530">
                  <c:v>40685.583330000001</c:v>
                </c:pt>
                <c:pt idx="19531">
                  <c:v>40685.624999999993</c:v>
                </c:pt>
                <c:pt idx="19532">
                  <c:v>40685.666669999999</c:v>
                </c:pt>
                <c:pt idx="19533">
                  <c:v>40685.708330000001</c:v>
                </c:pt>
                <c:pt idx="19534">
                  <c:v>40685.75</c:v>
                </c:pt>
                <c:pt idx="19535">
                  <c:v>40685.791669999991</c:v>
                </c:pt>
                <c:pt idx="19536">
                  <c:v>40685.833330000001</c:v>
                </c:pt>
                <c:pt idx="19537">
                  <c:v>40685.875</c:v>
                </c:pt>
                <c:pt idx="19538">
                  <c:v>40685.916670000006</c:v>
                </c:pt>
                <c:pt idx="19539">
                  <c:v>40685.958330000009</c:v>
                </c:pt>
                <c:pt idx="19540">
                  <c:v>40686</c:v>
                </c:pt>
                <c:pt idx="19541">
                  <c:v>40686.041669999999</c:v>
                </c:pt>
                <c:pt idx="19542">
                  <c:v>40686.083330000001</c:v>
                </c:pt>
                <c:pt idx="19543">
                  <c:v>40686.124999999993</c:v>
                </c:pt>
                <c:pt idx="19544">
                  <c:v>40686.166669999999</c:v>
                </c:pt>
                <c:pt idx="19545">
                  <c:v>40686.208330000001</c:v>
                </c:pt>
                <c:pt idx="19546">
                  <c:v>40686.25</c:v>
                </c:pt>
                <c:pt idx="19547">
                  <c:v>40686.291669999991</c:v>
                </c:pt>
                <c:pt idx="19548">
                  <c:v>40686.333330000001</c:v>
                </c:pt>
                <c:pt idx="19549">
                  <c:v>40686.375</c:v>
                </c:pt>
                <c:pt idx="19550">
                  <c:v>40686.416670000006</c:v>
                </c:pt>
                <c:pt idx="19551">
                  <c:v>40686.458330000009</c:v>
                </c:pt>
                <c:pt idx="19552">
                  <c:v>40686.5</c:v>
                </c:pt>
                <c:pt idx="19553">
                  <c:v>40686.541669999999</c:v>
                </c:pt>
                <c:pt idx="19554">
                  <c:v>40686.583330000001</c:v>
                </c:pt>
                <c:pt idx="19555">
                  <c:v>40686.624999999993</c:v>
                </c:pt>
                <c:pt idx="19556">
                  <c:v>40686.666669999999</c:v>
                </c:pt>
                <c:pt idx="19557">
                  <c:v>40686.708330000001</c:v>
                </c:pt>
                <c:pt idx="19558">
                  <c:v>40686.75</c:v>
                </c:pt>
                <c:pt idx="19559">
                  <c:v>40686.791669999991</c:v>
                </c:pt>
                <c:pt idx="19560">
                  <c:v>40686.833330000001</c:v>
                </c:pt>
                <c:pt idx="19561">
                  <c:v>40686.875</c:v>
                </c:pt>
                <c:pt idx="19562">
                  <c:v>40686.916670000006</c:v>
                </c:pt>
                <c:pt idx="19563">
                  <c:v>40686.958330000009</c:v>
                </c:pt>
                <c:pt idx="19564">
                  <c:v>40687</c:v>
                </c:pt>
                <c:pt idx="19565">
                  <c:v>40687.041669999999</c:v>
                </c:pt>
                <c:pt idx="19566">
                  <c:v>40687.083330000001</c:v>
                </c:pt>
                <c:pt idx="19567">
                  <c:v>40687.124999999993</c:v>
                </c:pt>
                <c:pt idx="19568">
                  <c:v>40687.166669999999</c:v>
                </c:pt>
                <c:pt idx="19569">
                  <c:v>40687.208330000001</c:v>
                </c:pt>
                <c:pt idx="19570">
                  <c:v>40687.25</c:v>
                </c:pt>
                <c:pt idx="19571">
                  <c:v>40687.291669999991</c:v>
                </c:pt>
                <c:pt idx="19572">
                  <c:v>40687.333330000001</c:v>
                </c:pt>
                <c:pt idx="19573">
                  <c:v>40687.375</c:v>
                </c:pt>
                <c:pt idx="19574">
                  <c:v>40687.416670000006</c:v>
                </c:pt>
                <c:pt idx="19575">
                  <c:v>40687.458330000009</c:v>
                </c:pt>
                <c:pt idx="19576">
                  <c:v>40687.5</c:v>
                </c:pt>
                <c:pt idx="19577">
                  <c:v>40687.541669999999</c:v>
                </c:pt>
                <c:pt idx="19578">
                  <c:v>40687.583330000001</c:v>
                </c:pt>
                <c:pt idx="19579">
                  <c:v>40687.624999999993</c:v>
                </c:pt>
                <c:pt idx="19580">
                  <c:v>40687.666669999999</c:v>
                </c:pt>
                <c:pt idx="19581">
                  <c:v>40687.708330000001</c:v>
                </c:pt>
                <c:pt idx="19582">
                  <c:v>40687.75</c:v>
                </c:pt>
                <c:pt idx="19583">
                  <c:v>40687.791669999991</c:v>
                </c:pt>
                <c:pt idx="19584">
                  <c:v>40687.833330000001</c:v>
                </c:pt>
                <c:pt idx="19585">
                  <c:v>40687.875</c:v>
                </c:pt>
                <c:pt idx="19586">
                  <c:v>40687.916670000006</c:v>
                </c:pt>
                <c:pt idx="19587">
                  <c:v>40687.958330000009</c:v>
                </c:pt>
                <c:pt idx="19588">
                  <c:v>40688</c:v>
                </c:pt>
                <c:pt idx="19589">
                  <c:v>40688.041669999999</c:v>
                </c:pt>
                <c:pt idx="19590">
                  <c:v>40688.083330000001</c:v>
                </c:pt>
                <c:pt idx="19591">
                  <c:v>40688.124999999993</c:v>
                </c:pt>
                <c:pt idx="19592">
                  <c:v>40688.166669999999</c:v>
                </c:pt>
                <c:pt idx="19593">
                  <c:v>40688.208330000001</c:v>
                </c:pt>
                <c:pt idx="19594">
                  <c:v>40688.25</c:v>
                </c:pt>
                <c:pt idx="19595">
                  <c:v>40688.291669999991</c:v>
                </c:pt>
                <c:pt idx="19596">
                  <c:v>40688.333330000001</c:v>
                </c:pt>
                <c:pt idx="19597">
                  <c:v>40688.375</c:v>
                </c:pt>
                <c:pt idx="19598">
                  <c:v>40688.416670000006</c:v>
                </c:pt>
                <c:pt idx="19599">
                  <c:v>40688.458330000009</c:v>
                </c:pt>
                <c:pt idx="19600">
                  <c:v>40688.5</c:v>
                </c:pt>
                <c:pt idx="19601">
                  <c:v>40688.541669999999</c:v>
                </c:pt>
                <c:pt idx="19602">
                  <c:v>40688.583330000001</c:v>
                </c:pt>
                <c:pt idx="19603">
                  <c:v>40688.624999999993</c:v>
                </c:pt>
                <c:pt idx="19604">
                  <c:v>40688.666669999999</c:v>
                </c:pt>
                <c:pt idx="19605">
                  <c:v>40688.708330000001</c:v>
                </c:pt>
                <c:pt idx="19606">
                  <c:v>40688.75</c:v>
                </c:pt>
                <c:pt idx="19607">
                  <c:v>40688.791669999991</c:v>
                </c:pt>
                <c:pt idx="19608">
                  <c:v>40688.833330000001</c:v>
                </c:pt>
                <c:pt idx="19609">
                  <c:v>40688.875</c:v>
                </c:pt>
                <c:pt idx="19610">
                  <c:v>40688.916670000006</c:v>
                </c:pt>
                <c:pt idx="19611">
                  <c:v>40688.958330000009</c:v>
                </c:pt>
                <c:pt idx="19612">
                  <c:v>40689</c:v>
                </c:pt>
                <c:pt idx="19613">
                  <c:v>40689.041669999999</c:v>
                </c:pt>
                <c:pt idx="19614">
                  <c:v>40689.083330000001</c:v>
                </c:pt>
                <c:pt idx="19615">
                  <c:v>40689.124999999993</c:v>
                </c:pt>
                <c:pt idx="19616">
                  <c:v>40689.166669999999</c:v>
                </c:pt>
                <c:pt idx="19617">
                  <c:v>40689.208330000001</c:v>
                </c:pt>
                <c:pt idx="19618">
                  <c:v>40689.25</c:v>
                </c:pt>
                <c:pt idx="19619">
                  <c:v>40689.291669999991</c:v>
                </c:pt>
                <c:pt idx="19620">
                  <c:v>40689.333330000001</c:v>
                </c:pt>
                <c:pt idx="19621">
                  <c:v>40689.375</c:v>
                </c:pt>
                <c:pt idx="19622">
                  <c:v>40689.416670000006</c:v>
                </c:pt>
                <c:pt idx="19623">
                  <c:v>40689.458330000009</c:v>
                </c:pt>
                <c:pt idx="19624">
                  <c:v>40689.5</c:v>
                </c:pt>
                <c:pt idx="19625">
                  <c:v>40689.541669999999</c:v>
                </c:pt>
                <c:pt idx="19626">
                  <c:v>40689.583330000001</c:v>
                </c:pt>
                <c:pt idx="19627">
                  <c:v>40689.624999999993</c:v>
                </c:pt>
                <c:pt idx="19628">
                  <c:v>40689.666669999999</c:v>
                </c:pt>
                <c:pt idx="19629">
                  <c:v>40689.708330000001</c:v>
                </c:pt>
                <c:pt idx="19630">
                  <c:v>40689.75</c:v>
                </c:pt>
                <c:pt idx="19631">
                  <c:v>40689.791669999991</c:v>
                </c:pt>
                <c:pt idx="19632">
                  <c:v>40689.833330000001</c:v>
                </c:pt>
                <c:pt idx="19633">
                  <c:v>40689.875</c:v>
                </c:pt>
                <c:pt idx="19634">
                  <c:v>40689.916670000006</c:v>
                </c:pt>
                <c:pt idx="19635">
                  <c:v>40689.958330000009</c:v>
                </c:pt>
                <c:pt idx="19636">
                  <c:v>40690</c:v>
                </c:pt>
                <c:pt idx="19637">
                  <c:v>40690.041669999999</c:v>
                </c:pt>
                <c:pt idx="19638">
                  <c:v>40690.083330000001</c:v>
                </c:pt>
                <c:pt idx="19639">
                  <c:v>40690.124999999993</c:v>
                </c:pt>
                <c:pt idx="19640">
                  <c:v>40690.166669999999</c:v>
                </c:pt>
                <c:pt idx="19641">
                  <c:v>40690.208330000001</c:v>
                </c:pt>
                <c:pt idx="19642">
                  <c:v>40690.25</c:v>
                </c:pt>
                <c:pt idx="19643">
                  <c:v>40690.291669999991</c:v>
                </c:pt>
                <c:pt idx="19644">
                  <c:v>40690.333330000001</c:v>
                </c:pt>
                <c:pt idx="19645">
                  <c:v>40690.375</c:v>
                </c:pt>
                <c:pt idx="19646">
                  <c:v>40690.416670000006</c:v>
                </c:pt>
                <c:pt idx="19647">
                  <c:v>40690.458330000009</c:v>
                </c:pt>
                <c:pt idx="19648">
                  <c:v>40690.5</c:v>
                </c:pt>
                <c:pt idx="19649">
                  <c:v>40690.541669999999</c:v>
                </c:pt>
                <c:pt idx="19650">
                  <c:v>40690.583330000001</c:v>
                </c:pt>
                <c:pt idx="19651">
                  <c:v>40690.624999999993</c:v>
                </c:pt>
                <c:pt idx="19652">
                  <c:v>40690.666669999999</c:v>
                </c:pt>
                <c:pt idx="19653">
                  <c:v>40690.708330000001</c:v>
                </c:pt>
                <c:pt idx="19654">
                  <c:v>40690.75</c:v>
                </c:pt>
                <c:pt idx="19655">
                  <c:v>40690.791669999991</c:v>
                </c:pt>
                <c:pt idx="19656">
                  <c:v>40690.833330000001</c:v>
                </c:pt>
                <c:pt idx="19657">
                  <c:v>40690.875</c:v>
                </c:pt>
                <c:pt idx="19658">
                  <c:v>40690.916670000006</c:v>
                </c:pt>
                <c:pt idx="19659">
                  <c:v>40690.958330000009</c:v>
                </c:pt>
                <c:pt idx="19660">
                  <c:v>40691</c:v>
                </c:pt>
                <c:pt idx="19661">
                  <c:v>40691.041669999999</c:v>
                </c:pt>
                <c:pt idx="19662">
                  <c:v>40691.083330000001</c:v>
                </c:pt>
                <c:pt idx="19663">
                  <c:v>40691.124999999993</c:v>
                </c:pt>
                <c:pt idx="19664">
                  <c:v>40691.166669999999</c:v>
                </c:pt>
                <c:pt idx="19665">
                  <c:v>40691.208330000001</c:v>
                </c:pt>
                <c:pt idx="19666">
                  <c:v>40691.25</c:v>
                </c:pt>
                <c:pt idx="19667">
                  <c:v>40691.291669999991</c:v>
                </c:pt>
                <c:pt idx="19668">
                  <c:v>40691.333330000001</c:v>
                </c:pt>
                <c:pt idx="19669">
                  <c:v>40691.375</c:v>
                </c:pt>
                <c:pt idx="19670">
                  <c:v>40691.416670000006</c:v>
                </c:pt>
                <c:pt idx="19671">
                  <c:v>40691.458330000009</c:v>
                </c:pt>
                <c:pt idx="19672">
                  <c:v>40691.5</c:v>
                </c:pt>
                <c:pt idx="19673">
                  <c:v>40691.541669999999</c:v>
                </c:pt>
                <c:pt idx="19674">
                  <c:v>40691.583330000001</c:v>
                </c:pt>
                <c:pt idx="19675">
                  <c:v>40691.624999999993</c:v>
                </c:pt>
                <c:pt idx="19676">
                  <c:v>40691.666669999999</c:v>
                </c:pt>
                <c:pt idx="19677">
                  <c:v>40691.708330000001</c:v>
                </c:pt>
                <c:pt idx="19678">
                  <c:v>40691.75</c:v>
                </c:pt>
                <c:pt idx="19679">
                  <c:v>40691.791669999991</c:v>
                </c:pt>
                <c:pt idx="19680">
                  <c:v>40691.833330000001</c:v>
                </c:pt>
                <c:pt idx="19681">
                  <c:v>40691.875</c:v>
                </c:pt>
                <c:pt idx="19682">
                  <c:v>40691.916670000006</c:v>
                </c:pt>
                <c:pt idx="19683">
                  <c:v>40691.958330000009</c:v>
                </c:pt>
                <c:pt idx="19684">
                  <c:v>40692</c:v>
                </c:pt>
                <c:pt idx="19685">
                  <c:v>40692.041669999999</c:v>
                </c:pt>
                <c:pt idx="19686">
                  <c:v>40692.083330000001</c:v>
                </c:pt>
                <c:pt idx="19687">
                  <c:v>40692.124999999993</c:v>
                </c:pt>
                <c:pt idx="19688">
                  <c:v>40692.166669999999</c:v>
                </c:pt>
                <c:pt idx="19689">
                  <c:v>40692.208330000001</c:v>
                </c:pt>
                <c:pt idx="19690">
                  <c:v>40692.25</c:v>
                </c:pt>
                <c:pt idx="19691">
                  <c:v>40692.291669999991</c:v>
                </c:pt>
                <c:pt idx="19692">
                  <c:v>40692.333330000001</c:v>
                </c:pt>
                <c:pt idx="19693">
                  <c:v>40692.375</c:v>
                </c:pt>
                <c:pt idx="19694">
                  <c:v>40692.416670000006</c:v>
                </c:pt>
                <c:pt idx="19695">
                  <c:v>40692.458330000009</c:v>
                </c:pt>
                <c:pt idx="19696">
                  <c:v>40692.5</c:v>
                </c:pt>
                <c:pt idx="19697">
                  <c:v>40692.541669999999</c:v>
                </c:pt>
                <c:pt idx="19698">
                  <c:v>40692.583330000001</c:v>
                </c:pt>
                <c:pt idx="19699">
                  <c:v>40692.624999999993</c:v>
                </c:pt>
                <c:pt idx="19700">
                  <c:v>40692.666669999999</c:v>
                </c:pt>
                <c:pt idx="19701">
                  <c:v>40692.708330000001</c:v>
                </c:pt>
                <c:pt idx="19702">
                  <c:v>40692.75</c:v>
                </c:pt>
                <c:pt idx="19703">
                  <c:v>40692.791669999991</c:v>
                </c:pt>
                <c:pt idx="19704">
                  <c:v>40692.833330000001</c:v>
                </c:pt>
                <c:pt idx="19705">
                  <c:v>40692.875</c:v>
                </c:pt>
                <c:pt idx="19706">
                  <c:v>40692.916670000006</c:v>
                </c:pt>
                <c:pt idx="19707">
                  <c:v>40692.958330000009</c:v>
                </c:pt>
                <c:pt idx="19708">
                  <c:v>40693</c:v>
                </c:pt>
                <c:pt idx="19709">
                  <c:v>40693.041669999999</c:v>
                </c:pt>
                <c:pt idx="19710">
                  <c:v>40693.083330000001</c:v>
                </c:pt>
                <c:pt idx="19711">
                  <c:v>40693.124999999993</c:v>
                </c:pt>
                <c:pt idx="19712">
                  <c:v>40693.166669999999</c:v>
                </c:pt>
                <c:pt idx="19713">
                  <c:v>40693.208330000001</c:v>
                </c:pt>
                <c:pt idx="19714">
                  <c:v>40693.25</c:v>
                </c:pt>
                <c:pt idx="19715">
                  <c:v>40693.291669999991</c:v>
                </c:pt>
                <c:pt idx="19716">
                  <c:v>40693.333330000001</c:v>
                </c:pt>
                <c:pt idx="19717">
                  <c:v>40693.375</c:v>
                </c:pt>
                <c:pt idx="19718">
                  <c:v>40693.416670000006</c:v>
                </c:pt>
                <c:pt idx="19719">
                  <c:v>40693.458330000009</c:v>
                </c:pt>
                <c:pt idx="19720">
                  <c:v>40693.5</c:v>
                </c:pt>
                <c:pt idx="19721">
                  <c:v>40693.541669999999</c:v>
                </c:pt>
                <c:pt idx="19722">
                  <c:v>40693.583330000001</c:v>
                </c:pt>
                <c:pt idx="19723">
                  <c:v>40693.624999999993</c:v>
                </c:pt>
                <c:pt idx="19724">
                  <c:v>40693.666669999999</c:v>
                </c:pt>
                <c:pt idx="19725">
                  <c:v>40693.708330000001</c:v>
                </c:pt>
                <c:pt idx="19726">
                  <c:v>40693.75</c:v>
                </c:pt>
                <c:pt idx="19727">
                  <c:v>40693.791669999991</c:v>
                </c:pt>
                <c:pt idx="19728">
                  <c:v>40693.833330000001</c:v>
                </c:pt>
                <c:pt idx="19729">
                  <c:v>40693.875</c:v>
                </c:pt>
                <c:pt idx="19730">
                  <c:v>40693.916670000006</c:v>
                </c:pt>
                <c:pt idx="19731">
                  <c:v>40693.958330000009</c:v>
                </c:pt>
                <c:pt idx="19732">
                  <c:v>40694</c:v>
                </c:pt>
                <c:pt idx="19733">
                  <c:v>40694.041669999999</c:v>
                </c:pt>
                <c:pt idx="19734">
                  <c:v>40694.083330000001</c:v>
                </c:pt>
                <c:pt idx="19735">
                  <c:v>40694.124999999993</c:v>
                </c:pt>
                <c:pt idx="19736">
                  <c:v>40694.166669999999</c:v>
                </c:pt>
                <c:pt idx="19737">
                  <c:v>40694.208330000001</c:v>
                </c:pt>
                <c:pt idx="19738">
                  <c:v>40694.25</c:v>
                </c:pt>
                <c:pt idx="19739">
                  <c:v>40694.291669999991</c:v>
                </c:pt>
                <c:pt idx="19740">
                  <c:v>40694.333330000001</c:v>
                </c:pt>
                <c:pt idx="19741">
                  <c:v>40694.375</c:v>
                </c:pt>
                <c:pt idx="19742">
                  <c:v>40694.416670000006</c:v>
                </c:pt>
                <c:pt idx="19743">
                  <c:v>40694.458330000009</c:v>
                </c:pt>
                <c:pt idx="19744">
                  <c:v>40694.5</c:v>
                </c:pt>
                <c:pt idx="19745">
                  <c:v>40694.541669999999</c:v>
                </c:pt>
                <c:pt idx="19746">
                  <c:v>40694.583330000001</c:v>
                </c:pt>
                <c:pt idx="19747">
                  <c:v>40694.624999999993</c:v>
                </c:pt>
                <c:pt idx="19748">
                  <c:v>40694.666669999999</c:v>
                </c:pt>
                <c:pt idx="19749">
                  <c:v>40694.708330000001</c:v>
                </c:pt>
                <c:pt idx="19750">
                  <c:v>40694.75</c:v>
                </c:pt>
                <c:pt idx="19751">
                  <c:v>40694.791669999991</c:v>
                </c:pt>
                <c:pt idx="19752">
                  <c:v>40694.833330000001</c:v>
                </c:pt>
                <c:pt idx="19753">
                  <c:v>40694.875</c:v>
                </c:pt>
                <c:pt idx="19754">
                  <c:v>40694.916670000006</c:v>
                </c:pt>
                <c:pt idx="19755">
                  <c:v>40694.958330000009</c:v>
                </c:pt>
                <c:pt idx="19756">
                  <c:v>40695</c:v>
                </c:pt>
                <c:pt idx="19757">
                  <c:v>40695.041669999999</c:v>
                </c:pt>
                <c:pt idx="19758">
                  <c:v>40695.083330000001</c:v>
                </c:pt>
                <c:pt idx="19759">
                  <c:v>40695.124999999993</c:v>
                </c:pt>
                <c:pt idx="19760">
                  <c:v>40695.166669999999</c:v>
                </c:pt>
                <c:pt idx="19761">
                  <c:v>40695.208330000001</c:v>
                </c:pt>
                <c:pt idx="19762">
                  <c:v>40695.25</c:v>
                </c:pt>
                <c:pt idx="19763">
                  <c:v>40695.291669999991</c:v>
                </c:pt>
                <c:pt idx="19764">
                  <c:v>40695.333330000001</c:v>
                </c:pt>
                <c:pt idx="19765">
                  <c:v>40695.375</c:v>
                </c:pt>
                <c:pt idx="19766">
                  <c:v>40695.416670000006</c:v>
                </c:pt>
                <c:pt idx="19767">
                  <c:v>40695.458330000009</c:v>
                </c:pt>
                <c:pt idx="19768">
                  <c:v>40695.5</c:v>
                </c:pt>
                <c:pt idx="19769">
                  <c:v>40695.541669999999</c:v>
                </c:pt>
                <c:pt idx="19770">
                  <c:v>40695.583330000001</c:v>
                </c:pt>
                <c:pt idx="19771">
                  <c:v>40695.624999999993</c:v>
                </c:pt>
                <c:pt idx="19772">
                  <c:v>40695.666669999999</c:v>
                </c:pt>
                <c:pt idx="19773">
                  <c:v>40695.708330000001</c:v>
                </c:pt>
                <c:pt idx="19774">
                  <c:v>40695.75</c:v>
                </c:pt>
                <c:pt idx="19775">
                  <c:v>40695.791669999991</c:v>
                </c:pt>
                <c:pt idx="19776">
                  <c:v>40695.833330000001</c:v>
                </c:pt>
                <c:pt idx="19777">
                  <c:v>40695.875</c:v>
                </c:pt>
                <c:pt idx="19778">
                  <c:v>40695.916670000006</c:v>
                </c:pt>
                <c:pt idx="19779">
                  <c:v>40695.958330000009</c:v>
                </c:pt>
                <c:pt idx="19780">
                  <c:v>40696</c:v>
                </c:pt>
                <c:pt idx="19781">
                  <c:v>40696.041669999999</c:v>
                </c:pt>
                <c:pt idx="19782">
                  <c:v>40696.083330000001</c:v>
                </c:pt>
                <c:pt idx="19783">
                  <c:v>40696.124999999993</c:v>
                </c:pt>
                <c:pt idx="19784">
                  <c:v>40696.166669999999</c:v>
                </c:pt>
                <c:pt idx="19785">
                  <c:v>40696.208330000001</c:v>
                </c:pt>
                <c:pt idx="19786">
                  <c:v>40696.25</c:v>
                </c:pt>
                <c:pt idx="19787">
                  <c:v>40696.291669999991</c:v>
                </c:pt>
                <c:pt idx="19788">
                  <c:v>40696.333330000001</c:v>
                </c:pt>
                <c:pt idx="19789">
                  <c:v>40696.375</c:v>
                </c:pt>
                <c:pt idx="19790">
                  <c:v>40696.416670000006</c:v>
                </c:pt>
                <c:pt idx="19791">
                  <c:v>40696.458330000009</c:v>
                </c:pt>
                <c:pt idx="19792">
                  <c:v>40696.5</c:v>
                </c:pt>
                <c:pt idx="19793">
                  <c:v>40696.541669999999</c:v>
                </c:pt>
                <c:pt idx="19794">
                  <c:v>40696.583330000001</c:v>
                </c:pt>
                <c:pt idx="19795">
                  <c:v>40696.624999999993</c:v>
                </c:pt>
                <c:pt idx="19796">
                  <c:v>40696.666669999999</c:v>
                </c:pt>
                <c:pt idx="19797">
                  <c:v>40696.708330000001</c:v>
                </c:pt>
                <c:pt idx="19798">
                  <c:v>40696.75</c:v>
                </c:pt>
                <c:pt idx="19799">
                  <c:v>40696.791669999991</c:v>
                </c:pt>
                <c:pt idx="19800">
                  <c:v>40696.833330000001</c:v>
                </c:pt>
                <c:pt idx="19801">
                  <c:v>40696.875</c:v>
                </c:pt>
                <c:pt idx="19802">
                  <c:v>40696.916670000006</c:v>
                </c:pt>
                <c:pt idx="19803">
                  <c:v>40696.958330000009</c:v>
                </c:pt>
                <c:pt idx="19804">
                  <c:v>40697</c:v>
                </c:pt>
                <c:pt idx="19805">
                  <c:v>40697.041669999999</c:v>
                </c:pt>
                <c:pt idx="19806">
                  <c:v>40697.083330000001</c:v>
                </c:pt>
                <c:pt idx="19807">
                  <c:v>40697.124999999993</c:v>
                </c:pt>
                <c:pt idx="19808">
                  <c:v>40697.166669999999</c:v>
                </c:pt>
                <c:pt idx="19809">
                  <c:v>40697.208330000001</c:v>
                </c:pt>
                <c:pt idx="19810">
                  <c:v>40697.25</c:v>
                </c:pt>
                <c:pt idx="19811">
                  <c:v>40697.291669999991</c:v>
                </c:pt>
                <c:pt idx="19812">
                  <c:v>40697.333330000001</c:v>
                </c:pt>
                <c:pt idx="19813">
                  <c:v>40697.375</c:v>
                </c:pt>
                <c:pt idx="19814">
                  <c:v>40697.416670000006</c:v>
                </c:pt>
                <c:pt idx="19815">
                  <c:v>40697.458330000009</c:v>
                </c:pt>
                <c:pt idx="19816">
                  <c:v>40697.5</c:v>
                </c:pt>
                <c:pt idx="19817">
                  <c:v>40697.541669999999</c:v>
                </c:pt>
                <c:pt idx="19818">
                  <c:v>40697.583330000001</c:v>
                </c:pt>
                <c:pt idx="19819">
                  <c:v>40697.624999999993</c:v>
                </c:pt>
                <c:pt idx="19820">
                  <c:v>40697.666669999999</c:v>
                </c:pt>
                <c:pt idx="19821">
                  <c:v>40697.708330000001</c:v>
                </c:pt>
                <c:pt idx="19822">
                  <c:v>40697.75</c:v>
                </c:pt>
                <c:pt idx="19823">
                  <c:v>40697.791669999991</c:v>
                </c:pt>
                <c:pt idx="19824">
                  <c:v>40697.833330000001</c:v>
                </c:pt>
                <c:pt idx="19825">
                  <c:v>40697.875</c:v>
                </c:pt>
                <c:pt idx="19826">
                  <c:v>40697.916670000006</c:v>
                </c:pt>
                <c:pt idx="19827">
                  <c:v>40697.958330000009</c:v>
                </c:pt>
                <c:pt idx="19828">
                  <c:v>40698</c:v>
                </c:pt>
                <c:pt idx="19829">
                  <c:v>40698.041669999999</c:v>
                </c:pt>
                <c:pt idx="19830">
                  <c:v>40698.083330000001</c:v>
                </c:pt>
                <c:pt idx="19831">
                  <c:v>40698.124999999993</c:v>
                </c:pt>
                <c:pt idx="19832">
                  <c:v>40698.166669999999</c:v>
                </c:pt>
                <c:pt idx="19833">
                  <c:v>40698.208330000001</c:v>
                </c:pt>
                <c:pt idx="19834">
                  <c:v>40698.25</c:v>
                </c:pt>
                <c:pt idx="19835">
                  <c:v>40698.291669999991</c:v>
                </c:pt>
                <c:pt idx="19836">
                  <c:v>40698.333330000001</c:v>
                </c:pt>
                <c:pt idx="19837">
                  <c:v>40698.375</c:v>
                </c:pt>
                <c:pt idx="19838">
                  <c:v>40698.416670000006</c:v>
                </c:pt>
                <c:pt idx="19839">
                  <c:v>40698.458330000009</c:v>
                </c:pt>
                <c:pt idx="19840">
                  <c:v>40698.5</c:v>
                </c:pt>
                <c:pt idx="19841">
                  <c:v>40698.541669999999</c:v>
                </c:pt>
                <c:pt idx="19842">
                  <c:v>40698.583330000001</c:v>
                </c:pt>
                <c:pt idx="19843">
                  <c:v>40698.624999999993</c:v>
                </c:pt>
                <c:pt idx="19844">
                  <c:v>40698.666669999999</c:v>
                </c:pt>
                <c:pt idx="19845">
                  <c:v>40698.708330000001</c:v>
                </c:pt>
                <c:pt idx="19846">
                  <c:v>40698.75</c:v>
                </c:pt>
                <c:pt idx="19847">
                  <c:v>40698.791669999991</c:v>
                </c:pt>
                <c:pt idx="19848">
                  <c:v>40698.833330000001</c:v>
                </c:pt>
                <c:pt idx="19849">
                  <c:v>40698.875</c:v>
                </c:pt>
                <c:pt idx="19850">
                  <c:v>40698.916670000006</c:v>
                </c:pt>
                <c:pt idx="19851">
                  <c:v>40698.958330000009</c:v>
                </c:pt>
                <c:pt idx="19852">
                  <c:v>40699</c:v>
                </c:pt>
                <c:pt idx="19853">
                  <c:v>40699.041669999999</c:v>
                </c:pt>
                <c:pt idx="19854">
                  <c:v>40699.083330000001</c:v>
                </c:pt>
                <c:pt idx="19855">
                  <c:v>40699.124999999993</c:v>
                </c:pt>
                <c:pt idx="19856">
                  <c:v>40699.166669999999</c:v>
                </c:pt>
                <c:pt idx="19857">
                  <c:v>40699.208330000001</c:v>
                </c:pt>
                <c:pt idx="19858">
                  <c:v>40699.25</c:v>
                </c:pt>
                <c:pt idx="19859">
                  <c:v>40699.291669999991</c:v>
                </c:pt>
                <c:pt idx="19860">
                  <c:v>40699.333330000001</c:v>
                </c:pt>
                <c:pt idx="19861">
                  <c:v>40699.375</c:v>
                </c:pt>
                <c:pt idx="19862">
                  <c:v>40699.416670000006</c:v>
                </c:pt>
                <c:pt idx="19863">
                  <c:v>40699.458330000009</c:v>
                </c:pt>
                <c:pt idx="19864">
                  <c:v>40699.5</c:v>
                </c:pt>
                <c:pt idx="19865">
                  <c:v>40699.541669999999</c:v>
                </c:pt>
                <c:pt idx="19866">
                  <c:v>40699.583330000001</c:v>
                </c:pt>
                <c:pt idx="19867">
                  <c:v>40699.624999999993</c:v>
                </c:pt>
                <c:pt idx="19868">
                  <c:v>40699.666669999999</c:v>
                </c:pt>
                <c:pt idx="19869">
                  <c:v>40699.708330000001</c:v>
                </c:pt>
                <c:pt idx="19870">
                  <c:v>40699.75</c:v>
                </c:pt>
                <c:pt idx="19871">
                  <c:v>40699.791669999991</c:v>
                </c:pt>
                <c:pt idx="19872">
                  <c:v>40699.833330000001</c:v>
                </c:pt>
                <c:pt idx="19873">
                  <c:v>40699.875</c:v>
                </c:pt>
                <c:pt idx="19874">
                  <c:v>40699.916670000006</c:v>
                </c:pt>
                <c:pt idx="19875">
                  <c:v>40699.958330000009</c:v>
                </c:pt>
                <c:pt idx="19876">
                  <c:v>40700</c:v>
                </c:pt>
                <c:pt idx="19877">
                  <c:v>40700.041669999999</c:v>
                </c:pt>
                <c:pt idx="19878">
                  <c:v>40700.083330000001</c:v>
                </c:pt>
                <c:pt idx="19879">
                  <c:v>40700.124999999993</c:v>
                </c:pt>
                <c:pt idx="19880">
                  <c:v>40700.166669999999</c:v>
                </c:pt>
                <c:pt idx="19881">
                  <c:v>40700.208330000001</c:v>
                </c:pt>
                <c:pt idx="19882">
                  <c:v>40700.25</c:v>
                </c:pt>
                <c:pt idx="19883">
                  <c:v>40700.291669999991</c:v>
                </c:pt>
                <c:pt idx="19884">
                  <c:v>40700.333330000001</c:v>
                </c:pt>
                <c:pt idx="19885">
                  <c:v>40700.375</c:v>
                </c:pt>
                <c:pt idx="19886">
                  <c:v>40700.416670000006</c:v>
                </c:pt>
                <c:pt idx="19887">
                  <c:v>40700.458330000009</c:v>
                </c:pt>
                <c:pt idx="19888">
                  <c:v>40700.5</c:v>
                </c:pt>
                <c:pt idx="19889">
                  <c:v>40700.541669999999</c:v>
                </c:pt>
                <c:pt idx="19890">
                  <c:v>40700.583330000001</c:v>
                </c:pt>
                <c:pt idx="19891">
                  <c:v>40700.624999999993</c:v>
                </c:pt>
                <c:pt idx="19892">
                  <c:v>40700.666669999999</c:v>
                </c:pt>
                <c:pt idx="19893">
                  <c:v>40700.708330000001</c:v>
                </c:pt>
                <c:pt idx="19894">
                  <c:v>40700.75</c:v>
                </c:pt>
                <c:pt idx="19895">
                  <c:v>40700.791669999991</c:v>
                </c:pt>
                <c:pt idx="19896">
                  <c:v>40700.833330000001</c:v>
                </c:pt>
                <c:pt idx="19897">
                  <c:v>40700.875</c:v>
                </c:pt>
                <c:pt idx="19898">
                  <c:v>40700.916670000006</c:v>
                </c:pt>
                <c:pt idx="19899">
                  <c:v>40700.958330000009</c:v>
                </c:pt>
                <c:pt idx="19900">
                  <c:v>40701</c:v>
                </c:pt>
                <c:pt idx="19901">
                  <c:v>40701.041669999999</c:v>
                </c:pt>
                <c:pt idx="19902">
                  <c:v>40701.083330000001</c:v>
                </c:pt>
                <c:pt idx="19903">
                  <c:v>40701.124999999993</c:v>
                </c:pt>
                <c:pt idx="19904">
                  <c:v>40701.166669999999</c:v>
                </c:pt>
                <c:pt idx="19905">
                  <c:v>40701.208330000001</c:v>
                </c:pt>
                <c:pt idx="19906">
                  <c:v>40701.25</c:v>
                </c:pt>
                <c:pt idx="19907">
                  <c:v>40701.291669999991</c:v>
                </c:pt>
                <c:pt idx="19908">
                  <c:v>40701.333330000001</c:v>
                </c:pt>
                <c:pt idx="19909">
                  <c:v>40701.375</c:v>
                </c:pt>
                <c:pt idx="19910">
                  <c:v>40701.416670000006</c:v>
                </c:pt>
                <c:pt idx="19911">
                  <c:v>40701.458330000009</c:v>
                </c:pt>
                <c:pt idx="19912">
                  <c:v>40701.5</c:v>
                </c:pt>
                <c:pt idx="19913">
                  <c:v>40701.541669999999</c:v>
                </c:pt>
                <c:pt idx="19914">
                  <c:v>40701.583330000001</c:v>
                </c:pt>
                <c:pt idx="19915">
                  <c:v>40701.624999999993</c:v>
                </c:pt>
                <c:pt idx="19916">
                  <c:v>40701.666669999999</c:v>
                </c:pt>
                <c:pt idx="19917">
                  <c:v>40701.708330000001</c:v>
                </c:pt>
                <c:pt idx="19918">
                  <c:v>40701.75</c:v>
                </c:pt>
                <c:pt idx="19919">
                  <c:v>40701.791669999991</c:v>
                </c:pt>
                <c:pt idx="19920">
                  <c:v>40701.833330000001</c:v>
                </c:pt>
                <c:pt idx="19921">
                  <c:v>40701.875</c:v>
                </c:pt>
                <c:pt idx="19922">
                  <c:v>40701.916670000006</c:v>
                </c:pt>
                <c:pt idx="19923">
                  <c:v>40701.958330000009</c:v>
                </c:pt>
                <c:pt idx="19924">
                  <c:v>40702</c:v>
                </c:pt>
                <c:pt idx="19925">
                  <c:v>40702.041669999999</c:v>
                </c:pt>
                <c:pt idx="19926">
                  <c:v>40702.083330000001</c:v>
                </c:pt>
                <c:pt idx="19927">
                  <c:v>40702.124999999993</c:v>
                </c:pt>
                <c:pt idx="19928">
                  <c:v>40702.166669999999</c:v>
                </c:pt>
                <c:pt idx="19929">
                  <c:v>40702.208330000001</c:v>
                </c:pt>
                <c:pt idx="19930">
                  <c:v>40702.25</c:v>
                </c:pt>
                <c:pt idx="19931">
                  <c:v>40702.291669999991</c:v>
                </c:pt>
                <c:pt idx="19932">
                  <c:v>40702.333330000001</c:v>
                </c:pt>
                <c:pt idx="19933">
                  <c:v>40702.375</c:v>
                </c:pt>
                <c:pt idx="19934">
                  <c:v>40702.416670000006</c:v>
                </c:pt>
                <c:pt idx="19935">
                  <c:v>40702.458330000009</c:v>
                </c:pt>
                <c:pt idx="19936">
                  <c:v>40702.5</c:v>
                </c:pt>
                <c:pt idx="19937">
                  <c:v>40702.541669999999</c:v>
                </c:pt>
                <c:pt idx="19938">
                  <c:v>40702.583330000001</c:v>
                </c:pt>
                <c:pt idx="19939">
                  <c:v>40702.624999999993</c:v>
                </c:pt>
                <c:pt idx="19940">
                  <c:v>40702.666669999999</c:v>
                </c:pt>
                <c:pt idx="19941">
                  <c:v>40702.708330000001</c:v>
                </c:pt>
                <c:pt idx="19942">
                  <c:v>40702.75</c:v>
                </c:pt>
                <c:pt idx="19943">
                  <c:v>40702.791669999991</c:v>
                </c:pt>
                <c:pt idx="19944">
                  <c:v>40702.833330000001</c:v>
                </c:pt>
                <c:pt idx="19945">
                  <c:v>40702.875</c:v>
                </c:pt>
                <c:pt idx="19946">
                  <c:v>40702.916670000006</c:v>
                </c:pt>
                <c:pt idx="19947">
                  <c:v>40702.958330000009</c:v>
                </c:pt>
                <c:pt idx="19948">
                  <c:v>40703</c:v>
                </c:pt>
                <c:pt idx="19949">
                  <c:v>40703.041669999999</c:v>
                </c:pt>
                <c:pt idx="19950">
                  <c:v>40703.083330000001</c:v>
                </c:pt>
                <c:pt idx="19951">
                  <c:v>40703.124999999993</c:v>
                </c:pt>
                <c:pt idx="19952">
                  <c:v>40703.166669999999</c:v>
                </c:pt>
                <c:pt idx="19953">
                  <c:v>40703.208330000001</c:v>
                </c:pt>
                <c:pt idx="19954">
                  <c:v>40703.25</c:v>
                </c:pt>
                <c:pt idx="19955">
                  <c:v>40703.291669999991</c:v>
                </c:pt>
                <c:pt idx="19956">
                  <c:v>40703.333330000001</c:v>
                </c:pt>
                <c:pt idx="19957">
                  <c:v>40703.375</c:v>
                </c:pt>
                <c:pt idx="19958">
                  <c:v>40703.416670000006</c:v>
                </c:pt>
                <c:pt idx="19959">
                  <c:v>40703.458330000009</c:v>
                </c:pt>
                <c:pt idx="19960">
                  <c:v>40703.5</c:v>
                </c:pt>
                <c:pt idx="19961">
                  <c:v>40703.541669999999</c:v>
                </c:pt>
                <c:pt idx="19962">
                  <c:v>40703.583330000001</c:v>
                </c:pt>
                <c:pt idx="19963">
                  <c:v>40703.624999999993</c:v>
                </c:pt>
                <c:pt idx="19964">
                  <c:v>40703.666669999999</c:v>
                </c:pt>
                <c:pt idx="19965">
                  <c:v>40703.708330000001</c:v>
                </c:pt>
                <c:pt idx="19966">
                  <c:v>40703.75</c:v>
                </c:pt>
                <c:pt idx="19967">
                  <c:v>40703.791669999991</c:v>
                </c:pt>
                <c:pt idx="19968">
                  <c:v>40703.833330000001</c:v>
                </c:pt>
                <c:pt idx="19969">
                  <c:v>40703.875</c:v>
                </c:pt>
                <c:pt idx="19970">
                  <c:v>40703.916670000006</c:v>
                </c:pt>
                <c:pt idx="19971">
                  <c:v>40703.958330000009</c:v>
                </c:pt>
                <c:pt idx="19972">
                  <c:v>40704</c:v>
                </c:pt>
                <c:pt idx="19973">
                  <c:v>40704.041669999999</c:v>
                </c:pt>
                <c:pt idx="19974">
                  <c:v>40704.083330000001</c:v>
                </c:pt>
                <c:pt idx="19975">
                  <c:v>40704.124999999993</c:v>
                </c:pt>
                <c:pt idx="19976">
                  <c:v>40704.166669999999</c:v>
                </c:pt>
                <c:pt idx="19977">
                  <c:v>40704.208330000001</c:v>
                </c:pt>
                <c:pt idx="19978">
                  <c:v>40704.25</c:v>
                </c:pt>
                <c:pt idx="19979">
                  <c:v>40704.291669999991</c:v>
                </c:pt>
                <c:pt idx="19980">
                  <c:v>40704.333330000001</c:v>
                </c:pt>
                <c:pt idx="19981">
                  <c:v>40704.375</c:v>
                </c:pt>
                <c:pt idx="19982">
                  <c:v>40704.416670000006</c:v>
                </c:pt>
                <c:pt idx="19983">
                  <c:v>40704.458330000009</c:v>
                </c:pt>
                <c:pt idx="19984">
                  <c:v>40704.5</c:v>
                </c:pt>
                <c:pt idx="19985">
                  <c:v>40704.541669999999</c:v>
                </c:pt>
                <c:pt idx="19986">
                  <c:v>40704.583330000001</c:v>
                </c:pt>
                <c:pt idx="19987">
                  <c:v>40704.624999999993</c:v>
                </c:pt>
                <c:pt idx="19988">
                  <c:v>40704.666669999999</c:v>
                </c:pt>
                <c:pt idx="19989">
                  <c:v>40704.708330000001</c:v>
                </c:pt>
                <c:pt idx="19990">
                  <c:v>40704.75</c:v>
                </c:pt>
                <c:pt idx="19991">
                  <c:v>40704.791669999991</c:v>
                </c:pt>
                <c:pt idx="19992">
                  <c:v>40704.833330000001</c:v>
                </c:pt>
                <c:pt idx="19993">
                  <c:v>40704.875</c:v>
                </c:pt>
                <c:pt idx="19994">
                  <c:v>40704.916670000006</c:v>
                </c:pt>
                <c:pt idx="19995">
                  <c:v>40704.958330000009</c:v>
                </c:pt>
                <c:pt idx="19996">
                  <c:v>40705</c:v>
                </c:pt>
                <c:pt idx="19997">
                  <c:v>40705.041669999999</c:v>
                </c:pt>
                <c:pt idx="19998">
                  <c:v>40705.083330000001</c:v>
                </c:pt>
                <c:pt idx="19999">
                  <c:v>40705.124999999993</c:v>
                </c:pt>
                <c:pt idx="20000">
                  <c:v>40705.166669999999</c:v>
                </c:pt>
                <c:pt idx="20001">
                  <c:v>40705.208330000001</c:v>
                </c:pt>
                <c:pt idx="20002">
                  <c:v>40705.25</c:v>
                </c:pt>
                <c:pt idx="20003">
                  <c:v>40705.291669999991</c:v>
                </c:pt>
                <c:pt idx="20004">
                  <c:v>40705.333330000001</c:v>
                </c:pt>
                <c:pt idx="20005">
                  <c:v>40705.375</c:v>
                </c:pt>
                <c:pt idx="20006">
                  <c:v>40705.416670000006</c:v>
                </c:pt>
                <c:pt idx="20007">
                  <c:v>40705.458330000009</c:v>
                </c:pt>
                <c:pt idx="20008">
                  <c:v>40705.5</c:v>
                </c:pt>
                <c:pt idx="20009">
                  <c:v>40705.541669999999</c:v>
                </c:pt>
                <c:pt idx="20010">
                  <c:v>40705.583330000001</c:v>
                </c:pt>
                <c:pt idx="20011">
                  <c:v>40705.624999999993</c:v>
                </c:pt>
                <c:pt idx="20012">
                  <c:v>40705.666669999999</c:v>
                </c:pt>
                <c:pt idx="20013">
                  <c:v>40705.708330000001</c:v>
                </c:pt>
                <c:pt idx="20014">
                  <c:v>40705.75</c:v>
                </c:pt>
                <c:pt idx="20015">
                  <c:v>40705.791669999991</c:v>
                </c:pt>
                <c:pt idx="20016">
                  <c:v>40705.833330000001</c:v>
                </c:pt>
                <c:pt idx="20017">
                  <c:v>40705.875</c:v>
                </c:pt>
                <c:pt idx="20018">
                  <c:v>40705.916670000006</c:v>
                </c:pt>
                <c:pt idx="20019">
                  <c:v>40705.958330000009</c:v>
                </c:pt>
                <c:pt idx="20020">
                  <c:v>40706</c:v>
                </c:pt>
                <c:pt idx="20021">
                  <c:v>40706.041669999999</c:v>
                </c:pt>
                <c:pt idx="20022">
                  <c:v>40706.083330000001</c:v>
                </c:pt>
                <c:pt idx="20023">
                  <c:v>40706.124999999993</c:v>
                </c:pt>
                <c:pt idx="20024">
                  <c:v>40706.166669999999</c:v>
                </c:pt>
                <c:pt idx="20025">
                  <c:v>40706.208330000001</c:v>
                </c:pt>
                <c:pt idx="20026">
                  <c:v>40706.25</c:v>
                </c:pt>
                <c:pt idx="20027">
                  <c:v>40706.291669999991</c:v>
                </c:pt>
                <c:pt idx="20028">
                  <c:v>40706.333330000001</c:v>
                </c:pt>
                <c:pt idx="20029">
                  <c:v>40706.375</c:v>
                </c:pt>
                <c:pt idx="20030">
                  <c:v>40706.416670000006</c:v>
                </c:pt>
                <c:pt idx="20031">
                  <c:v>40706.458330000009</c:v>
                </c:pt>
                <c:pt idx="20032">
                  <c:v>40706.5</c:v>
                </c:pt>
                <c:pt idx="20033">
                  <c:v>40706.541669999999</c:v>
                </c:pt>
                <c:pt idx="20034">
                  <c:v>40706.583330000001</c:v>
                </c:pt>
                <c:pt idx="20035">
                  <c:v>40706.624999999993</c:v>
                </c:pt>
                <c:pt idx="20036">
                  <c:v>40706.666669999999</c:v>
                </c:pt>
                <c:pt idx="20037">
                  <c:v>40706.708330000001</c:v>
                </c:pt>
                <c:pt idx="20038">
                  <c:v>40706.75</c:v>
                </c:pt>
                <c:pt idx="20039">
                  <c:v>40706.791669999991</c:v>
                </c:pt>
                <c:pt idx="20040">
                  <c:v>40706.833330000001</c:v>
                </c:pt>
                <c:pt idx="20041">
                  <c:v>40706.875</c:v>
                </c:pt>
                <c:pt idx="20042">
                  <c:v>40706.916670000006</c:v>
                </c:pt>
                <c:pt idx="20043">
                  <c:v>40706.958330000009</c:v>
                </c:pt>
                <c:pt idx="20044">
                  <c:v>40707</c:v>
                </c:pt>
                <c:pt idx="20045">
                  <c:v>40707.041669999999</c:v>
                </c:pt>
                <c:pt idx="20046">
                  <c:v>40707.083330000001</c:v>
                </c:pt>
                <c:pt idx="20047">
                  <c:v>40707.124999999993</c:v>
                </c:pt>
                <c:pt idx="20048">
                  <c:v>40707.166669999999</c:v>
                </c:pt>
                <c:pt idx="20049">
                  <c:v>40707.208330000001</c:v>
                </c:pt>
                <c:pt idx="20050">
                  <c:v>40707.25</c:v>
                </c:pt>
                <c:pt idx="20051">
                  <c:v>40707.291669999991</c:v>
                </c:pt>
                <c:pt idx="20052">
                  <c:v>40707.333330000001</c:v>
                </c:pt>
                <c:pt idx="20053">
                  <c:v>40707.375</c:v>
                </c:pt>
                <c:pt idx="20054">
                  <c:v>40707.416670000006</c:v>
                </c:pt>
                <c:pt idx="20055">
                  <c:v>40707.458330000009</c:v>
                </c:pt>
                <c:pt idx="20056">
                  <c:v>40707.5</c:v>
                </c:pt>
                <c:pt idx="20057">
                  <c:v>40707.541669999999</c:v>
                </c:pt>
                <c:pt idx="20058">
                  <c:v>40707.583330000001</c:v>
                </c:pt>
                <c:pt idx="20059">
                  <c:v>40707.624999999993</c:v>
                </c:pt>
                <c:pt idx="20060">
                  <c:v>40707.666669999999</c:v>
                </c:pt>
                <c:pt idx="20061">
                  <c:v>40707.708330000001</c:v>
                </c:pt>
                <c:pt idx="20062">
                  <c:v>40707.75</c:v>
                </c:pt>
                <c:pt idx="20063">
                  <c:v>40707.791669999991</c:v>
                </c:pt>
                <c:pt idx="20064">
                  <c:v>40707.833330000001</c:v>
                </c:pt>
                <c:pt idx="20065">
                  <c:v>40707.875</c:v>
                </c:pt>
                <c:pt idx="20066">
                  <c:v>40707.916670000006</c:v>
                </c:pt>
                <c:pt idx="20067">
                  <c:v>40707.958330000009</c:v>
                </c:pt>
                <c:pt idx="20068">
                  <c:v>40708</c:v>
                </c:pt>
                <c:pt idx="20069">
                  <c:v>40708.041669999999</c:v>
                </c:pt>
                <c:pt idx="20070">
                  <c:v>40708.083330000001</c:v>
                </c:pt>
                <c:pt idx="20071">
                  <c:v>40708.124999999993</c:v>
                </c:pt>
                <c:pt idx="20072">
                  <c:v>40708.166669999999</c:v>
                </c:pt>
                <c:pt idx="20073">
                  <c:v>40708.208330000001</c:v>
                </c:pt>
                <c:pt idx="20074">
                  <c:v>40708.25</c:v>
                </c:pt>
                <c:pt idx="20075">
                  <c:v>40708.291669999991</c:v>
                </c:pt>
                <c:pt idx="20076">
                  <c:v>40708.333330000001</c:v>
                </c:pt>
                <c:pt idx="20077">
                  <c:v>40708.375</c:v>
                </c:pt>
                <c:pt idx="20078">
                  <c:v>40708.416670000006</c:v>
                </c:pt>
                <c:pt idx="20079">
                  <c:v>40708.458330000009</c:v>
                </c:pt>
                <c:pt idx="20080">
                  <c:v>40708.5</c:v>
                </c:pt>
                <c:pt idx="20081">
                  <c:v>40708.541669999999</c:v>
                </c:pt>
                <c:pt idx="20082">
                  <c:v>40708.583330000001</c:v>
                </c:pt>
                <c:pt idx="20083">
                  <c:v>40708.624999999993</c:v>
                </c:pt>
                <c:pt idx="20084">
                  <c:v>40708.666669999999</c:v>
                </c:pt>
                <c:pt idx="20085">
                  <c:v>40708.708330000001</c:v>
                </c:pt>
                <c:pt idx="20086">
                  <c:v>40708.75</c:v>
                </c:pt>
                <c:pt idx="20087">
                  <c:v>40708.791669999991</c:v>
                </c:pt>
                <c:pt idx="20088">
                  <c:v>40708.833330000001</c:v>
                </c:pt>
                <c:pt idx="20089">
                  <c:v>40708.875</c:v>
                </c:pt>
                <c:pt idx="20090">
                  <c:v>40708.916670000006</c:v>
                </c:pt>
                <c:pt idx="20091">
                  <c:v>40708.958330000009</c:v>
                </c:pt>
                <c:pt idx="20092">
                  <c:v>40709</c:v>
                </c:pt>
                <c:pt idx="20093">
                  <c:v>40709.041669999999</c:v>
                </c:pt>
                <c:pt idx="20094">
                  <c:v>40709.083330000001</c:v>
                </c:pt>
                <c:pt idx="20095">
                  <c:v>40709.124999999993</c:v>
                </c:pt>
                <c:pt idx="20096">
                  <c:v>40709.166669999999</c:v>
                </c:pt>
                <c:pt idx="20097">
                  <c:v>40709.208330000001</c:v>
                </c:pt>
                <c:pt idx="20098">
                  <c:v>40709.25</c:v>
                </c:pt>
                <c:pt idx="20099">
                  <c:v>40709.291669999991</c:v>
                </c:pt>
                <c:pt idx="20100">
                  <c:v>40709.333330000001</c:v>
                </c:pt>
                <c:pt idx="20101">
                  <c:v>40709.375</c:v>
                </c:pt>
                <c:pt idx="20102">
                  <c:v>40709.416670000006</c:v>
                </c:pt>
                <c:pt idx="20103">
                  <c:v>40709.458330000009</c:v>
                </c:pt>
                <c:pt idx="20104">
                  <c:v>40709.5</c:v>
                </c:pt>
                <c:pt idx="20105">
                  <c:v>40709.541669999999</c:v>
                </c:pt>
                <c:pt idx="20106">
                  <c:v>40709.583330000001</c:v>
                </c:pt>
                <c:pt idx="20107">
                  <c:v>40709.624999999993</c:v>
                </c:pt>
                <c:pt idx="20108">
                  <c:v>40709.666669999999</c:v>
                </c:pt>
                <c:pt idx="20109">
                  <c:v>40709.708330000001</c:v>
                </c:pt>
                <c:pt idx="20110">
                  <c:v>40709.75</c:v>
                </c:pt>
                <c:pt idx="20111">
                  <c:v>40709.791669999991</c:v>
                </c:pt>
                <c:pt idx="20112">
                  <c:v>40709.833330000001</c:v>
                </c:pt>
                <c:pt idx="20113">
                  <c:v>40709.875</c:v>
                </c:pt>
                <c:pt idx="20114">
                  <c:v>40709.916670000006</c:v>
                </c:pt>
                <c:pt idx="20115">
                  <c:v>40709.958330000009</c:v>
                </c:pt>
                <c:pt idx="20116">
                  <c:v>40710</c:v>
                </c:pt>
                <c:pt idx="20117">
                  <c:v>40710.041669999999</c:v>
                </c:pt>
                <c:pt idx="20118">
                  <c:v>40710.083330000001</c:v>
                </c:pt>
                <c:pt idx="20119">
                  <c:v>40710.124999999993</c:v>
                </c:pt>
                <c:pt idx="20120">
                  <c:v>40710.166669999999</c:v>
                </c:pt>
                <c:pt idx="20121">
                  <c:v>40710.208330000001</c:v>
                </c:pt>
                <c:pt idx="20122">
                  <c:v>40710.25</c:v>
                </c:pt>
                <c:pt idx="20123">
                  <c:v>40710.291669999991</c:v>
                </c:pt>
                <c:pt idx="20124">
                  <c:v>40710.333330000001</c:v>
                </c:pt>
                <c:pt idx="20125">
                  <c:v>40710.375</c:v>
                </c:pt>
                <c:pt idx="20126">
                  <c:v>40710.416670000006</c:v>
                </c:pt>
                <c:pt idx="20127">
                  <c:v>40710.458330000009</c:v>
                </c:pt>
                <c:pt idx="20128">
                  <c:v>40710.5</c:v>
                </c:pt>
                <c:pt idx="20129">
                  <c:v>40710.541669999999</c:v>
                </c:pt>
                <c:pt idx="20130">
                  <c:v>40710.583330000001</c:v>
                </c:pt>
                <c:pt idx="20131">
                  <c:v>40710.624999999993</c:v>
                </c:pt>
                <c:pt idx="20132">
                  <c:v>40710.666669999999</c:v>
                </c:pt>
                <c:pt idx="20133">
                  <c:v>40710.708330000001</c:v>
                </c:pt>
                <c:pt idx="20134">
                  <c:v>40710.75</c:v>
                </c:pt>
                <c:pt idx="20135">
                  <c:v>40710.791669999991</c:v>
                </c:pt>
                <c:pt idx="20136">
                  <c:v>40710.833330000001</c:v>
                </c:pt>
                <c:pt idx="20137">
                  <c:v>40710.875</c:v>
                </c:pt>
                <c:pt idx="20138">
                  <c:v>40710.916670000006</c:v>
                </c:pt>
                <c:pt idx="20139">
                  <c:v>40710.958330000009</c:v>
                </c:pt>
                <c:pt idx="20140">
                  <c:v>40711</c:v>
                </c:pt>
                <c:pt idx="20141">
                  <c:v>40711.041669999999</c:v>
                </c:pt>
                <c:pt idx="20142">
                  <c:v>40711.083330000001</c:v>
                </c:pt>
                <c:pt idx="20143">
                  <c:v>40711.124999999993</c:v>
                </c:pt>
                <c:pt idx="20144">
                  <c:v>40711.166669999999</c:v>
                </c:pt>
                <c:pt idx="20145">
                  <c:v>40711.208330000001</c:v>
                </c:pt>
                <c:pt idx="20146">
                  <c:v>40711.25</c:v>
                </c:pt>
                <c:pt idx="20147">
                  <c:v>40711.291669999991</c:v>
                </c:pt>
                <c:pt idx="20148">
                  <c:v>40711.333330000001</c:v>
                </c:pt>
                <c:pt idx="20149">
                  <c:v>40711.375</c:v>
                </c:pt>
                <c:pt idx="20150">
                  <c:v>40711.416670000006</c:v>
                </c:pt>
                <c:pt idx="20151">
                  <c:v>40711.458330000009</c:v>
                </c:pt>
                <c:pt idx="20152">
                  <c:v>40711.5</c:v>
                </c:pt>
                <c:pt idx="20153">
                  <c:v>40711.541669999999</c:v>
                </c:pt>
                <c:pt idx="20154">
                  <c:v>40711.583330000001</c:v>
                </c:pt>
                <c:pt idx="20155">
                  <c:v>40711.624999999993</c:v>
                </c:pt>
                <c:pt idx="20156">
                  <c:v>40711.666669999999</c:v>
                </c:pt>
                <c:pt idx="20157">
                  <c:v>40711.708330000001</c:v>
                </c:pt>
                <c:pt idx="20158">
                  <c:v>40711.75</c:v>
                </c:pt>
                <c:pt idx="20159">
                  <c:v>40711.791669999991</c:v>
                </c:pt>
                <c:pt idx="20160">
                  <c:v>40711.833330000001</c:v>
                </c:pt>
                <c:pt idx="20161">
                  <c:v>40711.875</c:v>
                </c:pt>
                <c:pt idx="20162">
                  <c:v>40711.916670000006</c:v>
                </c:pt>
                <c:pt idx="20163">
                  <c:v>40711.958330000009</c:v>
                </c:pt>
                <c:pt idx="20164">
                  <c:v>40712</c:v>
                </c:pt>
                <c:pt idx="20165">
                  <c:v>40712.041669999999</c:v>
                </c:pt>
                <c:pt idx="20166">
                  <c:v>40712.083330000001</c:v>
                </c:pt>
                <c:pt idx="20167">
                  <c:v>40712.124999999993</c:v>
                </c:pt>
                <c:pt idx="20168">
                  <c:v>40712.166669999999</c:v>
                </c:pt>
                <c:pt idx="20169">
                  <c:v>40712.208330000001</c:v>
                </c:pt>
                <c:pt idx="20170">
                  <c:v>40712.25</c:v>
                </c:pt>
                <c:pt idx="20171">
                  <c:v>40712.291669999991</c:v>
                </c:pt>
                <c:pt idx="20172">
                  <c:v>40712.333330000001</c:v>
                </c:pt>
                <c:pt idx="20173">
                  <c:v>40712.375</c:v>
                </c:pt>
                <c:pt idx="20174">
                  <c:v>40712.416670000006</c:v>
                </c:pt>
                <c:pt idx="20175">
                  <c:v>40712.458330000009</c:v>
                </c:pt>
                <c:pt idx="20176">
                  <c:v>40712.5</c:v>
                </c:pt>
                <c:pt idx="20177">
                  <c:v>40712.541669999999</c:v>
                </c:pt>
                <c:pt idx="20178">
                  <c:v>40712.583330000001</c:v>
                </c:pt>
                <c:pt idx="20179">
                  <c:v>40712.624999999993</c:v>
                </c:pt>
                <c:pt idx="20180">
                  <c:v>40712.666669999999</c:v>
                </c:pt>
                <c:pt idx="20181">
                  <c:v>40712.708330000001</c:v>
                </c:pt>
                <c:pt idx="20182">
                  <c:v>40712.75</c:v>
                </c:pt>
                <c:pt idx="20183">
                  <c:v>40712.791669999991</c:v>
                </c:pt>
                <c:pt idx="20184">
                  <c:v>40712.833330000001</c:v>
                </c:pt>
                <c:pt idx="20185">
                  <c:v>40712.875</c:v>
                </c:pt>
                <c:pt idx="20186">
                  <c:v>40712.916670000006</c:v>
                </c:pt>
                <c:pt idx="20187">
                  <c:v>40712.958330000009</c:v>
                </c:pt>
                <c:pt idx="20188">
                  <c:v>40713</c:v>
                </c:pt>
                <c:pt idx="20189">
                  <c:v>40713.041669999999</c:v>
                </c:pt>
                <c:pt idx="20190">
                  <c:v>40713.083330000001</c:v>
                </c:pt>
                <c:pt idx="20191">
                  <c:v>40713.124999999993</c:v>
                </c:pt>
                <c:pt idx="20192">
                  <c:v>40713.166669999999</c:v>
                </c:pt>
                <c:pt idx="20193">
                  <c:v>40713.208330000001</c:v>
                </c:pt>
                <c:pt idx="20194">
                  <c:v>40713.25</c:v>
                </c:pt>
                <c:pt idx="20195">
                  <c:v>40713.291669999991</c:v>
                </c:pt>
                <c:pt idx="20196">
                  <c:v>40713.333330000001</c:v>
                </c:pt>
                <c:pt idx="20197">
                  <c:v>40713.375</c:v>
                </c:pt>
                <c:pt idx="20198">
                  <c:v>40713.416670000006</c:v>
                </c:pt>
                <c:pt idx="20199">
                  <c:v>40713.458330000009</c:v>
                </c:pt>
                <c:pt idx="20200">
                  <c:v>40713.5</c:v>
                </c:pt>
                <c:pt idx="20201">
                  <c:v>40713.541669999999</c:v>
                </c:pt>
                <c:pt idx="20202">
                  <c:v>40713.583330000001</c:v>
                </c:pt>
                <c:pt idx="20203">
                  <c:v>40713.624999999993</c:v>
                </c:pt>
                <c:pt idx="20204">
                  <c:v>40713.666669999999</c:v>
                </c:pt>
                <c:pt idx="20205">
                  <c:v>40713.708330000001</c:v>
                </c:pt>
                <c:pt idx="20206">
                  <c:v>40713.75</c:v>
                </c:pt>
                <c:pt idx="20207">
                  <c:v>40713.791669999991</c:v>
                </c:pt>
                <c:pt idx="20208">
                  <c:v>40713.833330000001</c:v>
                </c:pt>
                <c:pt idx="20209">
                  <c:v>40713.875</c:v>
                </c:pt>
                <c:pt idx="20210">
                  <c:v>40713.916670000006</c:v>
                </c:pt>
                <c:pt idx="20211">
                  <c:v>40713.958330000009</c:v>
                </c:pt>
                <c:pt idx="20212">
                  <c:v>40714</c:v>
                </c:pt>
                <c:pt idx="20213">
                  <c:v>40714.041669999999</c:v>
                </c:pt>
                <c:pt idx="20214">
                  <c:v>40714.083330000001</c:v>
                </c:pt>
                <c:pt idx="20215">
                  <c:v>40714.124999999993</c:v>
                </c:pt>
                <c:pt idx="20216">
                  <c:v>40714.166669999999</c:v>
                </c:pt>
                <c:pt idx="20217">
                  <c:v>40714.208330000001</c:v>
                </c:pt>
                <c:pt idx="20218">
                  <c:v>40714.25</c:v>
                </c:pt>
                <c:pt idx="20219">
                  <c:v>40714.291669999991</c:v>
                </c:pt>
                <c:pt idx="20220">
                  <c:v>40714.333330000001</c:v>
                </c:pt>
                <c:pt idx="20221">
                  <c:v>40714.375</c:v>
                </c:pt>
                <c:pt idx="20222">
                  <c:v>40714.416670000006</c:v>
                </c:pt>
                <c:pt idx="20223">
                  <c:v>40714.458330000009</c:v>
                </c:pt>
                <c:pt idx="20224">
                  <c:v>40714.5</c:v>
                </c:pt>
                <c:pt idx="20225">
                  <c:v>40714.541669999999</c:v>
                </c:pt>
                <c:pt idx="20226">
                  <c:v>40714.583330000001</c:v>
                </c:pt>
                <c:pt idx="20227">
                  <c:v>40714.624999999993</c:v>
                </c:pt>
                <c:pt idx="20228">
                  <c:v>40714.666669999999</c:v>
                </c:pt>
                <c:pt idx="20229">
                  <c:v>40714.708330000001</c:v>
                </c:pt>
                <c:pt idx="20230">
                  <c:v>40714.75</c:v>
                </c:pt>
                <c:pt idx="20231">
                  <c:v>40714.791669999991</c:v>
                </c:pt>
                <c:pt idx="20232">
                  <c:v>40714.833330000001</c:v>
                </c:pt>
                <c:pt idx="20233">
                  <c:v>40714.875</c:v>
                </c:pt>
                <c:pt idx="20234">
                  <c:v>40714.916670000006</c:v>
                </c:pt>
                <c:pt idx="20235">
                  <c:v>40714.958330000009</c:v>
                </c:pt>
                <c:pt idx="20236">
                  <c:v>40715</c:v>
                </c:pt>
                <c:pt idx="20237">
                  <c:v>40715.041669999999</c:v>
                </c:pt>
                <c:pt idx="20238">
                  <c:v>40715.083330000001</c:v>
                </c:pt>
                <c:pt idx="20239">
                  <c:v>40715.124999999993</c:v>
                </c:pt>
                <c:pt idx="20240">
                  <c:v>40715.166669999999</c:v>
                </c:pt>
                <c:pt idx="20241">
                  <c:v>40715.208330000001</c:v>
                </c:pt>
                <c:pt idx="20242">
                  <c:v>40715.25</c:v>
                </c:pt>
                <c:pt idx="20243">
                  <c:v>40715.291669999991</c:v>
                </c:pt>
                <c:pt idx="20244">
                  <c:v>40715.333330000001</c:v>
                </c:pt>
                <c:pt idx="20245">
                  <c:v>40715.375</c:v>
                </c:pt>
                <c:pt idx="20246">
                  <c:v>40715.416670000006</c:v>
                </c:pt>
                <c:pt idx="20247">
                  <c:v>40715.458330000009</c:v>
                </c:pt>
                <c:pt idx="20248">
                  <c:v>40715.5</c:v>
                </c:pt>
                <c:pt idx="20249">
                  <c:v>40715.541669999999</c:v>
                </c:pt>
                <c:pt idx="20250">
                  <c:v>40715.583330000001</c:v>
                </c:pt>
                <c:pt idx="20251">
                  <c:v>40715.624999999993</c:v>
                </c:pt>
                <c:pt idx="20252">
                  <c:v>40715.666669999999</c:v>
                </c:pt>
                <c:pt idx="20253">
                  <c:v>40715.708330000001</c:v>
                </c:pt>
                <c:pt idx="20254">
                  <c:v>40715.75</c:v>
                </c:pt>
                <c:pt idx="20255">
                  <c:v>40715.791669999991</c:v>
                </c:pt>
                <c:pt idx="20256">
                  <c:v>40715.833330000001</c:v>
                </c:pt>
                <c:pt idx="20257">
                  <c:v>40715.875</c:v>
                </c:pt>
                <c:pt idx="20258">
                  <c:v>40715.916670000006</c:v>
                </c:pt>
                <c:pt idx="20259">
                  <c:v>40715.958330000009</c:v>
                </c:pt>
                <c:pt idx="20260">
                  <c:v>40716</c:v>
                </c:pt>
                <c:pt idx="20261">
                  <c:v>40716.041669999999</c:v>
                </c:pt>
                <c:pt idx="20262">
                  <c:v>40716.083330000001</c:v>
                </c:pt>
                <c:pt idx="20263">
                  <c:v>40716.124999999993</c:v>
                </c:pt>
                <c:pt idx="20264">
                  <c:v>40716.166669999999</c:v>
                </c:pt>
                <c:pt idx="20265">
                  <c:v>40716.208330000001</c:v>
                </c:pt>
                <c:pt idx="20266">
                  <c:v>40716.25</c:v>
                </c:pt>
                <c:pt idx="20267">
                  <c:v>40716.291669999991</c:v>
                </c:pt>
                <c:pt idx="20268">
                  <c:v>40716.333330000001</c:v>
                </c:pt>
                <c:pt idx="20269">
                  <c:v>40716.375</c:v>
                </c:pt>
                <c:pt idx="20270">
                  <c:v>40716.416670000006</c:v>
                </c:pt>
                <c:pt idx="20271">
                  <c:v>40716.458330000009</c:v>
                </c:pt>
                <c:pt idx="20272">
                  <c:v>40716.5</c:v>
                </c:pt>
                <c:pt idx="20273">
                  <c:v>40716.541669999999</c:v>
                </c:pt>
                <c:pt idx="20274">
                  <c:v>40716.583330000001</c:v>
                </c:pt>
                <c:pt idx="20275">
                  <c:v>40716.624999999993</c:v>
                </c:pt>
                <c:pt idx="20276">
                  <c:v>40716.666669999999</c:v>
                </c:pt>
                <c:pt idx="20277">
                  <c:v>40716.708330000001</c:v>
                </c:pt>
                <c:pt idx="20278">
                  <c:v>40716.75</c:v>
                </c:pt>
                <c:pt idx="20279">
                  <c:v>40716.791669999991</c:v>
                </c:pt>
                <c:pt idx="20280">
                  <c:v>40716.833330000001</c:v>
                </c:pt>
                <c:pt idx="20281">
                  <c:v>40716.875</c:v>
                </c:pt>
                <c:pt idx="20282">
                  <c:v>40716.916670000006</c:v>
                </c:pt>
                <c:pt idx="20283">
                  <c:v>40716.958330000009</c:v>
                </c:pt>
                <c:pt idx="20284">
                  <c:v>40717</c:v>
                </c:pt>
                <c:pt idx="20285">
                  <c:v>40717.041669999999</c:v>
                </c:pt>
                <c:pt idx="20286">
                  <c:v>40717.083330000001</c:v>
                </c:pt>
                <c:pt idx="20287">
                  <c:v>40717.124999999993</c:v>
                </c:pt>
                <c:pt idx="20288">
                  <c:v>40717.166669999999</c:v>
                </c:pt>
                <c:pt idx="20289">
                  <c:v>40717.208330000001</c:v>
                </c:pt>
                <c:pt idx="20290">
                  <c:v>40717.25</c:v>
                </c:pt>
                <c:pt idx="20291">
                  <c:v>40717.291669999991</c:v>
                </c:pt>
                <c:pt idx="20292">
                  <c:v>40717.333330000001</c:v>
                </c:pt>
                <c:pt idx="20293">
                  <c:v>40717.375</c:v>
                </c:pt>
                <c:pt idx="20294">
                  <c:v>40717.416670000006</c:v>
                </c:pt>
                <c:pt idx="20295">
                  <c:v>40717.458330000009</c:v>
                </c:pt>
                <c:pt idx="20296">
                  <c:v>40717.5</c:v>
                </c:pt>
                <c:pt idx="20297">
                  <c:v>40717.541669999999</c:v>
                </c:pt>
                <c:pt idx="20298">
                  <c:v>40717.583330000001</c:v>
                </c:pt>
                <c:pt idx="20299">
                  <c:v>40717.624999999993</c:v>
                </c:pt>
                <c:pt idx="20300">
                  <c:v>40717.666669999999</c:v>
                </c:pt>
                <c:pt idx="20301">
                  <c:v>40717.708330000001</c:v>
                </c:pt>
                <c:pt idx="20302">
                  <c:v>40717.75</c:v>
                </c:pt>
                <c:pt idx="20303">
                  <c:v>40717.791669999991</c:v>
                </c:pt>
                <c:pt idx="20304">
                  <c:v>40717.833330000001</c:v>
                </c:pt>
                <c:pt idx="20305">
                  <c:v>40717.875</c:v>
                </c:pt>
                <c:pt idx="20306">
                  <c:v>40717.916670000006</c:v>
                </c:pt>
                <c:pt idx="20307">
                  <c:v>40717.958330000009</c:v>
                </c:pt>
                <c:pt idx="20308">
                  <c:v>40718</c:v>
                </c:pt>
                <c:pt idx="20309">
                  <c:v>40718.041669999999</c:v>
                </c:pt>
                <c:pt idx="20310">
                  <c:v>40718.083330000001</c:v>
                </c:pt>
                <c:pt idx="20311">
                  <c:v>40718.124999999993</c:v>
                </c:pt>
                <c:pt idx="20312">
                  <c:v>40718.166669999999</c:v>
                </c:pt>
                <c:pt idx="20313">
                  <c:v>40718.208330000001</c:v>
                </c:pt>
                <c:pt idx="20314">
                  <c:v>40718.25</c:v>
                </c:pt>
                <c:pt idx="20315">
                  <c:v>40718.291669999991</c:v>
                </c:pt>
                <c:pt idx="20316">
                  <c:v>40718.333330000001</c:v>
                </c:pt>
                <c:pt idx="20317">
                  <c:v>40718.375</c:v>
                </c:pt>
                <c:pt idx="20318">
                  <c:v>40718.416670000006</c:v>
                </c:pt>
                <c:pt idx="20319">
                  <c:v>40718.458330000009</c:v>
                </c:pt>
                <c:pt idx="20320">
                  <c:v>40718.5</c:v>
                </c:pt>
                <c:pt idx="20321">
                  <c:v>40718.541669999999</c:v>
                </c:pt>
                <c:pt idx="20322">
                  <c:v>40718.583330000001</c:v>
                </c:pt>
                <c:pt idx="20323">
                  <c:v>40718.624999999993</c:v>
                </c:pt>
                <c:pt idx="20324">
                  <c:v>40718.666669999999</c:v>
                </c:pt>
                <c:pt idx="20325">
                  <c:v>40718.708330000001</c:v>
                </c:pt>
                <c:pt idx="20326">
                  <c:v>40718.75</c:v>
                </c:pt>
                <c:pt idx="20327">
                  <c:v>40718.791669999991</c:v>
                </c:pt>
                <c:pt idx="20328">
                  <c:v>40718.833330000001</c:v>
                </c:pt>
                <c:pt idx="20329">
                  <c:v>40718.875</c:v>
                </c:pt>
                <c:pt idx="20330">
                  <c:v>40718.916670000006</c:v>
                </c:pt>
                <c:pt idx="20331">
                  <c:v>40718.958330000009</c:v>
                </c:pt>
                <c:pt idx="20332">
                  <c:v>40719</c:v>
                </c:pt>
                <c:pt idx="20333">
                  <c:v>40719.041669999999</c:v>
                </c:pt>
                <c:pt idx="20334">
                  <c:v>40719.083330000001</c:v>
                </c:pt>
                <c:pt idx="20335">
                  <c:v>40719.124999999993</c:v>
                </c:pt>
                <c:pt idx="20336">
                  <c:v>40719.166669999999</c:v>
                </c:pt>
                <c:pt idx="20337">
                  <c:v>40719.208330000001</c:v>
                </c:pt>
                <c:pt idx="20338">
                  <c:v>40719.25</c:v>
                </c:pt>
                <c:pt idx="20339">
                  <c:v>40719.291669999991</c:v>
                </c:pt>
                <c:pt idx="20340">
                  <c:v>40719.333330000001</c:v>
                </c:pt>
                <c:pt idx="20341">
                  <c:v>40719.375</c:v>
                </c:pt>
                <c:pt idx="20342">
                  <c:v>40719.416670000006</c:v>
                </c:pt>
                <c:pt idx="20343">
                  <c:v>40719.458330000009</c:v>
                </c:pt>
                <c:pt idx="20344">
                  <c:v>40719.5</c:v>
                </c:pt>
                <c:pt idx="20345">
                  <c:v>40719.541669999999</c:v>
                </c:pt>
                <c:pt idx="20346">
                  <c:v>40719.583330000001</c:v>
                </c:pt>
                <c:pt idx="20347">
                  <c:v>40719.624999999993</c:v>
                </c:pt>
                <c:pt idx="20348">
                  <c:v>40719.666669999999</c:v>
                </c:pt>
                <c:pt idx="20349">
                  <c:v>40719.708330000001</c:v>
                </c:pt>
                <c:pt idx="20350">
                  <c:v>40719.75</c:v>
                </c:pt>
                <c:pt idx="20351">
                  <c:v>40719.791669999991</c:v>
                </c:pt>
                <c:pt idx="20352">
                  <c:v>40719.833330000001</c:v>
                </c:pt>
                <c:pt idx="20353">
                  <c:v>40719.875</c:v>
                </c:pt>
                <c:pt idx="20354">
                  <c:v>40719.916670000006</c:v>
                </c:pt>
                <c:pt idx="20355">
                  <c:v>40719.958330000009</c:v>
                </c:pt>
                <c:pt idx="20356">
                  <c:v>40720</c:v>
                </c:pt>
                <c:pt idx="20357">
                  <c:v>40720.041669999999</c:v>
                </c:pt>
                <c:pt idx="20358">
                  <c:v>40720.083330000001</c:v>
                </c:pt>
                <c:pt idx="20359">
                  <c:v>40720.124999999993</c:v>
                </c:pt>
                <c:pt idx="20360">
                  <c:v>40720.166669999999</c:v>
                </c:pt>
                <c:pt idx="20361">
                  <c:v>40720.208330000001</c:v>
                </c:pt>
                <c:pt idx="20362">
                  <c:v>40720.25</c:v>
                </c:pt>
                <c:pt idx="20363">
                  <c:v>40720.291669999991</c:v>
                </c:pt>
                <c:pt idx="20364">
                  <c:v>40720.333330000001</c:v>
                </c:pt>
                <c:pt idx="20365">
                  <c:v>40720.375</c:v>
                </c:pt>
                <c:pt idx="20366">
                  <c:v>40720.416670000006</c:v>
                </c:pt>
                <c:pt idx="20367">
                  <c:v>40720.458330000009</c:v>
                </c:pt>
                <c:pt idx="20368">
                  <c:v>40720.5</c:v>
                </c:pt>
                <c:pt idx="20369">
                  <c:v>40720.541669999999</c:v>
                </c:pt>
                <c:pt idx="20370">
                  <c:v>40720.583330000001</c:v>
                </c:pt>
                <c:pt idx="20371">
                  <c:v>40720.624999999993</c:v>
                </c:pt>
                <c:pt idx="20372">
                  <c:v>40720.666669999999</c:v>
                </c:pt>
                <c:pt idx="20373">
                  <c:v>40720.708330000001</c:v>
                </c:pt>
                <c:pt idx="20374">
                  <c:v>40720.75</c:v>
                </c:pt>
                <c:pt idx="20375">
                  <c:v>40720.791669999991</c:v>
                </c:pt>
                <c:pt idx="20376">
                  <c:v>40720.833330000001</c:v>
                </c:pt>
                <c:pt idx="20377">
                  <c:v>40720.875</c:v>
                </c:pt>
                <c:pt idx="20378">
                  <c:v>40720.916670000006</c:v>
                </c:pt>
                <c:pt idx="20379">
                  <c:v>40720.958330000009</c:v>
                </c:pt>
                <c:pt idx="20380">
                  <c:v>40721</c:v>
                </c:pt>
                <c:pt idx="20381">
                  <c:v>40721.041669999999</c:v>
                </c:pt>
                <c:pt idx="20382">
                  <c:v>40721.083330000001</c:v>
                </c:pt>
                <c:pt idx="20383">
                  <c:v>40721.124999999993</c:v>
                </c:pt>
                <c:pt idx="20384">
                  <c:v>40721.166669999999</c:v>
                </c:pt>
                <c:pt idx="20385">
                  <c:v>40721.208330000001</c:v>
                </c:pt>
                <c:pt idx="20386">
                  <c:v>40721.25</c:v>
                </c:pt>
                <c:pt idx="20387">
                  <c:v>40721.291669999991</c:v>
                </c:pt>
                <c:pt idx="20388">
                  <c:v>40721.333330000001</c:v>
                </c:pt>
                <c:pt idx="20389">
                  <c:v>40721.375</c:v>
                </c:pt>
                <c:pt idx="20390">
                  <c:v>40721.416670000006</c:v>
                </c:pt>
                <c:pt idx="20391">
                  <c:v>40721.458330000009</c:v>
                </c:pt>
                <c:pt idx="20392">
                  <c:v>40721.5</c:v>
                </c:pt>
                <c:pt idx="20393">
                  <c:v>40721.541669999999</c:v>
                </c:pt>
                <c:pt idx="20394">
                  <c:v>40721.583330000001</c:v>
                </c:pt>
                <c:pt idx="20395">
                  <c:v>40721.624999999993</c:v>
                </c:pt>
                <c:pt idx="20396">
                  <c:v>40721.666669999999</c:v>
                </c:pt>
                <c:pt idx="20397">
                  <c:v>40721.708330000001</c:v>
                </c:pt>
                <c:pt idx="20398">
                  <c:v>40721.75</c:v>
                </c:pt>
                <c:pt idx="20399">
                  <c:v>40721.791669999991</c:v>
                </c:pt>
                <c:pt idx="20400">
                  <c:v>40721.833330000001</c:v>
                </c:pt>
                <c:pt idx="20401">
                  <c:v>40721.875</c:v>
                </c:pt>
                <c:pt idx="20402">
                  <c:v>40721.916670000006</c:v>
                </c:pt>
                <c:pt idx="20403">
                  <c:v>40721.958330000009</c:v>
                </c:pt>
                <c:pt idx="20404">
                  <c:v>40722</c:v>
                </c:pt>
                <c:pt idx="20405">
                  <c:v>40722.041669999999</c:v>
                </c:pt>
                <c:pt idx="20406">
                  <c:v>40722.083330000001</c:v>
                </c:pt>
                <c:pt idx="20407">
                  <c:v>40722.124999999993</c:v>
                </c:pt>
                <c:pt idx="20408">
                  <c:v>40722.166669999999</c:v>
                </c:pt>
                <c:pt idx="20409">
                  <c:v>40722.208330000001</c:v>
                </c:pt>
                <c:pt idx="20410">
                  <c:v>40722.25</c:v>
                </c:pt>
                <c:pt idx="20411">
                  <c:v>40722.291669999991</c:v>
                </c:pt>
                <c:pt idx="20412">
                  <c:v>40722.333330000001</c:v>
                </c:pt>
                <c:pt idx="20413">
                  <c:v>40722.375</c:v>
                </c:pt>
                <c:pt idx="20414">
                  <c:v>40722.416670000006</c:v>
                </c:pt>
                <c:pt idx="20415">
                  <c:v>40722.458330000009</c:v>
                </c:pt>
                <c:pt idx="20416">
                  <c:v>40722.5</c:v>
                </c:pt>
                <c:pt idx="20417">
                  <c:v>40722.541669999999</c:v>
                </c:pt>
                <c:pt idx="20418">
                  <c:v>40722.583330000001</c:v>
                </c:pt>
                <c:pt idx="20419">
                  <c:v>40722.624999999993</c:v>
                </c:pt>
                <c:pt idx="20420">
                  <c:v>40722.666669999999</c:v>
                </c:pt>
                <c:pt idx="20421">
                  <c:v>40722.708330000001</c:v>
                </c:pt>
                <c:pt idx="20422">
                  <c:v>40722.75</c:v>
                </c:pt>
                <c:pt idx="20423">
                  <c:v>40722.791669999991</c:v>
                </c:pt>
                <c:pt idx="20424">
                  <c:v>40722.833330000001</c:v>
                </c:pt>
                <c:pt idx="20425">
                  <c:v>40722.875</c:v>
                </c:pt>
                <c:pt idx="20426">
                  <c:v>40722.916670000006</c:v>
                </c:pt>
                <c:pt idx="20427">
                  <c:v>40722.958330000009</c:v>
                </c:pt>
                <c:pt idx="20428">
                  <c:v>40723</c:v>
                </c:pt>
                <c:pt idx="20429">
                  <c:v>40723.041669999999</c:v>
                </c:pt>
                <c:pt idx="20430">
                  <c:v>40723.083330000001</c:v>
                </c:pt>
                <c:pt idx="20431">
                  <c:v>40723.124999999993</c:v>
                </c:pt>
                <c:pt idx="20432">
                  <c:v>40723.166669999999</c:v>
                </c:pt>
                <c:pt idx="20433">
                  <c:v>40723.208330000001</c:v>
                </c:pt>
                <c:pt idx="20434">
                  <c:v>40723.25</c:v>
                </c:pt>
                <c:pt idx="20435">
                  <c:v>40723.291669999991</c:v>
                </c:pt>
                <c:pt idx="20436">
                  <c:v>40723.333330000001</c:v>
                </c:pt>
                <c:pt idx="20437">
                  <c:v>40723.375</c:v>
                </c:pt>
                <c:pt idx="20438">
                  <c:v>40723.416670000006</c:v>
                </c:pt>
                <c:pt idx="20439">
                  <c:v>40723.458330000009</c:v>
                </c:pt>
                <c:pt idx="20440">
                  <c:v>40723.5</c:v>
                </c:pt>
                <c:pt idx="20441">
                  <c:v>40723.541669999999</c:v>
                </c:pt>
                <c:pt idx="20442">
                  <c:v>40723.583330000001</c:v>
                </c:pt>
                <c:pt idx="20443">
                  <c:v>40723.624999999993</c:v>
                </c:pt>
                <c:pt idx="20444">
                  <c:v>40723.666669999999</c:v>
                </c:pt>
                <c:pt idx="20445">
                  <c:v>40723.708330000001</c:v>
                </c:pt>
                <c:pt idx="20446">
                  <c:v>40723.75</c:v>
                </c:pt>
                <c:pt idx="20447">
                  <c:v>40723.791669999991</c:v>
                </c:pt>
                <c:pt idx="20448">
                  <c:v>40723.833330000001</c:v>
                </c:pt>
                <c:pt idx="20449">
                  <c:v>40723.875</c:v>
                </c:pt>
                <c:pt idx="20450">
                  <c:v>40723.916670000006</c:v>
                </c:pt>
                <c:pt idx="20451">
                  <c:v>40723.958330000009</c:v>
                </c:pt>
                <c:pt idx="20452">
                  <c:v>40724</c:v>
                </c:pt>
                <c:pt idx="20453">
                  <c:v>40724.041669999999</c:v>
                </c:pt>
                <c:pt idx="20454">
                  <c:v>40724.083330000001</c:v>
                </c:pt>
                <c:pt idx="20455">
                  <c:v>40724.124999999993</c:v>
                </c:pt>
                <c:pt idx="20456">
                  <c:v>40724.166669999999</c:v>
                </c:pt>
                <c:pt idx="20457">
                  <c:v>40724.208330000001</c:v>
                </c:pt>
                <c:pt idx="20458">
                  <c:v>40724.25</c:v>
                </c:pt>
                <c:pt idx="20459">
                  <c:v>40724.291669999991</c:v>
                </c:pt>
                <c:pt idx="20460">
                  <c:v>40724.333330000001</c:v>
                </c:pt>
                <c:pt idx="20461">
                  <c:v>40724.375</c:v>
                </c:pt>
                <c:pt idx="20462">
                  <c:v>40724.416670000006</c:v>
                </c:pt>
                <c:pt idx="20463">
                  <c:v>40724.458330000009</c:v>
                </c:pt>
                <c:pt idx="20464">
                  <c:v>40724.5</c:v>
                </c:pt>
                <c:pt idx="20465">
                  <c:v>40724.541669999999</c:v>
                </c:pt>
                <c:pt idx="20466">
                  <c:v>40724.583330000001</c:v>
                </c:pt>
                <c:pt idx="20467">
                  <c:v>40724.624999999993</c:v>
                </c:pt>
                <c:pt idx="20468">
                  <c:v>40724.666669999999</c:v>
                </c:pt>
                <c:pt idx="20469">
                  <c:v>40724.708330000001</c:v>
                </c:pt>
                <c:pt idx="20470">
                  <c:v>40724.75</c:v>
                </c:pt>
                <c:pt idx="20471">
                  <c:v>40724.791669999991</c:v>
                </c:pt>
                <c:pt idx="20472">
                  <c:v>40724.833330000001</c:v>
                </c:pt>
                <c:pt idx="20473">
                  <c:v>40724.875</c:v>
                </c:pt>
                <c:pt idx="20474">
                  <c:v>40724.916670000006</c:v>
                </c:pt>
                <c:pt idx="20475">
                  <c:v>40724.958330000009</c:v>
                </c:pt>
                <c:pt idx="20476">
                  <c:v>40725</c:v>
                </c:pt>
                <c:pt idx="20477">
                  <c:v>40725.041669999999</c:v>
                </c:pt>
                <c:pt idx="20478">
                  <c:v>40725.083330000001</c:v>
                </c:pt>
                <c:pt idx="20479">
                  <c:v>40725.124999999993</c:v>
                </c:pt>
                <c:pt idx="20480">
                  <c:v>40725.166669999999</c:v>
                </c:pt>
                <c:pt idx="20481">
                  <c:v>40725.208330000001</c:v>
                </c:pt>
                <c:pt idx="20482">
                  <c:v>40725.25</c:v>
                </c:pt>
                <c:pt idx="20483">
                  <c:v>40725.291669999991</c:v>
                </c:pt>
                <c:pt idx="20484">
                  <c:v>40725.333330000001</c:v>
                </c:pt>
                <c:pt idx="20485">
                  <c:v>40725.375</c:v>
                </c:pt>
                <c:pt idx="20486">
                  <c:v>40725.416670000006</c:v>
                </c:pt>
                <c:pt idx="20487">
                  <c:v>40725.458330000009</c:v>
                </c:pt>
                <c:pt idx="20488">
                  <c:v>40725.5</c:v>
                </c:pt>
                <c:pt idx="20489">
                  <c:v>40725.541669999999</c:v>
                </c:pt>
                <c:pt idx="20490">
                  <c:v>40725.583330000001</c:v>
                </c:pt>
                <c:pt idx="20491">
                  <c:v>40725.624999999993</c:v>
                </c:pt>
                <c:pt idx="20492">
                  <c:v>40725.666669999999</c:v>
                </c:pt>
                <c:pt idx="20493">
                  <c:v>40725.708330000001</c:v>
                </c:pt>
                <c:pt idx="20494">
                  <c:v>40725.75</c:v>
                </c:pt>
                <c:pt idx="20495">
                  <c:v>40725.791669999991</c:v>
                </c:pt>
                <c:pt idx="20496">
                  <c:v>40725.833330000001</c:v>
                </c:pt>
                <c:pt idx="20497">
                  <c:v>40725.875</c:v>
                </c:pt>
                <c:pt idx="20498">
                  <c:v>40725.916670000006</c:v>
                </c:pt>
                <c:pt idx="20499">
                  <c:v>40725.958330000009</c:v>
                </c:pt>
                <c:pt idx="20500">
                  <c:v>40726</c:v>
                </c:pt>
                <c:pt idx="20501">
                  <c:v>40726.041669999999</c:v>
                </c:pt>
                <c:pt idx="20502">
                  <c:v>40726.083330000001</c:v>
                </c:pt>
                <c:pt idx="20503">
                  <c:v>40726.124999999993</c:v>
                </c:pt>
                <c:pt idx="20504">
                  <c:v>40726.166669999999</c:v>
                </c:pt>
                <c:pt idx="20505">
                  <c:v>40726.208330000001</c:v>
                </c:pt>
                <c:pt idx="20506">
                  <c:v>40726.25</c:v>
                </c:pt>
                <c:pt idx="20507">
                  <c:v>40726.291669999991</c:v>
                </c:pt>
                <c:pt idx="20508">
                  <c:v>40726.333330000001</c:v>
                </c:pt>
                <c:pt idx="20509">
                  <c:v>40726.375</c:v>
                </c:pt>
                <c:pt idx="20510">
                  <c:v>40726.416670000006</c:v>
                </c:pt>
                <c:pt idx="20511">
                  <c:v>40726.458330000009</c:v>
                </c:pt>
                <c:pt idx="20512">
                  <c:v>40726.5</c:v>
                </c:pt>
                <c:pt idx="20513">
                  <c:v>40726.541669999999</c:v>
                </c:pt>
                <c:pt idx="20514">
                  <c:v>40726.583330000001</c:v>
                </c:pt>
                <c:pt idx="20515">
                  <c:v>40726.624999999993</c:v>
                </c:pt>
                <c:pt idx="20516">
                  <c:v>40726.666669999999</c:v>
                </c:pt>
                <c:pt idx="20517">
                  <c:v>40726.708330000001</c:v>
                </c:pt>
                <c:pt idx="20518">
                  <c:v>40726.75</c:v>
                </c:pt>
                <c:pt idx="20519">
                  <c:v>40726.791669999991</c:v>
                </c:pt>
                <c:pt idx="20520">
                  <c:v>40726.833330000001</c:v>
                </c:pt>
                <c:pt idx="20521">
                  <c:v>40726.875</c:v>
                </c:pt>
                <c:pt idx="20522">
                  <c:v>40726.916670000006</c:v>
                </c:pt>
                <c:pt idx="20523">
                  <c:v>40726.958330000009</c:v>
                </c:pt>
                <c:pt idx="20524">
                  <c:v>40727</c:v>
                </c:pt>
                <c:pt idx="20525">
                  <c:v>40727.041669999999</c:v>
                </c:pt>
                <c:pt idx="20526">
                  <c:v>40727.083330000001</c:v>
                </c:pt>
                <c:pt idx="20527">
                  <c:v>40727.124999999993</c:v>
                </c:pt>
                <c:pt idx="20528">
                  <c:v>40727.166669999999</c:v>
                </c:pt>
                <c:pt idx="20529">
                  <c:v>40727.208330000001</c:v>
                </c:pt>
                <c:pt idx="20530">
                  <c:v>40727.25</c:v>
                </c:pt>
                <c:pt idx="20531">
                  <c:v>40727.291669999991</c:v>
                </c:pt>
                <c:pt idx="20532">
                  <c:v>40727.333330000001</c:v>
                </c:pt>
                <c:pt idx="20533">
                  <c:v>40727.375</c:v>
                </c:pt>
                <c:pt idx="20534">
                  <c:v>40727.416670000006</c:v>
                </c:pt>
                <c:pt idx="20535">
                  <c:v>40727.458330000009</c:v>
                </c:pt>
                <c:pt idx="20536">
                  <c:v>40727.5</c:v>
                </c:pt>
                <c:pt idx="20537">
                  <c:v>40727.541669999999</c:v>
                </c:pt>
                <c:pt idx="20538">
                  <c:v>40727.583330000001</c:v>
                </c:pt>
                <c:pt idx="20539">
                  <c:v>40727.624999999993</c:v>
                </c:pt>
                <c:pt idx="20540">
                  <c:v>40727.666669999999</c:v>
                </c:pt>
                <c:pt idx="20541">
                  <c:v>40727.708330000001</c:v>
                </c:pt>
                <c:pt idx="20542">
                  <c:v>40727.75</c:v>
                </c:pt>
                <c:pt idx="20543">
                  <c:v>40727.791669999991</c:v>
                </c:pt>
                <c:pt idx="20544">
                  <c:v>40727.833330000001</c:v>
                </c:pt>
                <c:pt idx="20545">
                  <c:v>40727.875</c:v>
                </c:pt>
                <c:pt idx="20546">
                  <c:v>40727.916670000006</c:v>
                </c:pt>
                <c:pt idx="20547">
                  <c:v>40727.958330000009</c:v>
                </c:pt>
                <c:pt idx="20548">
                  <c:v>40728</c:v>
                </c:pt>
                <c:pt idx="20549">
                  <c:v>40728.041669999999</c:v>
                </c:pt>
                <c:pt idx="20550">
                  <c:v>40728.083330000001</c:v>
                </c:pt>
                <c:pt idx="20551">
                  <c:v>40728.124999999993</c:v>
                </c:pt>
                <c:pt idx="20552">
                  <c:v>40728.166669999999</c:v>
                </c:pt>
                <c:pt idx="20553">
                  <c:v>40728.208330000001</c:v>
                </c:pt>
                <c:pt idx="20554">
                  <c:v>40728.25</c:v>
                </c:pt>
                <c:pt idx="20555">
                  <c:v>40728.291669999991</c:v>
                </c:pt>
                <c:pt idx="20556">
                  <c:v>40728.333330000001</c:v>
                </c:pt>
                <c:pt idx="20557">
                  <c:v>40728.375</c:v>
                </c:pt>
                <c:pt idx="20558">
                  <c:v>40728.416670000006</c:v>
                </c:pt>
                <c:pt idx="20559">
                  <c:v>40728.458330000009</c:v>
                </c:pt>
                <c:pt idx="20560">
                  <c:v>40728.5</c:v>
                </c:pt>
                <c:pt idx="20561">
                  <c:v>40728.541669999999</c:v>
                </c:pt>
                <c:pt idx="20562">
                  <c:v>40728.583330000001</c:v>
                </c:pt>
                <c:pt idx="20563">
                  <c:v>40728.624999999993</c:v>
                </c:pt>
                <c:pt idx="20564">
                  <c:v>40728.666669999999</c:v>
                </c:pt>
                <c:pt idx="20565">
                  <c:v>40728.708330000001</c:v>
                </c:pt>
                <c:pt idx="20566">
                  <c:v>40728.75</c:v>
                </c:pt>
                <c:pt idx="20567">
                  <c:v>40728.791669999991</c:v>
                </c:pt>
                <c:pt idx="20568">
                  <c:v>40728.833330000001</c:v>
                </c:pt>
                <c:pt idx="20569">
                  <c:v>40728.875</c:v>
                </c:pt>
                <c:pt idx="20570">
                  <c:v>40728.916670000006</c:v>
                </c:pt>
                <c:pt idx="20571">
                  <c:v>40728.958330000009</c:v>
                </c:pt>
                <c:pt idx="20572">
                  <c:v>40729</c:v>
                </c:pt>
                <c:pt idx="20573">
                  <c:v>40729.041669999999</c:v>
                </c:pt>
                <c:pt idx="20574">
                  <c:v>40729.083330000001</c:v>
                </c:pt>
                <c:pt idx="20575">
                  <c:v>40729.124999999993</c:v>
                </c:pt>
                <c:pt idx="20576">
                  <c:v>40729.166669999999</c:v>
                </c:pt>
                <c:pt idx="20577">
                  <c:v>40729.208330000001</c:v>
                </c:pt>
                <c:pt idx="20578">
                  <c:v>40729.25</c:v>
                </c:pt>
                <c:pt idx="20579">
                  <c:v>40729.291669999991</c:v>
                </c:pt>
                <c:pt idx="20580">
                  <c:v>40729.333330000001</c:v>
                </c:pt>
                <c:pt idx="20581">
                  <c:v>40729.375</c:v>
                </c:pt>
                <c:pt idx="20582">
                  <c:v>40729.416670000006</c:v>
                </c:pt>
                <c:pt idx="20583">
                  <c:v>40729.458330000009</c:v>
                </c:pt>
                <c:pt idx="20584">
                  <c:v>40729.5</c:v>
                </c:pt>
                <c:pt idx="20585">
                  <c:v>40729.541669999999</c:v>
                </c:pt>
                <c:pt idx="20586">
                  <c:v>40729.583330000001</c:v>
                </c:pt>
                <c:pt idx="20587">
                  <c:v>40729.624999999993</c:v>
                </c:pt>
                <c:pt idx="20588">
                  <c:v>40729.666669999999</c:v>
                </c:pt>
                <c:pt idx="20589">
                  <c:v>40729.708330000001</c:v>
                </c:pt>
                <c:pt idx="20590">
                  <c:v>40729.75</c:v>
                </c:pt>
                <c:pt idx="20591">
                  <c:v>40729.791669999991</c:v>
                </c:pt>
                <c:pt idx="20592">
                  <c:v>40729.833330000001</c:v>
                </c:pt>
                <c:pt idx="20593">
                  <c:v>40729.875</c:v>
                </c:pt>
                <c:pt idx="20594">
                  <c:v>40729.916670000006</c:v>
                </c:pt>
                <c:pt idx="20595">
                  <c:v>40729.958330000009</c:v>
                </c:pt>
                <c:pt idx="20596">
                  <c:v>40730</c:v>
                </c:pt>
                <c:pt idx="20597">
                  <c:v>40730.041669999999</c:v>
                </c:pt>
                <c:pt idx="20598">
                  <c:v>40730.083330000001</c:v>
                </c:pt>
                <c:pt idx="20599">
                  <c:v>40730.124999999993</c:v>
                </c:pt>
                <c:pt idx="20600">
                  <c:v>40730.166669999999</c:v>
                </c:pt>
                <c:pt idx="20601">
                  <c:v>40730.208330000001</c:v>
                </c:pt>
                <c:pt idx="20602">
                  <c:v>40730.25</c:v>
                </c:pt>
                <c:pt idx="20603">
                  <c:v>40730.291669999991</c:v>
                </c:pt>
                <c:pt idx="20604">
                  <c:v>40730.333330000001</c:v>
                </c:pt>
                <c:pt idx="20605">
                  <c:v>40730.375</c:v>
                </c:pt>
                <c:pt idx="20606">
                  <c:v>40730.416670000006</c:v>
                </c:pt>
                <c:pt idx="20607">
                  <c:v>40730.458330000009</c:v>
                </c:pt>
                <c:pt idx="20608">
                  <c:v>40730.5</c:v>
                </c:pt>
                <c:pt idx="20609">
                  <c:v>40730.541669999999</c:v>
                </c:pt>
                <c:pt idx="20610">
                  <c:v>40730.583330000001</c:v>
                </c:pt>
                <c:pt idx="20611">
                  <c:v>40730.624999999993</c:v>
                </c:pt>
                <c:pt idx="20612">
                  <c:v>40730.666669999999</c:v>
                </c:pt>
                <c:pt idx="20613">
                  <c:v>40730.708330000001</c:v>
                </c:pt>
                <c:pt idx="20614">
                  <c:v>40730.75</c:v>
                </c:pt>
                <c:pt idx="20615">
                  <c:v>40730.791669999991</c:v>
                </c:pt>
                <c:pt idx="20616">
                  <c:v>40730.833330000001</c:v>
                </c:pt>
                <c:pt idx="20617">
                  <c:v>40730.875</c:v>
                </c:pt>
                <c:pt idx="20618">
                  <c:v>40730.916670000006</c:v>
                </c:pt>
                <c:pt idx="20619">
                  <c:v>40730.958330000009</c:v>
                </c:pt>
                <c:pt idx="20620">
                  <c:v>40731</c:v>
                </c:pt>
                <c:pt idx="20621">
                  <c:v>40731.041669999999</c:v>
                </c:pt>
                <c:pt idx="20622">
                  <c:v>40731.083330000001</c:v>
                </c:pt>
                <c:pt idx="20623">
                  <c:v>40731.124999999993</c:v>
                </c:pt>
                <c:pt idx="20624">
                  <c:v>40731.166669999999</c:v>
                </c:pt>
                <c:pt idx="20625">
                  <c:v>40731.208330000001</c:v>
                </c:pt>
                <c:pt idx="20626">
                  <c:v>40731.25</c:v>
                </c:pt>
                <c:pt idx="20627">
                  <c:v>40731.291669999991</c:v>
                </c:pt>
                <c:pt idx="20628">
                  <c:v>40731.333330000001</c:v>
                </c:pt>
                <c:pt idx="20629">
                  <c:v>40731.375</c:v>
                </c:pt>
                <c:pt idx="20630">
                  <c:v>40731.416670000006</c:v>
                </c:pt>
                <c:pt idx="20631">
                  <c:v>40731.458330000009</c:v>
                </c:pt>
                <c:pt idx="20632">
                  <c:v>40731.5</c:v>
                </c:pt>
                <c:pt idx="20633">
                  <c:v>40731.541669999999</c:v>
                </c:pt>
                <c:pt idx="20634">
                  <c:v>40731.583330000001</c:v>
                </c:pt>
                <c:pt idx="20635">
                  <c:v>40731.624999999993</c:v>
                </c:pt>
                <c:pt idx="20636">
                  <c:v>40731.666669999999</c:v>
                </c:pt>
                <c:pt idx="20637">
                  <c:v>40731.708330000001</c:v>
                </c:pt>
                <c:pt idx="20638">
                  <c:v>40731.75</c:v>
                </c:pt>
                <c:pt idx="20639">
                  <c:v>40731.791669999991</c:v>
                </c:pt>
                <c:pt idx="20640">
                  <c:v>40731.833330000001</c:v>
                </c:pt>
                <c:pt idx="20641">
                  <c:v>40731.875</c:v>
                </c:pt>
                <c:pt idx="20642">
                  <c:v>40731.916670000006</c:v>
                </c:pt>
                <c:pt idx="20643">
                  <c:v>40731.958330000009</c:v>
                </c:pt>
                <c:pt idx="20644">
                  <c:v>40732</c:v>
                </c:pt>
                <c:pt idx="20645">
                  <c:v>40732.041669999999</c:v>
                </c:pt>
                <c:pt idx="20646">
                  <c:v>40732.083330000001</c:v>
                </c:pt>
                <c:pt idx="20647">
                  <c:v>40732.124999999993</c:v>
                </c:pt>
                <c:pt idx="20648">
                  <c:v>40732.166669999999</c:v>
                </c:pt>
                <c:pt idx="20649">
                  <c:v>40732.208330000001</c:v>
                </c:pt>
                <c:pt idx="20650">
                  <c:v>40732.25</c:v>
                </c:pt>
                <c:pt idx="20651">
                  <c:v>40732.291669999991</c:v>
                </c:pt>
                <c:pt idx="20652">
                  <c:v>40732.333330000001</c:v>
                </c:pt>
                <c:pt idx="20653">
                  <c:v>40732.375</c:v>
                </c:pt>
                <c:pt idx="20654">
                  <c:v>40732.416670000006</c:v>
                </c:pt>
                <c:pt idx="20655">
                  <c:v>40732.458330000009</c:v>
                </c:pt>
                <c:pt idx="20656">
                  <c:v>40732.5</c:v>
                </c:pt>
                <c:pt idx="20657">
                  <c:v>40732.541669999999</c:v>
                </c:pt>
                <c:pt idx="20658">
                  <c:v>40732.583330000001</c:v>
                </c:pt>
                <c:pt idx="20659">
                  <c:v>40732.624999999993</c:v>
                </c:pt>
                <c:pt idx="20660">
                  <c:v>40732.666669999999</c:v>
                </c:pt>
                <c:pt idx="20661">
                  <c:v>40732.708330000001</c:v>
                </c:pt>
                <c:pt idx="20662">
                  <c:v>40732.75</c:v>
                </c:pt>
                <c:pt idx="20663">
                  <c:v>40732.791669999991</c:v>
                </c:pt>
                <c:pt idx="20664">
                  <c:v>40732.833330000001</c:v>
                </c:pt>
                <c:pt idx="20665">
                  <c:v>40732.875</c:v>
                </c:pt>
                <c:pt idx="20666">
                  <c:v>40732.916670000006</c:v>
                </c:pt>
                <c:pt idx="20667">
                  <c:v>40732.958330000009</c:v>
                </c:pt>
                <c:pt idx="20668">
                  <c:v>40733</c:v>
                </c:pt>
                <c:pt idx="20669">
                  <c:v>40733.041669999999</c:v>
                </c:pt>
                <c:pt idx="20670">
                  <c:v>40733.083330000001</c:v>
                </c:pt>
                <c:pt idx="20671">
                  <c:v>40733.124999999993</c:v>
                </c:pt>
                <c:pt idx="20672">
                  <c:v>40733.166669999999</c:v>
                </c:pt>
                <c:pt idx="20673">
                  <c:v>40733.208330000001</c:v>
                </c:pt>
                <c:pt idx="20674">
                  <c:v>40733.25</c:v>
                </c:pt>
                <c:pt idx="20675">
                  <c:v>40733.291669999991</c:v>
                </c:pt>
                <c:pt idx="20676">
                  <c:v>40733.333330000001</c:v>
                </c:pt>
                <c:pt idx="20677">
                  <c:v>40733.375</c:v>
                </c:pt>
                <c:pt idx="20678">
                  <c:v>40733.416670000006</c:v>
                </c:pt>
                <c:pt idx="20679">
                  <c:v>40733.458330000009</c:v>
                </c:pt>
                <c:pt idx="20680">
                  <c:v>40733.5</c:v>
                </c:pt>
                <c:pt idx="20681">
                  <c:v>40733.541669999999</c:v>
                </c:pt>
                <c:pt idx="20682">
                  <c:v>40733.583330000001</c:v>
                </c:pt>
                <c:pt idx="20683">
                  <c:v>40733.624999999993</c:v>
                </c:pt>
                <c:pt idx="20684">
                  <c:v>40733.666669999999</c:v>
                </c:pt>
                <c:pt idx="20685">
                  <c:v>40733.708330000001</c:v>
                </c:pt>
                <c:pt idx="20686">
                  <c:v>40733.75</c:v>
                </c:pt>
                <c:pt idx="20687">
                  <c:v>40733.791669999991</c:v>
                </c:pt>
                <c:pt idx="20688">
                  <c:v>40733.833330000001</c:v>
                </c:pt>
                <c:pt idx="20689">
                  <c:v>40733.875</c:v>
                </c:pt>
                <c:pt idx="20690">
                  <c:v>40733.916670000006</c:v>
                </c:pt>
                <c:pt idx="20691">
                  <c:v>40733.958330000009</c:v>
                </c:pt>
                <c:pt idx="20692">
                  <c:v>40734</c:v>
                </c:pt>
                <c:pt idx="20693">
                  <c:v>40734.041669999999</c:v>
                </c:pt>
                <c:pt idx="20694">
                  <c:v>40734.083330000001</c:v>
                </c:pt>
                <c:pt idx="20695">
                  <c:v>40734.124999999993</c:v>
                </c:pt>
                <c:pt idx="20696">
                  <c:v>40734.166669999999</c:v>
                </c:pt>
                <c:pt idx="20697">
                  <c:v>40734.208330000001</c:v>
                </c:pt>
                <c:pt idx="20698">
                  <c:v>40734.25</c:v>
                </c:pt>
                <c:pt idx="20699">
                  <c:v>40734.291669999991</c:v>
                </c:pt>
                <c:pt idx="20700">
                  <c:v>40734.333330000001</c:v>
                </c:pt>
                <c:pt idx="20701">
                  <c:v>40734.375</c:v>
                </c:pt>
                <c:pt idx="20702">
                  <c:v>40734.416670000006</c:v>
                </c:pt>
                <c:pt idx="20703">
                  <c:v>40734.458330000009</c:v>
                </c:pt>
                <c:pt idx="20704">
                  <c:v>40734.5</c:v>
                </c:pt>
                <c:pt idx="20705">
                  <c:v>40734.541669999999</c:v>
                </c:pt>
                <c:pt idx="20706">
                  <c:v>40734.583330000001</c:v>
                </c:pt>
                <c:pt idx="20707">
                  <c:v>40734.624999999993</c:v>
                </c:pt>
                <c:pt idx="20708">
                  <c:v>40734.666669999999</c:v>
                </c:pt>
                <c:pt idx="20709">
                  <c:v>40734.708330000001</c:v>
                </c:pt>
                <c:pt idx="20710">
                  <c:v>40734.75</c:v>
                </c:pt>
                <c:pt idx="20711">
                  <c:v>40734.791669999991</c:v>
                </c:pt>
                <c:pt idx="20712">
                  <c:v>40734.833330000001</c:v>
                </c:pt>
                <c:pt idx="20713">
                  <c:v>40734.875</c:v>
                </c:pt>
                <c:pt idx="20714">
                  <c:v>40734.916670000006</c:v>
                </c:pt>
                <c:pt idx="20715">
                  <c:v>40734.958330000009</c:v>
                </c:pt>
                <c:pt idx="20716">
                  <c:v>40735</c:v>
                </c:pt>
                <c:pt idx="20717">
                  <c:v>40735.041669999999</c:v>
                </c:pt>
                <c:pt idx="20718">
                  <c:v>40735.083330000001</c:v>
                </c:pt>
                <c:pt idx="20719">
                  <c:v>40735.124999999993</c:v>
                </c:pt>
                <c:pt idx="20720">
                  <c:v>40735.166669999999</c:v>
                </c:pt>
                <c:pt idx="20721">
                  <c:v>40735.208330000001</c:v>
                </c:pt>
                <c:pt idx="20722">
                  <c:v>40735.25</c:v>
                </c:pt>
                <c:pt idx="20723">
                  <c:v>40735.291669999991</c:v>
                </c:pt>
                <c:pt idx="20724">
                  <c:v>40735.333330000001</c:v>
                </c:pt>
                <c:pt idx="20725">
                  <c:v>40735.375</c:v>
                </c:pt>
                <c:pt idx="20726">
                  <c:v>40735.416670000006</c:v>
                </c:pt>
                <c:pt idx="20727">
                  <c:v>40735.458330000009</c:v>
                </c:pt>
                <c:pt idx="20728">
                  <c:v>40735.5</c:v>
                </c:pt>
                <c:pt idx="20729">
                  <c:v>40735.541669999999</c:v>
                </c:pt>
                <c:pt idx="20730">
                  <c:v>40735.583330000001</c:v>
                </c:pt>
                <c:pt idx="20731">
                  <c:v>40735.624999999993</c:v>
                </c:pt>
                <c:pt idx="20732">
                  <c:v>40735.666669999999</c:v>
                </c:pt>
                <c:pt idx="20733">
                  <c:v>40735.708330000001</c:v>
                </c:pt>
                <c:pt idx="20734">
                  <c:v>40735.75</c:v>
                </c:pt>
                <c:pt idx="20735">
                  <c:v>40735.791669999991</c:v>
                </c:pt>
                <c:pt idx="20736">
                  <c:v>40735.833330000001</c:v>
                </c:pt>
                <c:pt idx="20737">
                  <c:v>40735.875</c:v>
                </c:pt>
                <c:pt idx="20738">
                  <c:v>40735.916670000006</c:v>
                </c:pt>
                <c:pt idx="20739">
                  <c:v>40735.958330000009</c:v>
                </c:pt>
                <c:pt idx="20740">
                  <c:v>40736</c:v>
                </c:pt>
                <c:pt idx="20741">
                  <c:v>40736.041669999999</c:v>
                </c:pt>
                <c:pt idx="20742">
                  <c:v>40736.083330000001</c:v>
                </c:pt>
                <c:pt idx="20743">
                  <c:v>40736.124999999993</c:v>
                </c:pt>
                <c:pt idx="20744">
                  <c:v>40736.166669999999</c:v>
                </c:pt>
                <c:pt idx="20745">
                  <c:v>40736.208330000001</c:v>
                </c:pt>
                <c:pt idx="20746">
                  <c:v>40736.25</c:v>
                </c:pt>
                <c:pt idx="20747">
                  <c:v>40736.291669999991</c:v>
                </c:pt>
                <c:pt idx="20748">
                  <c:v>40736.333330000001</c:v>
                </c:pt>
                <c:pt idx="20749">
                  <c:v>40736.375</c:v>
                </c:pt>
                <c:pt idx="20750">
                  <c:v>40736.416670000006</c:v>
                </c:pt>
                <c:pt idx="20751">
                  <c:v>40736.458330000009</c:v>
                </c:pt>
                <c:pt idx="20752">
                  <c:v>40736.5</c:v>
                </c:pt>
                <c:pt idx="20753">
                  <c:v>40736.541669999999</c:v>
                </c:pt>
                <c:pt idx="20754">
                  <c:v>40736.583330000001</c:v>
                </c:pt>
                <c:pt idx="20755">
                  <c:v>40736.624999999993</c:v>
                </c:pt>
                <c:pt idx="20756">
                  <c:v>40736.666669999999</c:v>
                </c:pt>
                <c:pt idx="20757">
                  <c:v>40736.708330000001</c:v>
                </c:pt>
                <c:pt idx="20758">
                  <c:v>40736.75</c:v>
                </c:pt>
                <c:pt idx="20759">
                  <c:v>40736.791669999991</c:v>
                </c:pt>
                <c:pt idx="20760">
                  <c:v>40736.833330000001</c:v>
                </c:pt>
                <c:pt idx="20761">
                  <c:v>40736.875</c:v>
                </c:pt>
                <c:pt idx="20762">
                  <c:v>40736.916670000006</c:v>
                </c:pt>
                <c:pt idx="20763">
                  <c:v>40736.958330000009</c:v>
                </c:pt>
                <c:pt idx="20764">
                  <c:v>40737</c:v>
                </c:pt>
                <c:pt idx="20765">
                  <c:v>40737.041669999999</c:v>
                </c:pt>
                <c:pt idx="20766">
                  <c:v>40737.083330000001</c:v>
                </c:pt>
                <c:pt idx="20767">
                  <c:v>40737.124999999993</c:v>
                </c:pt>
                <c:pt idx="20768">
                  <c:v>40737.166669999999</c:v>
                </c:pt>
                <c:pt idx="20769">
                  <c:v>40737.208330000001</c:v>
                </c:pt>
                <c:pt idx="20770">
                  <c:v>40737.25</c:v>
                </c:pt>
                <c:pt idx="20771">
                  <c:v>40737.291669999991</c:v>
                </c:pt>
                <c:pt idx="20772">
                  <c:v>40737.333330000001</c:v>
                </c:pt>
                <c:pt idx="20773">
                  <c:v>40737.375</c:v>
                </c:pt>
                <c:pt idx="20774">
                  <c:v>40737.416670000006</c:v>
                </c:pt>
                <c:pt idx="20775">
                  <c:v>40737.458330000009</c:v>
                </c:pt>
                <c:pt idx="20776">
                  <c:v>40737.5</c:v>
                </c:pt>
                <c:pt idx="20777">
                  <c:v>40737.541669999999</c:v>
                </c:pt>
                <c:pt idx="20778">
                  <c:v>40737.583330000001</c:v>
                </c:pt>
                <c:pt idx="20779">
                  <c:v>40737.624999999993</c:v>
                </c:pt>
                <c:pt idx="20780">
                  <c:v>40737.666669999999</c:v>
                </c:pt>
                <c:pt idx="20781">
                  <c:v>40737.708330000001</c:v>
                </c:pt>
                <c:pt idx="20782">
                  <c:v>40737.75</c:v>
                </c:pt>
                <c:pt idx="20783">
                  <c:v>40737.791669999991</c:v>
                </c:pt>
                <c:pt idx="20784">
                  <c:v>40737.833330000001</c:v>
                </c:pt>
                <c:pt idx="20785">
                  <c:v>40737.875</c:v>
                </c:pt>
                <c:pt idx="20786">
                  <c:v>40737.916670000006</c:v>
                </c:pt>
                <c:pt idx="20787">
                  <c:v>40737.958330000009</c:v>
                </c:pt>
                <c:pt idx="20788">
                  <c:v>40738</c:v>
                </c:pt>
                <c:pt idx="20789">
                  <c:v>40738.041669999999</c:v>
                </c:pt>
                <c:pt idx="20790">
                  <c:v>40738.083330000001</c:v>
                </c:pt>
                <c:pt idx="20791">
                  <c:v>40738.124999999993</c:v>
                </c:pt>
                <c:pt idx="20792">
                  <c:v>40738.166669999999</c:v>
                </c:pt>
                <c:pt idx="20793">
                  <c:v>40738.208330000001</c:v>
                </c:pt>
                <c:pt idx="20794">
                  <c:v>40738.25</c:v>
                </c:pt>
                <c:pt idx="20795">
                  <c:v>40738.291669999991</c:v>
                </c:pt>
                <c:pt idx="20796">
                  <c:v>40738.333330000001</c:v>
                </c:pt>
                <c:pt idx="20797">
                  <c:v>40738.375</c:v>
                </c:pt>
                <c:pt idx="20798">
                  <c:v>40738.416670000006</c:v>
                </c:pt>
                <c:pt idx="20799">
                  <c:v>40738.458330000009</c:v>
                </c:pt>
                <c:pt idx="20800">
                  <c:v>40738.5</c:v>
                </c:pt>
                <c:pt idx="20801">
                  <c:v>40738.541669999999</c:v>
                </c:pt>
                <c:pt idx="20802">
                  <c:v>40738.583330000001</c:v>
                </c:pt>
                <c:pt idx="20803">
                  <c:v>40738.624999999993</c:v>
                </c:pt>
                <c:pt idx="20804">
                  <c:v>40738.666669999999</c:v>
                </c:pt>
                <c:pt idx="20805">
                  <c:v>40738.708330000001</c:v>
                </c:pt>
                <c:pt idx="20806">
                  <c:v>40738.75</c:v>
                </c:pt>
                <c:pt idx="20807">
                  <c:v>40738.791669999991</c:v>
                </c:pt>
                <c:pt idx="20808">
                  <c:v>40738.833330000001</c:v>
                </c:pt>
                <c:pt idx="20809">
                  <c:v>40738.875</c:v>
                </c:pt>
                <c:pt idx="20810">
                  <c:v>40738.916670000006</c:v>
                </c:pt>
                <c:pt idx="20811">
                  <c:v>40738.958330000009</c:v>
                </c:pt>
                <c:pt idx="20812">
                  <c:v>40739</c:v>
                </c:pt>
                <c:pt idx="20813">
                  <c:v>40739.041669999999</c:v>
                </c:pt>
                <c:pt idx="20814">
                  <c:v>40739.083330000001</c:v>
                </c:pt>
                <c:pt idx="20815">
                  <c:v>40739.124999999993</c:v>
                </c:pt>
                <c:pt idx="20816">
                  <c:v>40739.166669999999</c:v>
                </c:pt>
                <c:pt idx="20817">
                  <c:v>40739.208330000001</c:v>
                </c:pt>
                <c:pt idx="20818">
                  <c:v>40739.25</c:v>
                </c:pt>
                <c:pt idx="20819">
                  <c:v>40739.291669999991</c:v>
                </c:pt>
                <c:pt idx="20820">
                  <c:v>40739.333330000001</c:v>
                </c:pt>
                <c:pt idx="20821">
                  <c:v>40739.375</c:v>
                </c:pt>
                <c:pt idx="20822">
                  <c:v>40739.416670000006</c:v>
                </c:pt>
                <c:pt idx="20823">
                  <c:v>40739.458330000009</c:v>
                </c:pt>
                <c:pt idx="20824">
                  <c:v>40739.5</c:v>
                </c:pt>
                <c:pt idx="20825">
                  <c:v>40739.541669999999</c:v>
                </c:pt>
                <c:pt idx="20826">
                  <c:v>40739.583330000001</c:v>
                </c:pt>
                <c:pt idx="20827">
                  <c:v>40739.624999999993</c:v>
                </c:pt>
                <c:pt idx="20828">
                  <c:v>40739.666669999999</c:v>
                </c:pt>
                <c:pt idx="20829">
                  <c:v>40739.708330000001</c:v>
                </c:pt>
                <c:pt idx="20830">
                  <c:v>40739.75</c:v>
                </c:pt>
                <c:pt idx="20831">
                  <c:v>40739.791669999991</c:v>
                </c:pt>
                <c:pt idx="20832">
                  <c:v>40739.833330000001</c:v>
                </c:pt>
                <c:pt idx="20833">
                  <c:v>40739.875</c:v>
                </c:pt>
                <c:pt idx="20834">
                  <c:v>40739.916670000006</c:v>
                </c:pt>
                <c:pt idx="20835">
                  <c:v>40739.958330000009</c:v>
                </c:pt>
                <c:pt idx="20836">
                  <c:v>40740</c:v>
                </c:pt>
                <c:pt idx="20837">
                  <c:v>40740.041669999999</c:v>
                </c:pt>
                <c:pt idx="20838">
                  <c:v>40740.083330000001</c:v>
                </c:pt>
                <c:pt idx="20839">
                  <c:v>40740.124999999993</c:v>
                </c:pt>
                <c:pt idx="20840">
                  <c:v>40740.166669999999</c:v>
                </c:pt>
                <c:pt idx="20841">
                  <c:v>40740.208330000001</c:v>
                </c:pt>
                <c:pt idx="20842">
                  <c:v>40740.25</c:v>
                </c:pt>
                <c:pt idx="20843">
                  <c:v>40740.291669999991</c:v>
                </c:pt>
                <c:pt idx="20844">
                  <c:v>40740.333330000001</c:v>
                </c:pt>
                <c:pt idx="20845">
                  <c:v>40740.375</c:v>
                </c:pt>
                <c:pt idx="20846">
                  <c:v>40740.416670000006</c:v>
                </c:pt>
                <c:pt idx="20847">
                  <c:v>40740.458330000009</c:v>
                </c:pt>
                <c:pt idx="20848">
                  <c:v>40740.5</c:v>
                </c:pt>
                <c:pt idx="20849">
                  <c:v>40740.541669999999</c:v>
                </c:pt>
                <c:pt idx="20850">
                  <c:v>40740.583330000001</c:v>
                </c:pt>
                <c:pt idx="20851">
                  <c:v>40740.624999999993</c:v>
                </c:pt>
                <c:pt idx="20852">
                  <c:v>40740.666669999999</c:v>
                </c:pt>
                <c:pt idx="20853">
                  <c:v>40740.708330000001</c:v>
                </c:pt>
                <c:pt idx="20854">
                  <c:v>40740.75</c:v>
                </c:pt>
                <c:pt idx="20855">
                  <c:v>40740.791669999991</c:v>
                </c:pt>
                <c:pt idx="20856">
                  <c:v>40740.833330000001</c:v>
                </c:pt>
                <c:pt idx="20857">
                  <c:v>40740.875</c:v>
                </c:pt>
                <c:pt idx="20858">
                  <c:v>40740.916670000006</c:v>
                </c:pt>
                <c:pt idx="20859">
                  <c:v>40740.958330000009</c:v>
                </c:pt>
                <c:pt idx="20860">
                  <c:v>40741</c:v>
                </c:pt>
                <c:pt idx="20861">
                  <c:v>40741.041669999999</c:v>
                </c:pt>
                <c:pt idx="20862">
                  <c:v>40741.083330000001</c:v>
                </c:pt>
                <c:pt idx="20863">
                  <c:v>40741.124999999993</c:v>
                </c:pt>
                <c:pt idx="20864">
                  <c:v>40741.166669999999</c:v>
                </c:pt>
                <c:pt idx="20865">
                  <c:v>40741.208330000001</c:v>
                </c:pt>
                <c:pt idx="20866">
                  <c:v>40741.25</c:v>
                </c:pt>
                <c:pt idx="20867">
                  <c:v>40741.291669999991</c:v>
                </c:pt>
                <c:pt idx="20868">
                  <c:v>40741.333330000001</c:v>
                </c:pt>
                <c:pt idx="20869">
                  <c:v>40741.375</c:v>
                </c:pt>
                <c:pt idx="20870">
                  <c:v>40741.416670000006</c:v>
                </c:pt>
                <c:pt idx="20871">
                  <c:v>40741.458330000009</c:v>
                </c:pt>
                <c:pt idx="20872">
                  <c:v>40741.5</c:v>
                </c:pt>
                <c:pt idx="20873">
                  <c:v>40741.541669999999</c:v>
                </c:pt>
                <c:pt idx="20874">
                  <c:v>40741.583330000001</c:v>
                </c:pt>
                <c:pt idx="20875">
                  <c:v>40741.624999999993</c:v>
                </c:pt>
                <c:pt idx="20876">
                  <c:v>40741.666669999999</c:v>
                </c:pt>
                <c:pt idx="20877">
                  <c:v>40741.708330000001</c:v>
                </c:pt>
                <c:pt idx="20878">
                  <c:v>40741.75</c:v>
                </c:pt>
                <c:pt idx="20879">
                  <c:v>40741.791669999991</c:v>
                </c:pt>
                <c:pt idx="20880">
                  <c:v>40741.833330000001</c:v>
                </c:pt>
                <c:pt idx="20881">
                  <c:v>40741.875</c:v>
                </c:pt>
                <c:pt idx="20882">
                  <c:v>40741.916670000006</c:v>
                </c:pt>
                <c:pt idx="20883">
                  <c:v>40741.958330000009</c:v>
                </c:pt>
                <c:pt idx="20884">
                  <c:v>40742</c:v>
                </c:pt>
                <c:pt idx="20885">
                  <c:v>40742.041669999999</c:v>
                </c:pt>
                <c:pt idx="20886">
                  <c:v>40742.083330000001</c:v>
                </c:pt>
                <c:pt idx="20887">
                  <c:v>40742.124999999993</c:v>
                </c:pt>
                <c:pt idx="20888">
                  <c:v>40742.166669999999</c:v>
                </c:pt>
                <c:pt idx="20889">
                  <c:v>40742.208330000001</c:v>
                </c:pt>
                <c:pt idx="20890">
                  <c:v>40742.25</c:v>
                </c:pt>
                <c:pt idx="20891">
                  <c:v>40742.291669999991</c:v>
                </c:pt>
                <c:pt idx="20892">
                  <c:v>40742.333330000001</c:v>
                </c:pt>
                <c:pt idx="20893">
                  <c:v>40742.375</c:v>
                </c:pt>
                <c:pt idx="20894">
                  <c:v>40742.416670000006</c:v>
                </c:pt>
                <c:pt idx="20895">
                  <c:v>40742.458330000009</c:v>
                </c:pt>
                <c:pt idx="20896">
                  <c:v>40742.5</c:v>
                </c:pt>
                <c:pt idx="20897">
                  <c:v>40742.541669999999</c:v>
                </c:pt>
                <c:pt idx="20898">
                  <c:v>40742.583330000001</c:v>
                </c:pt>
                <c:pt idx="20899">
                  <c:v>40742.624999999993</c:v>
                </c:pt>
                <c:pt idx="20900">
                  <c:v>40742.666669999999</c:v>
                </c:pt>
                <c:pt idx="20901">
                  <c:v>40742.708330000001</c:v>
                </c:pt>
                <c:pt idx="20902">
                  <c:v>40742.75</c:v>
                </c:pt>
                <c:pt idx="20903">
                  <c:v>40742.791669999991</c:v>
                </c:pt>
                <c:pt idx="20904">
                  <c:v>40742.833330000001</c:v>
                </c:pt>
                <c:pt idx="20905">
                  <c:v>40742.875</c:v>
                </c:pt>
                <c:pt idx="20906">
                  <c:v>40742.916670000006</c:v>
                </c:pt>
                <c:pt idx="20907">
                  <c:v>40742.958330000009</c:v>
                </c:pt>
                <c:pt idx="20908">
                  <c:v>40743</c:v>
                </c:pt>
                <c:pt idx="20909">
                  <c:v>40743.041669999999</c:v>
                </c:pt>
                <c:pt idx="20910">
                  <c:v>40743.083330000001</c:v>
                </c:pt>
                <c:pt idx="20911">
                  <c:v>40743.124999999993</c:v>
                </c:pt>
                <c:pt idx="20912">
                  <c:v>40743.166669999999</c:v>
                </c:pt>
                <c:pt idx="20913">
                  <c:v>40743.208330000001</c:v>
                </c:pt>
                <c:pt idx="20914">
                  <c:v>40743.25</c:v>
                </c:pt>
                <c:pt idx="20915">
                  <c:v>40743.291669999991</c:v>
                </c:pt>
                <c:pt idx="20916">
                  <c:v>40743.333330000001</c:v>
                </c:pt>
                <c:pt idx="20917">
                  <c:v>40743.375</c:v>
                </c:pt>
                <c:pt idx="20918">
                  <c:v>40743.416670000006</c:v>
                </c:pt>
                <c:pt idx="20919">
                  <c:v>40743.458330000009</c:v>
                </c:pt>
                <c:pt idx="20920">
                  <c:v>40743.5</c:v>
                </c:pt>
                <c:pt idx="20921">
                  <c:v>40743.541669999999</c:v>
                </c:pt>
                <c:pt idx="20922">
                  <c:v>40743.583330000001</c:v>
                </c:pt>
                <c:pt idx="20923">
                  <c:v>40743.624999999993</c:v>
                </c:pt>
                <c:pt idx="20924">
                  <c:v>40743.666669999999</c:v>
                </c:pt>
                <c:pt idx="20925">
                  <c:v>40743.708330000001</c:v>
                </c:pt>
                <c:pt idx="20926">
                  <c:v>40743.75</c:v>
                </c:pt>
                <c:pt idx="20927">
                  <c:v>40743.791669999991</c:v>
                </c:pt>
                <c:pt idx="20928">
                  <c:v>40743.833330000001</c:v>
                </c:pt>
                <c:pt idx="20929">
                  <c:v>40743.875</c:v>
                </c:pt>
                <c:pt idx="20930">
                  <c:v>40743.916670000006</c:v>
                </c:pt>
                <c:pt idx="20931">
                  <c:v>40743.958330000009</c:v>
                </c:pt>
                <c:pt idx="20932">
                  <c:v>40744</c:v>
                </c:pt>
                <c:pt idx="20933">
                  <c:v>40744.041669999999</c:v>
                </c:pt>
                <c:pt idx="20934">
                  <c:v>40744.083330000001</c:v>
                </c:pt>
                <c:pt idx="20935">
                  <c:v>40744.124999999993</c:v>
                </c:pt>
                <c:pt idx="20936">
                  <c:v>40744.166669999999</c:v>
                </c:pt>
                <c:pt idx="20937">
                  <c:v>40744.208330000001</c:v>
                </c:pt>
                <c:pt idx="20938">
                  <c:v>40744.25</c:v>
                </c:pt>
                <c:pt idx="20939">
                  <c:v>40744.291669999991</c:v>
                </c:pt>
                <c:pt idx="20940">
                  <c:v>40744.333330000001</c:v>
                </c:pt>
                <c:pt idx="20941">
                  <c:v>40744.375</c:v>
                </c:pt>
                <c:pt idx="20942">
                  <c:v>40744.416670000006</c:v>
                </c:pt>
                <c:pt idx="20943">
                  <c:v>40744.458330000009</c:v>
                </c:pt>
                <c:pt idx="20944">
                  <c:v>40744.5</c:v>
                </c:pt>
                <c:pt idx="20945">
                  <c:v>40744.541669999999</c:v>
                </c:pt>
                <c:pt idx="20946">
                  <c:v>40744.583330000001</c:v>
                </c:pt>
                <c:pt idx="20947">
                  <c:v>40744.624999999993</c:v>
                </c:pt>
                <c:pt idx="20948">
                  <c:v>40744.666669999999</c:v>
                </c:pt>
                <c:pt idx="20949">
                  <c:v>40744.708330000001</c:v>
                </c:pt>
                <c:pt idx="20950">
                  <c:v>40744.75</c:v>
                </c:pt>
                <c:pt idx="20951">
                  <c:v>40744.791669999991</c:v>
                </c:pt>
                <c:pt idx="20952">
                  <c:v>40744.833330000001</c:v>
                </c:pt>
                <c:pt idx="20953">
                  <c:v>40744.875</c:v>
                </c:pt>
                <c:pt idx="20954">
                  <c:v>40744.916670000006</c:v>
                </c:pt>
                <c:pt idx="20955">
                  <c:v>40744.958330000009</c:v>
                </c:pt>
                <c:pt idx="20956">
                  <c:v>40745</c:v>
                </c:pt>
                <c:pt idx="20957">
                  <c:v>40745.041669999999</c:v>
                </c:pt>
                <c:pt idx="20958">
                  <c:v>40745.083330000001</c:v>
                </c:pt>
                <c:pt idx="20959">
                  <c:v>40745.124999999993</c:v>
                </c:pt>
                <c:pt idx="20960">
                  <c:v>40745.166669999999</c:v>
                </c:pt>
                <c:pt idx="20961">
                  <c:v>40745.208330000001</c:v>
                </c:pt>
                <c:pt idx="20962">
                  <c:v>40745.25</c:v>
                </c:pt>
                <c:pt idx="20963">
                  <c:v>40745.291669999991</c:v>
                </c:pt>
                <c:pt idx="20964">
                  <c:v>40745.333330000001</c:v>
                </c:pt>
                <c:pt idx="20965">
                  <c:v>40745.375</c:v>
                </c:pt>
                <c:pt idx="20966">
                  <c:v>40745.416670000006</c:v>
                </c:pt>
                <c:pt idx="20967">
                  <c:v>40745.458330000009</c:v>
                </c:pt>
                <c:pt idx="20968">
                  <c:v>40745.5</c:v>
                </c:pt>
                <c:pt idx="20969">
                  <c:v>40745.541669999999</c:v>
                </c:pt>
                <c:pt idx="20970">
                  <c:v>40745.583330000001</c:v>
                </c:pt>
                <c:pt idx="20971">
                  <c:v>40745.624999999993</c:v>
                </c:pt>
                <c:pt idx="20972">
                  <c:v>40745.666669999999</c:v>
                </c:pt>
                <c:pt idx="20973">
                  <c:v>40745.708330000001</c:v>
                </c:pt>
                <c:pt idx="20974">
                  <c:v>40745.75</c:v>
                </c:pt>
                <c:pt idx="20975">
                  <c:v>40745.791669999991</c:v>
                </c:pt>
                <c:pt idx="20976">
                  <c:v>40745.833330000001</c:v>
                </c:pt>
                <c:pt idx="20977">
                  <c:v>40745.875</c:v>
                </c:pt>
                <c:pt idx="20978">
                  <c:v>40745.916670000006</c:v>
                </c:pt>
                <c:pt idx="20979">
                  <c:v>40745.958330000009</c:v>
                </c:pt>
                <c:pt idx="20980">
                  <c:v>40746</c:v>
                </c:pt>
                <c:pt idx="20981">
                  <c:v>40746.041669999999</c:v>
                </c:pt>
                <c:pt idx="20982">
                  <c:v>40746.083330000001</c:v>
                </c:pt>
                <c:pt idx="20983">
                  <c:v>40746.124999999993</c:v>
                </c:pt>
                <c:pt idx="20984">
                  <c:v>40746.166669999999</c:v>
                </c:pt>
                <c:pt idx="20985">
                  <c:v>40746.208330000001</c:v>
                </c:pt>
                <c:pt idx="20986">
                  <c:v>40746.25</c:v>
                </c:pt>
                <c:pt idx="20987">
                  <c:v>40746.291669999991</c:v>
                </c:pt>
                <c:pt idx="20988">
                  <c:v>40746.333330000001</c:v>
                </c:pt>
                <c:pt idx="20989">
                  <c:v>40746.375</c:v>
                </c:pt>
                <c:pt idx="20990">
                  <c:v>40746.416670000006</c:v>
                </c:pt>
                <c:pt idx="20991">
                  <c:v>40746.458330000009</c:v>
                </c:pt>
                <c:pt idx="20992">
                  <c:v>40746.5</c:v>
                </c:pt>
                <c:pt idx="20993">
                  <c:v>40746.541669999999</c:v>
                </c:pt>
                <c:pt idx="20994">
                  <c:v>40746.583330000001</c:v>
                </c:pt>
                <c:pt idx="20995">
                  <c:v>40746.624999999993</c:v>
                </c:pt>
                <c:pt idx="20996">
                  <c:v>40746.666669999999</c:v>
                </c:pt>
                <c:pt idx="20997">
                  <c:v>40746.708330000001</c:v>
                </c:pt>
                <c:pt idx="20998">
                  <c:v>40746.75</c:v>
                </c:pt>
                <c:pt idx="20999">
                  <c:v>40746.791669999991</c:v>
                </c:pt>
                <c:pt idx="21000">
                  <c:v>40746.833330000001</c:v>
                </c:pt>
                <c:pt idx="21001">
                  <c:v>40746.875</c:v>
                </c:pt>
                <c:pt idx="21002">
                  <c:v>40746.916670000006</c:v>
                </c:pt>
                <c:pt idx="21003">
                  <c:v>40746.958330000009</c:v>
                </c:pt>
                <c:pt idx="21004">
                  <c:v>40747</c:v>
                </c:pt>
                <c:pt idx="21005">
                  <c:v>40747.041669999999</c:v>
                </c:pt>
                <c:pt idx="21006">
                  <c:v>40747.083330000001</c:v>
                </c:pt>
                <c:pt idx="21007">
                  <c:v>40747.124999999993</c:v>
                </c:pt>
                <c:pt idx="21008">
                  <c:v>40747.166669999999</c:v>
                </c:pt>
                <c:pt idx="21009">
                  <c:v>40747.208330000001</c:v>
                </c:pt>
                <c:pt idx="21010">
                  <c:v>40747.25</c:v>
                </c:pt>
                <c:pt idx="21011">
                  <c:v>40747.291669999991</c:v>
                </c:pt>
                <c:pt idx="21012">
                  <c:v>40747.333330000001</c:v>
                </c:pt>
                <c:pt idx="21013">
                  <c:v>40747.375</c:v>
                </c:pt>
                <c:pt idx="21014">
                  <c:v>40747.416670000006</c:v>
                </c:pt>
                <c:pt idx="21015">
                  <c:v>40747.458330000009</c:v>
                </c:pt>
                <c:pt idx="21016">
                  <c:v>40747.5</c:v>
                </c:pt>
                <c:pt idx="21017">
                  <c:v>40747.541669999999</c:v>
                </c:pt>
                <c:pt idx="21018">
                  <c:v>40747.583330000001</c:v>
                </c:pt>
                <c:pt idx="21019">
                  <c:v>40747.624999999993</c:v>
                </c:pt>
                <c:pt idx="21020">
                  <c:v>40747.666669999999</c:v>
                </c:pt>
                <c:pt idx="21021">
                  <c:v>40747.708330000001</c:v>
                </c:pt>
                <c:pt idx="21022">
                  <c:v>40747.75</c:v>
                </c:pt>
                <c:pt idx="21023">
                  <c:v>40747.791669999991</c:v>
                </c:pt>
                <c:pt idx="21024">
                  <c:v>40747.833330000001</c:v>
                </c:pt>
                <c:pt idx="21025">
                  <c:v>40747.875</c:v>
                </c:pt>
                <c:pt idx="21026">
                  <c:v>40747.916670000006</c:v>
                </c:pt>
                <c:pt idx="21027">
                  <c:v>40747.958330000009</c:v>
                </c:pt>
                <c:pt idx="21028">
                  <c:v>40748</c:v>
                </c:pt>
                <c:pt idx="21029">
                  <c:v>40748.041669999999</c:v>
                </c:pt>
                <c:pt idx="21030">
                  <c:v>40748.083330000001</c:v>
                </c:pt>
                <c:pt idx="21031">
                  <c:v>40748.124999999993</c:v>
                </c:pt>
                <c:pt idx="21032">
                  <c:v>40748.166669999999</c:v>
                </c:pt>
                <c:pt idx="21033">
                  <c:v>40748.208330000001</c:v>
                </c:pt>
                <c:pt idx="21034">
                  <c:v>40748.25</c:v>
                </c:pt>
                <c:pt idx="21035">
                  <c:v>40748.291669999991</c:v>
                </c:pt>
                <c:pt idx="21036">
                  <c:v>40748.333330000001</c:v>
                </c:pt>
                <c:pt idx="21037">
                  <c:v>40748.375</c:v>
                </c:pt>
                <c:pt idx="21038">
                  <c:v>40748.416670000006</c:v>
                </c:pt>
                <c:pt idx="21039">
                  <c:v>40748.458330000009</c:v>
                </c:pt>
                <c:pt idx="21040">
                  <c:v>40748.5</c:v>
                </c:pt>
                <c:pt idx="21041">
                  <c:v>40748.541669999999</c:v>
                </c:pt>
                <c:pt idx="21042">
                  <c:v>40748.583330000001</c:v>
                </c:pt>
                <c:pt idx="21043">
                  <c:v>40748.624999999993</c:v>
                </c:pt>
                <c:pt idx="21044">
                  <c:v>40748.666669999999</c:v>
                </c:pt>
                <c:pt idx="21045">
                  <c:v>40748.708330000001</c:v>
                </c:pt>
                <c:pt idx="21046">
                  <c:v>40748.75</c:v>
                </c:pt>
                <c:pt idx="21047">
                  <c:v>40748.791669999991</c:v>
                </c:pt>
                <c:pt idx="21048">
                  <c:v>40748.833330000001</c:v>
                </c:pt>
                <c:pt idx="21049">
                  <c:v>40748.875</c:v>
                </c:pt>
                <c:pt idx="21050">
                  <c:v>40748.916670000006</c:v>
                </c:pt>
                <c:pt idx="21051">
                  <c:v>40748.958330000009</c:v>
                </c:pt>
                <c:pt idx="21052">
                  <c:v>40749</c:v>
                </c:pt>
                <c:pt idx="21053">
                  <c:v>40749.041669999999</c:v>
                </c:pt>
                <c:pt idx="21054">
                  <c:v>40749.083330000001</c:v>
                </c:pt>
                <c:pt idx="21055">
                  <c:v>40749.124999999993</c:v>
                </c:pt>
                <c:pt idx="21056">
                  <c:v>40749.166669999999</c:v>
                </c:pt>
                <c:pt idx="21057">
                  <c:v>40749.208330000001</c:v>
                </c:pt>
                <c:pt idx="21058">
                  <c:v>40749.25</c:v>
                </c:pt>
                <c:pt idx="21059">
                  <c:v>40749.291669999991</c:v>
                </c:pt>
                <c:pt idx="21060">
                  <c:v>40749.333330000001</c:v>
                </c:pt>
                <c:pt idx="21061">
                  <c:v>40749.375</c:v>
                </c:pt>
                <c:pt idx="21062">
                  <c:v>40749.416670000006</c:v>
                </c:pt>
                <c:pt idx="21063">
                  <c:v>40749.458330000009</c:v>
                </c:pt>
                <c:pt idx="21064">
                  <c:v>40749.5</c:v>
                </c:pt>
                <c:pt idx="21065">
                  <c:v>40749.541669999999</c:v>
                </c:pt>
                <c:pt idx="21066">
                  <c:v>40749.583330000001</c:v>
                </c:pt>
                <c:pt idx="21067">
                  <c:v>40749.624999999993</c:v>
                </c:pt>
                <c:pt idx="21068">
                  <c:v>40749.666669999999</c:v>
                </c:pt>
                <c:pt idx="21069">
                  <c:v>40749.708330000001</c:v>
                </c:pt>
                <c:pt idx="21070">
                  <c:v>40749.75</c:v>
                </c:pt>
                <c:pt idx="21071">
                  <c:v>40749.791669999991</c:v>
                </c:pt>
                <c:pt idx="21072">
                  <c:v>40749.833330000001</c:v>
                </c:pt>
                <c:pt idx="21073">
                  <c:v>40749.875</c:v>
                </c:pt>
                <c:pt idx="21074">
                  <c:v>40749.916670000006</c:v>
                </c:pt>
                <c:pt idx="21075">
                  <c:v>40749.958330000009</c:v>
                </c:pt>
                <c:pt idx="21076">
                  <c:v>40750</c:v>
                </c:pt>
                <c:pt idx="21077">
                  <c:v>40750.041669999999</c:v>
                </c:pt>
                <c:pt idx="21078">
                  <c:v>40750.083330000001</c:v>
                </c:pt>
                <c:pt idx="21079">
                  <c:v>40750.124999999993</c:v>
                </c:pt>
                <c:pt idx="21080">
                  <c:v>40750.166669999999</c:v>
                </c:pt>
                <c:pt idx="21081">
                  <c:v>40750.208330000001</c:v>
                </c:pt>
                <c:pt idx="21082">
                  <c:v>40750.25</c:v>
                </c:pt>
                <c:pt idx="21083">
                  <c:v>40750.291669999991</c:v>
                </c:pt>
                <c:pt idx="21084">
                  <c:v>40750.333330000001</c:v>
                </c:pt>
                <c:pt idx="21085">
                  <c:v>40750.375</c:v>
                </c:pt>
                <c:pt idx="21086">
                  <c:v>40750.416670000006</c:v>
                </c:pt>
                <c:pt idx="21087">
                  <c:v>40750.458330000009</c:v>
                </c:pt>
                <c:pt idx="21088">
                  <c:v>40750.5</c:v>
                </c:pt>
                <c:pt idx="21089">
                  <c:v>40750.541669999999</c:v>
                </c:pt>
                <c:pt idx="21090">
                  <c:v>40750.583330000001</c:v>
                </c:pt>
                <c:pt idx="21091">
                  <c:v>40750.624999999993</c:v>
                </c:pt>
                <c:pt idx="21092">
                  <c:v>40750.666669999999</c:v>
                </c:pt>
                <c:pt idx="21093">
                  <c:v>40750.708330000001</c:v>
                </c:pt>
                <c:pt idx="21094">
                  <c:v>40750.75</c:v>
                </c:pt>
                <c:pt idx="21095">
                  <c:v>40750.791669999991</c:v>
                </c:pt>
                <c:pt idx="21096">
                  <c:v>40750.833330000001</c:v>
                </c:pt>
                <c:pt idx="21097">
                  <c:v>40750.875</c:v>
                </c:pt>
                <c:pt idx="21098">
                  <c:v>40750.916670000006</c:v>
                </c:pt>
                <c:pt idx="21099">
                  <c:v>40750.958330000009</c:v>
                </c:pt>
                <c:pt idx="21100">
                  <c:v>40751</c:v>
                </c:pt>
                <c:pt idx="21101">
                  <c:v>40751.041669999999</c:v>
                </c:pt>
                <c:pt idx="21102">
                  <c:v>40751.083330000001</c:v>
                </c:pt>
                <c:pt idx="21103">
                  <c:v>40751.124999999993</c:v>
                </c:pt>
                <c:pt idx="21104">
                  <c:v>40751.166669999999</c:v>
                </c:pt>
                <c:pt idx="21105">
                  <c:v>40751.208330000001</c:v>
                </c:pt>
                <c:pt idx="21106">
                  <c:v>40751.25</c:v>
                </c:pt>
                <c:pt idx="21107">
                  <c:v>40751.291669999991</c:v>
                </c:pt>
                <c:pt idx="21108">
                  <c:v>40751.333330000001</c:v>
                </c:pt>
                <c:pt idx="21109">
                  <c:v>40751.375</c:v>
                </c:pt>
                <c:pt idx="21110">
                  <c:v>40751.416670000006</c:v>
                </c:pt>
                <c:pt idx="21111">
                  <c:v>40751.458330000009</c:v>
                </c:pt>
                <c:pt idx="21112">
                  <c:v>40751.5</c:v>
                </c:pt>
                <c:pt idx="21113">
                  <c:v>40751.541669999999</c:v>
                </c:pt>
                <c:pt idx="21114">
                  <c:v>40751.583330000001</c:v>
                </c:pt>
                <c:pt idx="21115">
                  <c:v>40751.624999999993</c:v>
                </c:pt>
                <c:pt idx="21116">
                  <c:v>40751.666669999999</c:v>
                </c:pt>
                <c:pt idx="21117">
                  <c:v>40751.708330000001</c:v>
                </c:pt>
                <c:pt idx="21118">
                  <c:v>40751.75</c:v>
                </c:pt>
                <c:pt idx="21119">
                  <c:v>40751.791669999991</c:v>
                </c:pt>
                <c:pt idx="21120">
                  <c:v>40751.833330000001</c:v>
                </c:pt>
                <c:pt idx="21121">
                  <c:v>40751.875</c:v>
                </c:pt>
                <c:pt idx="21122">
                  <c:v>40751.916670000006</c:v>
                </c:pt>
                <c:pt idx="21123">
                  <c:v>40751.958330000009</c:v>
                </c:pt>
                <c:pt idx="21124">
                  <c:v>40752</c:v>
                </c:pt>
                <c:pt idx="21125">
                  <c:v>40752.041669999999</c:v>
                </c:pt>
                <c:pt idx="21126">
                  <c:v>40752.083330000001</c:v>
                </c:pt>
                <c:pt idx="21127">
                  <c:v>40752.124999999993</c:v>
                </c:pt>
                <c:pt idx="21128">
                  <c:v>40752.166669999999</c:v>
                </c:pt>
                <c:pt idx="21129">
                  <c:v>40752.208330000001</c:v>
                </c:pt>
                <c:pt idx="21130">
                  <c:v>40752.25</c:v>
                </c:pt>
                <c:pt idx="21131">
                  <c:v>40752.291669999991</c:v>
                </c:pt>
                <c:pt idx="21132">
                  <c:v>40752.333330000001</c:v>
                </c:pt>
                <c:pt idx="21133">
                  <c:v>40752.375</c:v>
                </c:pt>
                <c:pt idx="21134">
                  <c:v>40752.416670000006</c:v>
                </c:pt>
                <c:pt idx="21135">
                  <c:v>40752.458330000009</c:v>
                </c:pt>
                <c:pt idx="21136">
                  <c:v>40752.5</c:v>
                </c:pt>
                <c:pt idx="21137">
                  <c:v>40752.541669999999</c:v>
                </c:pt>
                <c:pt idx="21138">
                  <c:v>40752.583330000001</c:v>
                </c:pt>
                <c:pt idx="21139">
                  <c:v>40752.624999999993</c:v>
                </c:pt>
                <c:pt idx="21140">
                  <c:v>40752.666669999999</c:v>
                </c:pt>
                <c:pt idx="21141">
                  <c:v>40752.708330000001</c:v>
                </c:pt>
                <c:pt idx="21142">
                  <c:v>40752.75</c:v>
                </c:pt>
                <c:pt idx="21143">
                  <c:v>40752.791669999991</c:v>
                </c:pt>
                <c:pt idx="21144">
                  <c:v>40752.833330000001</c:v>
                </c:pt>
                <c:pt idx="21145">
                  <c:v>40752.875</c:v>
                </c:pt>
                <c:pt idx="21146">
                  <c:v>40752.916670000006</c:v>
                </c:pt>
                <c:pt idx="21147">
                  <c:v>40752.958330000009</c:v>
                </c:pt>
                <c:pt idx="21148">
                  <c:v>40753</c:v>
                </c:pt>
                <c:pt idx="21149">
                  <c:v>40753.041669999999</c:v>
                </c:pt>
                <c:pt idx="21150">
                  <c:v>40753.083330000001</c:v>
                </c:pt>
                <c:pt idx="21151">
                  <c:v>40753.124999999993</c:v>
                </c:pt>
                <c:pt idx="21152">
                  <c:v>40753.166669999999</c:v>
                </c:pt>
                <c:pt idx="21153">
                  <c:v>40753.208330000001</c:v>
                </c:pt>
                <c:pt idx="21154">
                  <c:v>40753.25</c:v>
                </c:pt>
                <c:pt idx="21155">
                  <c:v>40753.291669999991</c:v>
                </c:pt>
                <c:pt idx="21156">
                  <c:v>40753.333330000001</c:v>
                </c:pt>
                <c:pt idx="21157">
                  <c:v>40753.375</c:v>
                </c:pt>
                <c:pt idx="21158">
                  <c:v>40753.416670000006</c:v>
                </c:pt>
                <c:pt idx="21159">
                  <c:v>40753.458330000009</c:v>
                </c:pt>
                <c:pt idx="21160">
                  <c:v>40753.5</c:v>
                </c:pt>
                <c:pt idx="21161">
                  <c:v>40753.541669999999</c:v>
                </c:pt>
                <c:pt idx="21162">
                  <c:v>40753.583330000001</c:v>
                </c:pt>
                <c:pt idx="21163">
                  <c:v>40753.624999999993</c:v>
                </c:pt>
                <c:pt idx="21164">
                  <c:v>40753.666669999999</c:v>
                </c:pt>
                <c:pt idx="21165">
                  <c:v>40753.708330000001</c:v>
                </c:pt>
                <c:pt idx="21166">
                  <c:v>40753.75</c:v>
                </c:pt>
                <c:pt idx="21167">
                  <c:v>40753.791669999991</c:v>
                </c:pt>
                <c:pt idx="21168">
                  <c:v>40753.833330000001</c:v>
                </c:pt>
                <c:pt idx="21169">
                  <c:v>40753.875</c:v>
                </c:pt>
                <c:pt idx="21170">
                  <c:v>40753.916670000006</c:v>
                </c:pt>
                <c:pt idx="21171">
                  <c:v>40753.958330000009</c:v>
                </c:pt>
                <c:pt idx="21172">
                  <c:v>40754</c:v>
                </c:pt>
                <c:pt idx="21173">
                  <c:v>40754.041669999999</c:v>
                </c:pt>
                <c:pt idx="21174">
                  <c:v>40754.083330000001</c:v>
                </c:pt>
                <c:pt idx="21175">
                  <c:v>40754.124999999993</c:v>
                </c:pt>
                <c:pt idx="21176">
                  <c:v>40754.166669999999</c:v>
                </c:pt>
                <c:pt idx="21177">
                  <c:v>40754.208330000001</c:v>
                </c:pt>
                <c:pt idx="21178">
                  <c:v>40754.25</c:v>
                </c:pt>
                <c:pt idx="21179">
                  <c:v>40754.291669999991</c:v>
                </c:pt>
                <c:pt idx="21180">
                  <c:v>40754.333330000001</c:v>
                </c:pt>
                <c:pt idx="21181">
                  <c:v>40754.375</c:v>
                </c:pt>
                <c:pt idx="21182">
                  <c:v>40754.416670000006</c:v>
                </c:pt>
                <c:pt idx="21183">
                  <c:v>40754.458330000009</c:v>
                </c:pt>
                <c:pt idx="21184">
                  <c:v>40754.5</c:v>
                </c:pt>
                <c:pt idx="21185">
                  <c:v>40754.541669999999</c:v>
                </c:pt>
                <c:pt idx="21186">
                  <c:v>40754.583330000001</c:v>
                </c:pt>
                <c:pt idx="21187">
                  <c:v>40754.624999999993</c:v>
                </c:pt>
                <c:pt idx="21188">
                  <c:v>40754.666669999999</c:v>
                </c:pt>
                <c:pt idx="21189">
                  <c:v>40754.708330000001</c:v>
                </c:pt>
                <c:pt idx="21190">
                  <c:v>40754.75</c:v>
                </c:pt>
                <c:pt idx="21191">
                  <c:v>40754.791669999991</c:v>
                </c:pt>
                <c:pt idx="21192">
                  <c:v>40754.833330000001</c:v>
                </c:pt>
                <c:pt idx="21193">
                  <c:v>40754.875</c:v>
                </c:pt>
                <c:pt idx="21194">
                  <c:v>40754.916670000006</c:v>
                </c:pt>
                <c:pt idx="21195">
                  <c:v>40754.958330000009</c:v>
                </c:pt>
                <c:pt idx="21196">
                  <c:v>40755</c:v>
                </c:pt>
                <c:pt idx="21197">
                  <c:v>40755.041669999999</c:v>
                </c:pt>
                <c:pt idx="21198">
                  <c:v>40755.083330000001</c:v>
                </c:pt>
                <c:pt idx="21199">
                  <c:v>40755.124999999993</c:v>
                </c:pt>
                <c:pt idx="21200">
                  <c:v>40755.166669999999</c:v>
                </c:pt>
                <c:pt idx="21201">
                  <c:v>40755.208330000001</c:v>
                </c:pt>
                <c:pt idx="21202">
                  <c:v>40755.25</c:v>
                </c:pt>
                <c:pt idx="21203">
                  <c:v>40755.291669999991</c:v>
                </c:pt>
                <c:pt idx="21204">
                  <c:v>40755.333330000001</c:v>
                </c:pt>
                <c:pt idx="21205">
                  <c:v>40755.375</c:v>
                </c:pt>
                <c:pt idx="21206">
                  <c:v>40755.416670000006</c:v>
                </c:pt>
                <c:pt idx="21207">
                  <c:v>40755.458330000009</c:v>
                </c:pt>
                <c:pt idx="21208">
                  <c:v>40755.5</c:v>
                </c:pt>
                <c:pt idx="21209">
                  <c:v>40755.541669999999</c:v>
                </c:pt>
                <c:pt idx="21210">
                  <c:v>40755.583330000001</c:v>
                </c:pt>
                <c:pt idx="21211">
                  <c:v>40755.624999999993</c:v>
                </c:pt>
                <c:pt idx="21212">
                  <c:v>40755.666669999999</c:v>
                </c:pt>
                <c:pt idx="21213">
                  <c:v>40755.708330000001</c:v>
                </c:pt>
                <c:pt idx="21214">
                  <c:v>40755.75</c:v>
                </c:pt>
                <c:pt idx="21215">
                  <c:v>40755.791669999991</c:v>
                </c:pt>
                <c:pt idx="21216">
                  <c:v>40755.833330000001</c:v>
                </c:pt>
                <c:pt idx="21217">
                  <c:v>40755.875</c:v>
                </c:pt>
                <c:pt idx="21218">
                  <c:v>40755.916670000006</c:v>
                </c:pt>
                <c:pt idx="21219">
                  <c:v>40755.958330000009</c:v>
                </c:pt>
                <c:pt idx="21220">
                  <c:v>40756</c:v>
                </c:pt>
                <c:pt idx="21221">
                  <c:v>40756.041669999999</c:v>
                </c:pt>
                <c:pt idx="21222">
                  <c:v>40756.083330000001</c:v>
                </c:pt>
                <c:pt idx="21223">
                  <c:v>40756.124999999993</c:v>
                </c:pt>
                <c:pt idx="21224">
                  <c:v>40756.166669999999</c:v>
                </c:pt>
                <c:pt idx="21225">
                  <c:v>40756.208330000001</c:v>
                </c:pt>
                <c:pt idx="21226">
                  <c:v>40756.25</c:v>
                </c:pt>
                <c:pt idx="21227">
                  <c:v>40756.291669999991</c:v>
                </c:pt>
                <c:pt idx="21228">
                  <c:v>40756.333330000001</c:v>
                </c:pt>
                <c:pt idx="21229">
                  <c:v>40756.375</c:v>
                </c:pt>
                <c:pt idx="21230">
                  <c:v>40756.416670000006</c:v>
                </c:pt>
                <c:pt idx="21231">
                  <c:v>40756.458330000009</c:v>
                </c:pt>
                <c:pt idx="21232">
                  <c:v>40756.5</c:v>
                </c:pt>
                <c:pt idx="21233">
                  <c:v>40756.541669999999</c:v>
                </c:pt>
                <c:pt idx="21234">
                  <c:v>40756.583330000001</c:v>
                </c:pt>
                <c:pt idx="21235">
                  <c:v>40756.624999999993</c:v>
                </c:pt>
                <c:pt idx="21236">
                  <c:v>40756.666669999999</c:v>
                </c:pt>
                <c:pt idx="21237">
                  <c:v>40756.708330000001</c:v>
                </c:pt>
                <c:pt idx="21238">
                  <c:v>40756.75</c:v>
                </c:pt>
                <c:pt idx="21239">
                  <c:v>40756.791669999991</c:v>
                </c:pt>
                <c:pt idx="21240">
                  <c:v>40756.833330000001</c:v>
                </c:pt>
                <c:pt idx="21241">
                  <c:v>40756.875</c:v>
                </c:pt>
                <c:pt idx="21242">
                  <c:v>40756.916670000006</c:v>
                </c:pt>
                <c:pt idx="21243">
                  <c:v>40756.958330000009</c:v>
                </c:pt>
                <c:pt idx="21244">
                  <c:v>40757</c:v>
                </c:pt>
                <c:pt idx="21245">
                  <c:v>40757.041669999999</c:v>
                </c:pt>
                <c:pt idx="21246">
                  <c:v>40757.083330000001</c:v>
                </c:pt>
                <c:pt idx="21247">
                  <c:v>40757.124999999993</c:v>
                </c:pt>
                <c:pt idx="21248">
                  <c:v>40757.166669999999</c:v>
                </c:pt>
                <c:pt idx="21249">
                  <c:v>40757.208330000001</c:v>
                </c:pt>
                <c:pt idx="21250">
                  <c:v>40757.25</c:v>
                </c:pt>
                <c:pt idx="21251">
                  <c:v>40757.291669999991</c:v>
                </c:pt>
                <c:pt idx="21252">
                  <c:v>40757.333330000001</c:v>
                </c:pt>
                <c:pt idx="21253">
                  <c:v>40757.375</c:v>
                </c:pt>
                <c:pt idx="21254">
                  <c:v>40757.416670000006</c:v>
                </c:pt>
                <c:pt idx="21255">
                  <c:v>40757.458330000009</c:v>
                </c:pt>
                <c:pt idx="21256">
                  <c:v>40757.5</c:v>
                </c:pt>
                <c:pt idx="21257">
                  <c:v>40757.541669999999</c:v>
                </c:pt>
                <c:pt idx="21258">
                  <c:v>40757.583330000001</c:v>
                </c:pt>
                <c:pt idx="21259">
                  <c:v>40757.624999999993</c:v>
                </c:pt>
                <c:pt idx="21260">
                  <c:v>40757.666669999999</c:v>
                </c:pt>
                <c:pt idx="21261">
                  <c:v>40757.708330000001</c:v>
                </c:pt>
                <c:pt idx="21262">
                  <c:v>40757.75</c:v>
                </c:pt>
                <c:pt idx="21263">
                  <c:v>40757.791669999991</c:v>
                </c:pt>
                <c:pt idx="21264">
                  <c:v>40757.833330000001</c:v>
                </c:pt>
                <c:pt idx="21265">
                  <c:v>40757.875</c:v>
                </c:pt>
                <c:pt idx="21266">
                  <c:v>40757.916670000006</c:v>
                </c:pt>
                <c:pt idx="21267">
                  <c:v>40757.958330000009</c:v>
                </c:pt>
                <c:pt idx="21268">
                  <c:v>40758</c:v>
                </c:pt>
                <c:pt idx="21269">
                  <c:v>40758.041669999999</c:v>
                </c:pt>
                <c:pt idx="21270">
                  <c:v>40758.083330000001</c:v>
                </c:pt>
                <c:pt idx="21271">
                  <c:v>40758.124999999993</c:v>
                </c:pt>
                <c:pt idx="21272">
                  <c:v>40758.166669999999</c:v>
                </c:pt>
                <c:pt idx="21273">
                  <c:v>40758.208330000001</c:v>
                </c:pt>
                <c:pt idx="21274">
                  <c:v>40758.25</c:v>
                </c:pt>
                <c:pt idx="21275">
                  <c:v>40758.291669999991</c:v>
                </c:pt>
                <c:pt idx="21276">
                  <c:v>40758.333330000001</c:v>
                </c:pt>
                <c:pt idx="21277">
                  <c:v>40758.375</c:v>
                </c:pt>
                <c:pt idx="21278">
                  <c:v>40758.416670000006</c:v>
                </c:pt>
                <c:pt idx="21279">
                  <c:v>40758.458330000009</c:v>
                </c:pt>
                <c:pt idx="21280">
                  <c:v>40758.5</c:v>
                </c:pt>
                <c:pt idx="21281">
                  <c:v>40758.541669999999</c:v>
                </c:pt>
                <c:pt idx="21282">
                  <c:v>40758.583330000001</c:v>
                </c:pt>
                <c:pt idx="21283">
                  <c:v>40758.624999999993</c:v>
                </c:pt>
                <c:pt idx="21284">
                  <c:v>40758.666669999999</c:v>
                </c:pt>
                <c:pt idx="21285">
                  <c:v>40758.708330000001</c:v>
                </c:pt>
                <c:pt idx="21286">
                  <c:v>40758.75</c:v>
                </c:pt>
                <c:pt idx="21287">
                  <c:v>40758.791669999991</c:v>
                </c:pt>
                <c:pt idx="21288">
                  <c:v>40758.833330000001</c:v>
                </c:pt>
                <c:pt idx="21289">
                  <c:v>40758.875</c:v>
                </c:pt>
                <c:pt idx="21290">
                  <c:v>40758.916670000006</c:v>
                </c:pt>
                <c:pt idx="21291">
                  <c:v>40758.958330000009</c:v>
                </c:pt>
                <c:pt idx="21292">
                  <c:v>40759</c:v>
                </c:pt>
                <c:pt idx="21293">
                  <c:v>40759.041669999999</c:v>
                </c:pt>
                <c:pt idx="21294">
                  <c:v>40759.083330000001</c:v>
                </c:pt>
                <c:pt idx="21295">
                  <c:v>40759.124999999993</c:v>
                </c:pt>
                <c:pt idx="21296">
                  <c:v>40759.166669999999</c:v>
                </c:pt>
                <c:pt idx="21297">
                  <c:v>40759.208330000001</c:v>
                </c:pt>
                <c:pt idx="21298">
                  <c:v>40759.25</c:v>
                </c:pt>
                <c:pt idx="21299">
                  <c:v>40759.291669999991</c:v>
                </c:pt>
                <c:pt idx="21300">
                  <c:v>40759.333330000001</c:v>
                </c:pt>
                <c:pt idx="21301">
                  <c:v>40759.375</c:v>
                </c:pt>
                <c:pt idx="21302">
                  <c:v>40759.416670000006</c:v>
                </c:pt>
                <c:pt idx="21303">
                  <c:v>40759.458330000009</c:v>
                </c:pt>
                <c:pt idx="21304">
                  <c:v>40759.5</c:v>
                </c:pt>
                <c:pt idx="21305">
                  <c:v>40759.541669999999</c:v>
                </c:pt>
                <c:pt idx="21306">
                  <c:v>40759.583330000001</c:v>
                </c:pt>
                <c:pt idx="21307">
                  <c:v>40759.624999999993</c:v>
                </c:pt>
                <c:pt idx="21308">
                  <c:v>40759.666669999999</c:v>
                </c:pt>
                <c:pt idx="21309">
                  <c:v>40759.708330000001</c:v>
                </c:pt>
                <c:pt idx="21310">
                  <c:v>40759.75</c:v>
                </c:pt>
                <c:pt idx="21311">
                  <c:v>40759.791669999991</c:v>
                </c:pt>
                <c:pt idx="21312">
                  <c:v>40759.833330000001</c:v>
                </c:pt>
                <c:pt idx="21313">
                  <c:v>40759.875</c:v>
                </c:pt>
                <c:pt idx="21314">
                  <c:v>40759.916670000006</c:v>
                </c:pt>
                <c:pt idx="21315">
                  <c:v>40759.958330000009</c:v>
                </c:pt>
                <c:pt idx="21316">
                  <c:v>40760</c:v>
                </c:pt>
                <c:pt idx="21317">
                  <c:v>40760.041669999999</c:v>
                </c:pt>
                <c:pt idx="21318">
                  <c:v>40760.083330000001</c:v>
                </c:pt>
                <c:pt idx="21319">
                  <c:v>40760.124999999993</c:v>
                </c:pt>
                <c:pt idx="21320">
                  <c:v>40760.166669999999</c:v>
                </c:pt>
                <c:pt idx="21321">
                  <c:v>40760.208330000001</c:v>
                </c:pt>
                <c:pt idx="21322">
                  <c:v>40760.25</c:v>
                </c:pt>
                <c:pt idx="21323">
                  <c:v>40760.291669999991</c:v>
                </c:pt>
                <c:pt idx="21324">
                  <c:v>40760.333330000001</c:v>
                </c:pt>
                <c:pt idx="21325">
                  <c:v>40760.375</c:v>
                </c:pt>
                <c:pt idx="21326">
                  <c:v>40760.416670000006</c:v>
                </c:pt>
                <c:pt idx="21327">
                  <c:v>40760.458330000009</c:v>
                </c:pt>
                <c:pt idx="21328">
                  <c:v>40760.5</c:v>
                </c:pt>
                <c:pt idx="21329">
                  <c:v>40760.541669999999</c:v>
                </c:pt>
                <c:pt idx="21330">
                  <c:v>40760.583330000001</c:v>
                </c:pt>
                <c:pt idx="21331">
                  <c:v>40760.624999999993</c:v>
                </c:pt>
                <c:pt idx="21332">
                  <c:v>40760.666669999999</c:v>
                </c:pt>
                <c:pt idx="21333">
                  <c:v>40760.708330000001</c:v>
                </c:pt>
                <c:pt idx="21334">
                  <c:v>40760.75</c:v>
                </c:pt>
                <c:pt idx="21335">
                  <c:v>40760.791669999991</c:v>
                </c:pt>
                <c:pt idx="21336">
                  <c:v>40760.833330000001</c:v>
                </c:pt>
                <c:pt idx="21337">
                  <c:v>40760.875</c:v>
                </c:pt>
                <c:pt idx="21338">
                  <c:v>40760.916670000006</c:v>
                </c:pt>
                <c:pt idx="21339">
                  <c:v>40760.958330000009</c:v>
                </c:pt>
                <c:pt idx="21340">
                  <c:v>40761</c:v>
                </c:pt>
                <c:pt idx="21341">
                  <c:v>40761.041669999999</c:v>
                </c:pt>
                <c:pt idx="21342">
                  <c:v>40761.083330000001</c:v>
                </c:pt>
                <c:pt idx="21343">
                  <c:v>40761.124999999993</c:v>
                </c:pt>
                <c:pt idx="21344">
                  <c:v>40761.166669999999</c:v>
                </c:pt>
                <c:pt idx="21345">
                  <c:v>40761.208330000001</c:v>
                </c:pt>
                <c:pt idx="21346">
                  <c:v>40761.25</c:v>
                </c:pt>
                <c:pt idx="21347">
                  <c:v>40761.291669999991</c:v>
                </c:pt>
                <c:pt idx="21348">
                  <c:v>40761.333330000001</c:v>
                </c:pt>
                <c:pt idx="21349">
                  <c:v>40761.375</c:v>
                </c:pt>
                <c:pt idx="21350">
                  <c:v>40761.416670000006</c:v>
                </c:pt>
                <c:pt idx="21351">
                  <c:v>40761.458330000009</c:v>
                </c:pt>
                <c:pt idx="21352">
                  <c:v>40761.5</c:v>
                </c:pt>
                <c:pt idx="21353">
                  <c:v>40761.541669999999</c:v>
                </c:pt>
                <c:pt idx="21354">
                  <c:v>40761.583330000001</c:v>
                </c:pt>
                <c:pt idx="21355">
                  <c:v>40761.624999999993</c:v>
                </c:pt>
                <c:pt idx="21356">
                  <c:v>40761.666669999999</c:v>
                </c:pt>
                <c:pt idx="21357">
                  <c:v>40761.708330000001</c:v>
                </c:pt>
                <c:pt idx="21358">
                  <c:v>40761.75</c:v>
                </c:pt>
                <c:pt idx="21359">
                  <c:v>40761.791669999991</c:v>
                </c:pt>
                <c:pt idx="21360">
                  <c:v>40761.833330000001</c:v>
                </c:pt>
                <c:pt idx="21361">
                  <c:v>40761.875</c:v>
                </c:pt>
                <c:pt idx="21362">
                  <c:v>40761.916670000006</c:v>
                </c:pt>
                <c:pt idx="21363">
                  <c:v>40761.958330000009</c:v>
                </c:pt>
                <c:pt idx="21364">
                  <c:v>40762</c:v>
                </c:pt>
                <c:pt idx="21365">
                  <c:v>40762.041669999999</c:v>
                </c:pt>
                <c:pt idx="21366">
                  <c:v>40762.083330000001</c:v>
                </c:pt>
                <c:pt idx="21367">
                  <c:v>40762.124999999993</c:v>
                </c:pt>
                <c:pt idx="21368">
                  <c:v>40762.166669999999</c:v>
                </c:pt>
                <c:pt idx="21369">
                  <c:v>40762.208330000001</c:v>
                </c:pt>
                <c:pt idx="21370">
                  <c:v>40762.25</c:v>
                </c:pt>
                <c:pt idx="21371">
                  <c:v>40762.291669999991</c:v>
                </c:pt>
                <c:pt idx="21372">
                  <c:v>40762.333330000001</c:v>
                </c:pt>
                <c:pt idx="21373">
                  <c:v>40762.375</c:v>
                </c:pt>
                <c:pt idx="21374">
                  <c:v>40762.416670000006</c:v>
                </c:pt>
                <c:pt idx="21375">
                  <c:v>40762.458330000009</c:v>
                </c:pt>
                <c:pt idx="21376">
                  <c:v>40762.5</c:v>
                </c:pt>
                <c:pt idx="21377">
                  <c:v>40762.541669999999</c:v>
                </c:pt>
                <c:pt idx="21378">
                  <c:v>40762.583330000001</c:v>
                </c:pt>
                <c:pt idx="21379">
                  <c:v>40762.624999999993</c:v>
                </c:pt>
                <c:pt idx="21380">
                  <c:v>40762.666669999999</c:v>
                </c:pt>
                <c:pt idx="21381">
                  <c:v>40762.708330000001</c:v>
                </c:pt>
                <c:pt idx="21382">
                  <c:v>40762.75</c:v>
                </c:pt>
                <c:pt idx="21383">
                  <c:v>40762.791669999991</c:v>
                </c:pt>
                <c:pt idx="21384">
                  <c:v>40762.833330000001</c:v>
                </c:pt>
                <c:pt idx="21385">
                  <c:v>40762.875</c:v>
                </c:pt>
                <c:pt idx="21386">
                  <c:v>40762.916670000006</c:v>
                </c:pt>
                <c:pt idx="21387">
                  <c:v>40762.958330000009</c:v>
                </c:pt>
                <c:pt idx="21388">
                  <c:v>40763</c:v>
                </c:pt>
                <c:pt idx="21389">
                  <c:v>40763.041669999999</c:v>
                </c:pt>
                <c:pt idx="21390">
                  <c:v>40763.083330000001</c:v>
                </c:pt>
                <c:pt idx="21391">
                  <c:v>40763.124999999993</c:v>
                </c:pt>
                <c:pt idx="21392">
                  <c:v>40763.166669999999</c:v>
                </c:pt>
                <c:pt idx="21393">
                  <c:v>40763.208330000001</c:v>
                </c:pt>
                <c:pt idx="21394">
                  <c:v>40763.25</c:v>
                </c:pt>
                <c:pt idx="21395">
                  <c:v>40763.291669999991</c:v>
                </c:pt>
                <c:pt idx="21396">
                  <c:v>40763.333330000001</c:v>
                </c:pt>
                <c:pt idx="21397">
                  <c:v>40763.375</c:v>
                </c:pt>
                <c:pt idx="21398">
                  <c:v>40763.416670000006</c:v>
                </c:pt>
                <c:pt idx="21399">
                  <c:v>40763.458330000009</c:v>
                </c:pt>
                <c:pt idx="21400">
                  <c:v>40763.5</c:v>
                </c:pt>
                <c:pt idx="21401">
                  <c:v>40763.541669999999</c:v>
                </c:pt>
                <c:pt idx="21402">
                  <c:v>40763.583330000001</c:v>
                </c:pt>
                <c:pt idx="21403">
                  <c:v>40763.624999999993</c:v>
                </c:pt>
                <c:pt idx="21404">
                  <c:v>40763.666669999999</c:v>
                </c:pt>
                <c:pt idx="21405">
                  <c:v>40763.708330000001</c:v>
                </c:pt>
                <c:pt idx="21406">
                  <c:v>40763.75</c:v>
                </c:pt>
                <c:pt idx="21407">
                  <c:v>40763.791669999991</c:v>
                </c:pt>
                <c:pt idx="21408">
                  <c:v>40763.833330000001</c:v>
                </c:pt>
                <c:pt idx="21409">
                  <c:v>40763.875</c:v>
                </c:pt>
                <c:pt idx="21410">
                  <c:v>40763.916670000006</c:v>
                </c:pt>
                <c:pt idx="21411">
                  <c:v>40763.958330000009</c:v>
                </c:pt>
                <c:pt idx="21412">
                  <c:v>40764</c:v>
                </c:pt>
                <c:pt idx="21413">
                  <c:v>40764.041669999999</c:v>
                </c:pt>
                <c:pt idx="21414">
                  <c:v>40764.083330000001</c:v>
                </c:pt>
                <c:pt idx="21415">
                  <c:v>40764.124999999993</c:v>
                </c:pt>
                <c:pt idx="21416">
                  <c:v>40764.166669999999</c:v>
                </c:pt>
                <c:pt idx="21417">
                  <c:v>40764.208330000001</c:v>
                </c:pt>
                <c:pt idx="21418">
                  <c:v>40764.25</c:v>
                </c:pt>
                <c:pt idx="21419">
                  <c:v>40764.291669999991</c:v>
                </c:pt>
                <c:pt idx="21420">
                  <c:v>40764.333330000001</c:v>
                </c:pt>
                <c:pt idx="21421">
                  <c:v>40764.375</c:v>
                </c:pt>
                <c:pt idx="21422">
                  <c:v>40764.416670000006</c:v>
                </c:pt>
                <c:pt idx="21423">
                  <c:v>40764.458330000009</c:v>
                </c:pt>
                <c:pt idx="21424">
                  <c:v>40764.5</c:v>
                </c:pt>
                <c:pt idx="21425">
                  <c:v>40764.541669999999</c:v>
                </c:pt>
                <c:pt idx="21426">
                  <c:v>40764.583330000001</c:v>
                </c:pt>
                <c:pt idx="21427">
                  <c:v>40764.624999999993</c:v>
                </c:pt>
                <c:pt idx="21428">
                  <c:v>40764.666669999999</c:v>
                </c:pt>
                <c:pt idx="21429">
                  <c:v>40764.708330000001</c:v>
                </c:pt>
                <c:pt idx="21430">
                  <c:v>40764.75</c:v>
                </c:pt>
                <c:pt idx="21431">
                  <c:v>40764.791669999991</c:v>
                </c:pt>
                <c:pt idx="21432">
                  <c:v>40764.833330000001</c:v>
                </c:pt>
                <c:pt idx="21433">
                  <c:v>40764.875</c:v>
                </c:pt>
                <c:pt idx="21434">
                  <c:v>40764.916670000006</c:v>
                </c:pt>
                <c:pt idx="21435">
                  <c:v>40764.958330000009</c:v>
                </c:pt>
                <c:pt idx="21436">
                  <c:v>40765</c:v>
                </c:pt>
                <c:pt idx="21437">
                  <c:v>40765.041669999999</c:v>
                </c:pt>
                <c:pt idx="21438">
                  <c:v>40765.083330000001</c:v>
                </c:pt>
                <c:pt idx="21439">
                  <c:v>40765.124999999993</c:v>
                </c:pt>
                <c:pt idx="21440">
                  <c:v>40765.166669999999</c:v>
                </c:pt>
                <c:pt idx="21441">
                  <c:v>40765.208330000001</c:v>
                </c:pt>
                <c:pt idx="21442">
                  <c:v>40765.25</c:v>
                </c:pt>
                <c:pt idx="21443">
                  <c:v>40765.291669999991</c:v>
                </c:pt>
                <c:pt idx="21444">
                  <c:v>40765.333330000001</c:v>
                </c:pt>
                <c:pt idx="21445">
                  <c:v>40765.375</c:v>
                </c:pt>
                <c:pt idx="21446">
                  <c:v>40765.416670000006</c:v>
                </c:pt>
                <c:pt idx="21447">
                  <c:v>40765.458330000009</c:v>
                </c:pt>
                <c:pt idx="21448">
                  <c:v>40765.5</c:v>
                </c:pt>
                <c:pt idx="21449">
                  <c:v>40765.541669999999</c:v>
                </c:pt>
                <c:pt idx="21450">
                  <c:v>40765.583330000001</c:v>
                </c:pt>
                <c:pt idx="21451">
                  <c:v>40765.624999999993</c:v>
                </c:pt>
                <c:pt idx="21452">
                  <c:v>40765.666669999999</c:v>
                </c:pt>
                <c:pt idx="21453">
                  <c:v>40765.708330000001</c:v>
                </c:pt>
                <c:pt idx="21454">
                  <c:v>40765.75</c:v>
                </c:pt>
                <c:pt idx="21455">
                  <c:v>40765.791669999991</c:v>
                </c:pt>
                <c:pt idx="21456">
                  <c:v>40765.833330000001</c:v>
                </c:pt>
                <c:pt idx="21457">
                  <c:v>40765.875</c:v>
                </c:pt>
                <c:pt idx="21458">
                  <c:v>40765.916670000006</c:v>
                </c:pt>
                <c:pt idx="21459">
                  <c:v>40765.958330000009</c:v>
                </c:pt>
                <c:pt idx="21460">
                  <c:v>40766</c:v>
                </c:pt>
                <c:pt idx="21461">
                  <c:v>40766.041669999999</c:v>
                </c:pt>
                <c:pt idx="21462">
                  <c:v>40766.083330000001</c:v>
                </c:pt>
                <c:pt idx="21463">
                  <c:v>40766.124999999993</c:v>
                </c:pt>
                <c:pt idx="21464">
                  <c:v>40766.166669999999</c:v>
                </c:pt>
                <c:pt idx="21465">
                  <c:v>40766.208330000001</c:v>
                </c:pt>
                <c:pt idx="21466">
                  <c:v>40766.25</c:v>
                </c:pt>
                <c:pt idx="21467">
                  <c:v>40766.291669999991</c:v>
                </c:pt>
                <c:pt idx="21468">
                  <c:v>40766.333330000001</c:v>
                </c:pt>
                <c:pt idx="21469">
                  <c:v>40766.375</c:v>
                </c:pt>
                <c:pt idx="21470">
                  <c:v>40766.416670000006</c:v>
                </c:pt>
                <c:pt idx="21471">
                  <c:v>40766.458330000009</c:v>
                </c:pt>
                <c:pt idx="21472">
                  <c:v>40766.5</c:v>
                </c:pt>
                <c:pt idx="21473">
                  <c:v>40766.541669999999</c:v>
                </c:pt>
                <c:pt idx="21474">
                  <c:v>40766.583330000001</c:v>
                </c:pt>
                <c:pt idx="21475">
                  <c:v>40766.624999999993</c:v>
                </c:pt>
                <c:pt idx="21476">
                  <c:v>40766.666669999999</c:v>
                </c:pt>
                <c:pt idx="21477">
                  <c:v>40766.708330000001</c:v>
                </c:pt>
                <c:pt idx="21478">
                  <c:v>40766.75</c:v>
                </c:pt>
                <c:pt idx="21479">
                  <c:v>40766.791669999991</c:v>
                </c:pt>
                <c:pt idx="21480">
                  <c:v>40766.833330000001</c:v>
                </c:pt>
                <c:pt idx="21481">
                  <c:v>40766.875</c:v>
                </c:pt>
                <c:pt idx="21482">
                  <c:v>40766.916670000006</c:v>
                </c:pt>
                <c:pt idx="21483">
                  <c:v>40766.958330000009</c:v>
                </c:pt>
                <c:pt idx="21484">
                  <c:v>40767</c:v>
                </c:pt>
                <c:pt idx="21485">
                  <c:v>40767.041669999999</c:v>
                </c:pt>
                <c:pt idx="21486">
                  <c:v>40767.083330000001</c:v>
                </c:pt>
                <c:pt idx="21487">
                  <c:v>40767.124999999993</c:v>
                </c:pt>
                <c:pt idx="21488">
                  <c:v>40767.166669999999</c:v>
                </c:pt>
                <c:pt idx="21489">
                  <c:v>40767.208330000001</c:v>
                </c:pt>
                <c:pt idx="21490">
                  <c:v>40767.25</c:v>
                </c:pt>
                <c:pt idx="21491">
                  <c:v>40767.291669999991</c:v>
                </c:pt>
                <c:pt idx="21492">
                  <c:v>40767.333330000001</c:v>
                </c:pt>
                <c:pt idx="21493">
                  <c:v>40767.375</c:v>
                </c:pt>
                <c:pt idx="21494">
                  <c:v>40767.416670000006</c:v>
                </c:pt>
                <c:pt idx="21495">
                  <c:v>40767.458330000009</c:v>
                </c:pt>
                <c:pt idx="21496">
                  <c:v>40767.5</c:v>
                </c:pt>
                <c:pt idx="21497">
                  <c:v>40767.541669999999</c:v>
                </c:pt>
                <c:pt idx="21498">
                  <c:v>40767.583330000001</c:v>
                </c:pt>
                <c:pt idx="21499">
                  <c:v>40767.624999999993</c:v>
                </c:pt>
                <c:pt idx="21500">
                  <c:v>40767.666669999999</c:v>
                </c:pt>
                <c:pt idx="21501">
                  <c:v>40767.708330000001</c:v>
                </c:pt>
                <c:pt idx="21502">
                  <c:v>40767.75</c:v>
                </c:pt>
                <c:pt idx="21503">
                  <c:v>40767.791669999991</c:v>
                </c:pt>
                <c:pt idx="21504">
                  <c:v>40767.833330000001</c:v>
                </c:pt>
                <c:pt idx="21505">
                  <c:v>40767.875</c:v>
                </c:pt>
                <c:pt idx="21506">
                  <c:v>40767.916670000006</c:v>
                </c:pt>
                <c:pt idx="21507">
                  <c:v>40767.958330000009</c:v>
                </c:pt>
                <c:pt idx="21508">
                  <c:v>40768</c:v>
                </c:pt>
                <c:pt idx="21509">
                  <c:v>40768.041669999999</c:v>
                </c:pt>
                <c:pt idx="21510">
                  <c:v>40768.083330000001</c:v>
                </c:pt>
                <c:pt idx="21511">
                  <c:v>40768.124999999993</c:v>
                </c:pt>
                <c:pt idx="21512">
                  <c:v>40768.166669999999</c:v>
                </c:pt>
                <c:pt idx="21513">
                  <c:v>40768.208330000001</c:v>
                </c:pt>
                <c:pt idx="21514">
                  <c:v>40768.25</c:v>
                </c:pt>
                <c:pt idx="21515">
                  <c:v>40768.291669999991</c:v>
                </c:pt>
                <c:pt idx="21516">
                  <c:v>40768.333330000001</c:v>
                </c:pt>
                <c:pt idx="21517">
                  <c:v>40768.375</c:v>
                </c:pt>
                <c:pt idx="21518">
                  <c:v>40768.416670000006</c:v>
                </c:pt>
                <c:pt idx="21519">
                  <c:v>40768.458330000009</c:v>
                </c:pt>
                <c:pt idx="21520">
                  <c:v>40768.5</c:v>
                </c:pt>
                <c:pt idx="21521">
                  <c:v>40768.541669999999</c:v>
                </c:pt>
                <c:pt idx="21522">
                  <c:v>40768.583330000001</c:v>
                </c:pt>
                <c:pt idx="21523">
                  <c:v>40768.624999999993</c:v>
                </c:pt>
                <c:pt idx="21524">
                  <c:v>40768.666669999999</c:v>
                </c:pt>
                <c:pt idx="21525">
                  <c:v>40768.708330000001</c:v>
                </c:pt>
                <c:pt idx="21526">
                  <c:v>40768.75</c:v>
                </c:pt>
                <c:pt idx="21527">
                  <c:v>40768.791669999991</c:v>
                </c:pt>
                <c:pt idx="21528">
                  <c:v>40768.833330000001</c:v>
                </c:pt>
                <c:pt idx="21529">
                  <c:v>40768.875</c:v>
                </c:pt>
                <c:pt idx="21530">
                  <c:v>40768.916670000006</c:v>
                </c:pt>
                <c:pt idx="21531">
                  <c:v>40768.958330000009</c:v>
                </c:pt>
                <c:pt idx="21532">
                  <c:v>40769</c:v>
                </c:pt>
                <c:pt idx="21533">
                  <c:v>40769.041669999999</c:v>
                </c:pt>
                <c:pt idx="21534">
                  <c:v>40769.083330000001</c:v>
                </c:pt>
                <c:pt idx="21535">
                  <c:v>40769.124999999993</c:v>
                </c:pt>
                <c:pt idx="21536">
                  <c:v>40769.166669999999</c:v>
                </c:pt>
                <c:pt idx="21537">
                  <c:v>40769.208330000001</c:v>
                </c:pt>
                <c:pt idx="21538">
                  <c:v>40769.25</c:v>
                </c:pt>
                <c:pt idx="21539">
                  <c:v>40769.291669999991</c:v>
                </c:pt>
                <c:pt idx="21540">
                  <c:v>40769.333330000001</c:v>
                </c:pt>
                <c:pt idx="21541">
                  <c:v>40769.375</c:v>
                </c:pt>
                <c:pt idx="21542">
                  <c:v>40769.416670000006</c:v>
                </c:pt>
                <c:pt idx="21543">
                  <c:v>40769.458330000009</c:v>
                </c:pt>
                <c:pt idx="21544">
                  <c:v>40769.5</c:v>
                </c:pt>
                <c:pt idx="21545">
                  <c:v>40769.541669999999</c:v>
                </c:pt>
                <c:pt idx="21546">
                  <c:v>40769.583330000001</c:v>
                </c:pt>
                <c:pt idx="21547">
                  <c:v>40769.624999999993</c:v>
                </c:pt>
                <c:pt idx="21548">
                  <c:v>40769.666669999999</c:v>
                </c:pt>
                <c:pt idx="21549">
                  <c:v>40769.708330000001</c:v>
                </c:pt>
                <c:pt idx="21550">
                  <c:v>40769.75</c:v>
                </c:pt>
                <c:pt idx="21551">
                  <c:v>40769.791669999991</c:v>
                </c:pt>
                <c:pt idx="21552">
                  <c:v>40769.833330000001</c:v>
                </c:pt>
                <c:pt idx="21553">
                  <c:v>40769.875</c:v>
                </c:pt>
                <c:pt idx="21554">
                  <c:v>40769.916670000006</c:v>
                </c:pt>
                <c:pt idx="21555">
                  <c:v>40769.958330000009</c:v>
                </c:pt>
                <c:pt idx="21556">
                  <c:v>40770</c:v>
                </c:pt>
                <c:pt idx="21557">
                  <c:v>40770.041669999999</c:v>
                </c:pt>
                <c:pt idx="21558">
                  <c:v>40770.083330000001</c:v>
                </c:pt>
                <c:pt idx="21559">
                  <c:v>40770.124999999993</c:v>
                </c:pt>
                <c:pt idx="21560">
                  <c:v>40770.166669999999</c:v>
                </c:pt>
                <c:pt idx="21561">
                  <c:v>40770.208330000001</c:v>
                </c:pt>
                <c:pt idx="21562">
                  <c:v>40770.25</c:v>
                </c:pt>
                <c:pt idx="21563">
                  <c:v>40770.291669999991</c:v>
                </c:pt>
                <c:pt idx="21564">
                  <c:v>40770.333330000001</c:v>
                </c:pt>
                <c:pt idx="21565">
                  <c:v>40770.375</c:v>
                </c:pt>
                <c:pt idx="21566">
                  <c:v>40770.416670000006</c:v>
                </c:pt>
                <c:pt idx="21567">
                  <c:v>40770.458330000009</c:v>
                </c:pt>
                <c:pt idx="21568">
                  <c:v>40770.5</c:v>
                </c:pt>
                <c:pt idx="21569">
                  <c:v>40770.541669999999</c:v>
                </c:pt>
                <c:pt idx="21570">
                  <c:v>40770.583330000001</c:v>
                </c:pt>
                <c:pt idx="21571">
                  <c:v>40770.624999999993</c:v>
                </c:pt>
                <c:pt idx="21572">
                  <c:v>40770.666669999999</c:v>
                </c:pt>
                <c:pt idx="21573">
                  <c:v>40770.708330000001</c:v>
                </c:pt>
                <c:pt idx="21574">
                  <c:v>40770.75</c:v>
                </c:pt>
                <c:pt idx="21575">
                  <c:v>40770.791669999991</c:v>
                </c:pt>
                <c:pt idx="21576">
                  <c:v>40770.833330000001</c:v>
                </c:pt>
                <c:pt idx="21577">
                  <c:v>40770.875</c:v>
                </c:pt>
                <c:pt idx="21578">
                  <c:v>40770.916670000006</c:v>
                </c:pt>
                <c:pt idx="21579">
                  <c:v>40770.958330000009</c:v>
                </c:pt>
                <c:pt idx="21580">
                  <c:v>40771</c:v>
                </c:pt>
                <c:pt idx="21581">
                  <c:v>40771.041669999999</c:v>
                </c:pt>
                <c:pt idx="21582">
                  <c:v>40771.083330000001</c:v>
                </c:pt>
                <c:pt idx="21583">
                  <c:v>40771.124999999993</c:v>
                </c:pt>
                <c:pt idx="21584">
                  <c:v>40771.166669999999</c:v>
                </c:pt>
                <c:pt idx="21585">
                  <c:v>40771.208330000001</c:v>
                </c:pt>
                <c:pt idx="21586">
                  <c:v>40771.25</c:v>
                </c:pt>
                <c:pt idx="21587">
                  <c:v>40771.291669999991</c:v>
                </c:pt>
                <c:pt idx="21588">
                  <c:v>40771.333330000001</c:v>
                </c:pt>
                <c:pt idx="21589">
                  <c:v>40771.375</c:v>
                </c:pt>
                <c:pt idx="21590">
                  <c:v>40771.416670000006</c:v>
                </c:pt>
                <c:pt idx="21591">
                  <c:v>40771.458330000009</c:v>
                </c:pt>
                <c:pt idx="21592">
                  <c:v>40771.5</c:v>
                </c:pt>
                <c:pt idx="21593">
                  <c:v>40771.541669999999</c:v>
                </c:pt>
                <c:pt idx="21594">
                  <c:v>40771.583330000001</c:v>
                </c:pt>
                <c:pt idx="21595">
                  <c:v>40771.624999999993</c:v>
                </c:pt>
                <c:pt idx="21596">
                  <c:v>40771.666669999999</c:v>
                </c:pt>
                <c:pt idx="21597">
                  <c:v>40771.708330000001</c:v>
                </c:pt>
                <c:pt idx="21598">
                  <c:v>40771.75</c:v>
                </c:pt>
                <c:pt idx="21599">
                  <c:v>40771.791669999991</c:v>
                </c:pt>
                <c:pt idx="21600">
                  <c:v>40771.833330000001</c:v>
                </c:pt>
                <c:pt idx="21601">
                  <c:v>40771.875</c:v>
                </c:pt>
                <c:pt idx="21602">
                  <c:v>40771.916670000006</c:v>
                </c:pt>
                <c:pt idx="21603">
                  <c:v>40771.958330000009</c:v>
                </c:pt>
                <c:pt idx="21604">
                  <c:v>40772</c:v>
                </c:pt>
                <c:pt idx="21605">
                  <c:v>40772.041669999999</c:v>
                </c:pt>
                <c:pt idx="21606">
                  <c:v>40772.083330000001</c:v>
                </c:pt>
                <c:pt idx="21607">
                  <c:v>40772.124999999993</c:v>
                </c:pt>
                <c:pt idx="21608">
                  <c:v>40772.166669999999</c:v>
                </c:pt>
                <c:pt idx="21609">
                  <c:v>40772.208330000001</c:v>
                </c:pt>
                <c:pt idx="21610">
                  <c:v>40772.25</c:v>
                </c:pt>
                <c:pt idx="21611">
                  <c:v>40772.291669999991</c:v>
                </c:pt>
                <c:pt idx="21612">
                  <c:v>40772.333330000001</c:v>
                </c:pt>
                <c:pt idx="21613">
                  <c:v>40772.375</c:v>
                </c:pt>
                <c:pt idx="21614">
                  <c:v>40772.416670000006</c:v>
                </c:pt>
                <c:pt idx="21615">
                  <c:v>40772.458330000009</c:v>
                </c:pt>
                <c:pt idx="21616">
                  <c:v>40772.5</c:v>
                </c:pt>
                <c:pt idx="21617">
                  <c:v>40772.541669999999</c:v>
                </c:pt>
                <c:pt idx="21618">
                  <c:v>40772.583330000001</c:v>
                </c:pt>
                <c:pt idx="21619">
                  <c:v>40772.624999999993</c:v>
                </c:pt>
                <c:pt idx="21620">
                  <c:v>40772.666669999999</c:v>
                </c:pt>
                <c:pt idx="21621">
                  <c:v>40772.708330000001</c:v>
                </c:pt>
                <c:pt idx="21622">
                  <c:v>40772.75</c:v>
                </c:pt>
                <c:pt idx="21623">
                  <c:v>40772.791669999991</c:v>
                </c:pt>
                <c:pt idx="21624">
                  <c:v>40772.833330000001</c:v>
                </c:pt>
                <c:pt idx="21625">
                  <c:v>40772.875</c:v>
                </c:pt>
                <c:pt idx="21626">
                  <c:v>40772.916670000006</c:v>
                </c:pt>
                <c:pt idx="21627">
                  <c:v>40772.958330000009</c:v>
                </c:pt>
                <c:pt idx="21628">
                  <c:v>40773</c:v>
                </c:pt>
                <c:pt idx="21629">
                  <c:v>40773.041669999999</c:v>
                </c:pt>
                <c:pt idx="21630">
                  <c:v>40773.083330000001</c:v>
                </c:pt>
                <c:pt idx="21631">
                  <c:v>40773.124999999993</c:v>
                </c:pt>
                <c:pt idx="21632">
                  <c:v>40773.166669999999</c:v>
                </c:pt>
                <c:pt idx="21633">
                  <c:v>40773.208330000001</c:v>
                </c:pt>
                <c:pt idx="21634">
                  <c:v>40773.25</c:v>
                </c:pt>
                <c:pt idx="21635">
                  <c:v>40773.291669999991</c:v>
                </c:pt>
                <c:pt idx="21636">
                  <c:v>40773.333330000001</c:v>
                </c:pt>
                <c:pt idx="21637">
                  <c:v>40773.375</c:v>
                </c:pt>
                <c:pt idx="21638">
                  <c:v>40773.416670000006</c:v>
                </c:pt>
                <c:pt idx="21639">
                  <c:v>40773.458330000009</c:v>
                </c:pt>
                <c:pt idx="21640">
                  <c:v>40773.5</c:v>
                </c:pt>
                <c:pt idx="21641">
                  <c:v>40773.541669999999</c:v>
                </c:pt>
                <c:pt idx="21642">
                  <c:v>40773.583330000001</c:v>
                </c:pt>
                <c:pt idx="21643">
                  <c:v>40773.624999999993</c:v>
                </c:pt>
                <c:pt idx="21644">
                  <c:v>40773.666669999999</c:v>
                </c:pt>
                <c:pt idx="21645">
                  <c:v>40773.708330000001</c:v>
                </c:pt>
                <c:pt idx="21646">
                  <c:v>40773.75</c:v>
                </c:pt>
                <c:pt idx="21647">
                  <c:v>40773.791669999991</c:v>
                </c:pt>
                <c:pt idx="21648">
                  <c:v>40773.833330000001</c:v>
                </c:pt>
                <c:pt idx="21649">
                  <c:v>40773.875</c:v>
                </c:pt>
                <c:pt idx="21650">
                  <c:v>40773.916670000006</c:v>
                </c:pt>
                <c:pt idx="21651">
                  <c:v>40773.958330000009</c:v>
                </c:pt>
                <c:pt idx="21652">
                  <c:v>40774</c:v>
                </c:pt>
                <c:pt idx="21653">
                  <c:v>40774.041669999999</c:v>
                </c:pt>
                <c:pt idx="21654">
                  <c:v>40774.083330000001</c:v>
                </c:pt>
                <c:pt idx="21655">
                  <c:v>40774.124999999993</c:v>
                </c:pt>
                <c:pt idx="21656">
                  <c:v>40774.166669999999</c:v>
                </c:pt>
                <c:pt idx="21657">
                  <c:v>40774.208330000001</c:v>
                </c:pt>
                <c:pt idx="21658">
                  <c:v>40774.25</c:v>
                </c:pt>
                <c:pt idx="21659">
                  <c:v>40774.291669999991</c:v>
                </c:pt>
                <c:pt idx="21660">
                  <c:v>40774.333330000001</c:v>
                </c:pt>
                <c:pt idx="21661">
                  <c:v>40774.375</c:v>
                </c:pt>
                <c:pt idx="21662">
                  <c:v>40774.416670000006</c:v>
                </c:pt>
                <c:pt idx="21663">
                  <c:v>40774.458330000009</c:v>
                </c:pt>
                <c:pt idx="21664">
                  <c:v>40774.5</c:v>
                </c:pt>
                <c:pt idx="21665">
                  <c:v>40774.541669999999</c:v>
                </c:pt>
                <c:pt idx="21666">
                  <c:v>40774.583330000001</c:v>
                </c:pt>
                <c:pt idx="21667">
                  <c:v>40774.624999999993</c:v>
                </c:pt>
                <c:pt idx="21668">
                  <c:v>40774.666669999999</c:v>
                </c:pt>
                <c:pt idx="21669">
                  <c:v>40774.708330000001</c:v>
                </c:pt>
                <c:pt idx="21670">
                  <c:v>40774.75</c:v>
                </c:pt>
                <c:pt idx="21671">
                  <c:v>40774.791669999991</c:v>
                </c:pt>
                <c:pt idx="21672">
                  <c:v>40774.833330000001</c:v>
                </c:pt>
                <c:pt idx="21673">
                  <c:v>40774.875</c:v>
                </c:pt>
                <c:pt idx="21674">
                  <c:v>40774.916670000006</c:v>
                </c:pt>
                <c:pt idx="21675">
                  <c:v>40774.958330000009</c:v>
                </c:pt>
                <c:pt idx="21676">
                  <c:v>40775</c:v>
                </c:pt>
                <c:pt idx="21677">
                  <c:v>40775.041669999999</c:v>
                </c:pt>
                <c:pt idx="21678">
                  <c:v>40775.083330000001</c:v>
                </c:pt>
                <c:pt idx="21679">
                  <c:v>40775.124999999993</c:v>
                </c:pt>
                <c:pt idx="21680">
                  <c:v>40775.166669999999</c:v>
                </c:pt>
                <c:pt idx="21681">
                  <c:v>40775.208330000001</c:v>
                </c:pt>
                <c:pt idx="21682">
                  <c:v>40775.25</c:v>
                </c:pt>
                <c:pt idx="21683">
                  <c:v>40775.291669999991</c:v>
                </c:pt>
                <c:pt idx="21684">
                  <c:v>40775.333330000001</c:v>
                </c:pt>
                <c:pt idx="21685">
                  <c:v>40775.375</c:v>
                </c:pt>
                <c:pt idx="21686">
                  <c:v>40775.416670000006</c:v>
                </c:pt>
                <c:pt idx="21687">
                  <c:v>40775.458330000009</c:v>
                </c:pt>
                <c:pt idx="21688">
                  <c:v>40775.5</c:v>
                </c:pt>
                <c:pt idx="21689">
                  <c:v>40775.541669999999</c:v>
                </c:pt>
                <c:pt idx="21690">
                  <c:v>40775.583330000001</c:v>
                </c:pt>
                <c:pt idx="21691">
                  <c:v>40775.624999999993</c:v>
                </c:pt>
                <c:pt idx="21692">
                  <c:v>40775.666669999999</c:v>
                </c:pt>
                <c:pt idx="21693">
                  <c:v>40775.708330000001</c:v>
                </c:pt>
                <c:pt idx="21694">
                  <c:v>40775.75</c:v>
                </c:pt>
                <c:pt idx="21695">
                  <c:v>40775.791669999991</c:v>
                </c:pt>
                <c:pt idx="21696">
                  <c:v>40775.833330000001</c:v>
                </c:pt>
                <c:pt idx="21697">
                  <c:v>40775.875</c:v>
                </c:pt>
                <c:pt idx="21698">
                  <c:v>40775.916670000006</c:v>
                </c:pt>
                <c:pt idx="21699">
                  <c:v>40775.958330000009</c:v>
                </c:pt>
                <c:pt idx="21700">
                  <c:v>40776</c:v>
                </c:pt>
                <c:pt idx="21701">
                  <c:v>40776.041669999999</c:v>
                </c:pt>
                <c:pt idx="21702">
                  <c:v>40776.083330000001</c:v>
                </c:pt>
                <c:pt idx="21703">
                  <c:v>40776.124999999993</c:v>
                </c:pt>
                <c:pt idx="21704">
                  <c:v>40776.166669999999</c:v>
                </c:pt>
                <c:pt idx="21705">
                  <c:v>40776.208330000001</c:v>
                </c:pt>
                <c:pt idx="21706">
                  <c:v>40776.25</c:v>
                </c:pt>
                <c:pt idx="21707">
                  <c:v>40776.291669999991</c:v>
                </c:pt>
                <c:pt idx="21708">
                  <c:v>40776.333330000001</c:v>
                </c:pt>
                <c:pt idx="21709">
                  <c:v>40776.375</c:v>
                </c:pt>
                <c:pt idx="21710">
                  <c:v>40776.416670000006</c:v>
                </c:pt>
                <c:pt idx="21711">
                  <c:v>40776.458330000009</c:v>
                </c:pt>
                <c:pt idx="21712">
                  <c:v>40776.5</c:v>
                </c:pt>
                <c:pt idx="21713">
                  <c:v>40776.541669999999</c:v>
                </c:pt>
                <c:pt idx="21714">
                  <c:v>40776.583330000001</c:v>
                </c:pt>
                <c:pt idx="21715">
                  <c:v>40776.624999999993</c:v>
                </c:pt>
                <c:pt idx="21716">
                  <c:v>40776.666669999999</c:v>
                </c:pt>
                <c:pt idx="21717">
                  <c:v>40776.708330000001</c:v>
                </c:pt>
                <c:pt idx="21718">
                  <c:v>40776.75</c:v>
                </c:pt>
                <c:pt idx="21719">
                  <c:v>40776.791669999991</c:v>
                </c:pt>
                <c:pt idx="21720">
                  <c:v>40776.833330000001</c:v>
                </c:pt>
                <c:pt idx="21721">
                  <c:v>40776.875</c:v>
                </c:pt>
                <c:pt idx="21722">
                  <c:v>40776.916670000006</c:v>
                </c:pt>
                <c:pt idx="21723">
                  <c:v>40776.958330000009</c:v>
                </c:pt>
                <c:pt idx="21724">
                  <c:v>40777</c:v>
                </c:pt>
                <c:pt idx="21725">
                  <c:v>40777.041669999999</c:v>
                </c:pt>
                <c:pt idx="21726">
                  <c:v>40777.083330000001</c:v>
                </c:pt>
                <c:pt idx="21727">
                  <c:v>40777.124999999993</c:v>
                </c:pt>
                <c:pt idx="21728">
                  <c:v>40777.166669999999</c:v>
                </c:pt>
                <c:pt idx="21729">
                  <c:v>40777.208330000001</c:v>
                </c:pt>
                <c:pt idx="21730">
                  <c:v>40777.25</c:v>
                </c:pt>
                <c:pt idx="21731">
                  <c:v>40777.291669999991</c:v>
                </c:pt>
                <c:pt idx="21732">
                  <c:v>40777.333330000001</c:v>
                </c:pt>
                <c:pt idx="21733">
                  <c:v>40777.375</c:v>
                </c:pt>
                <c:pt idx="21734">
                  <c:v>40777.416670000006</c:v>
                </c:pt>
                <c:pt idx="21735">
                  <c:v>40777.458330000009</c:v>
                </c:pt>
                <c:pt idx="21736">
                  <c:v>40777.5</c:v>
                </c:pt>
                <c:pt idx="21737">
                  <c:v>40777.541669999999</c:v>
                </c:pt>
                <c:pt idx="21738">
                  <c:v>40777.583330000001</c:v>
                </c:pt>
                <c:pt idx="21739">
                  <c:v>40777.624999999993</c:v>
                </c:pt>
                <c:pt idx="21740">
                  <c:v>40777.666669999999</c:v>
                </c:pt>
                <c:pt idx="21741">
                  <c:v>40777.708330000001</c:v>
                </c:pt>
                <c:pt idx="21742">
                  <c:v>40777.75</c:v>
                </c:pt>
                <c:pt idx="21743">
                  <c:v>40777.791669999991</c:v>
                </c:pt>
                <c:pt idx="21744">
                  <c:v>40777.833330000001</c:v>
                </c:pt>
                <c:pt idx="21745">
                  <c:v>40777.875</c:v>
                </c:pt>
                <c:pt idx="21746">
                  <c:v>40777.916670000006</c:v>
                </c:pt>
                <c:pt idx="21747">
                  <c:v>40777.958330000009</c:v>
                </c:pt>
                <c:pt idx="21748">
                  <c:v>40778</c:v>
                </c:pt>
                <c:pt idx="21749">
                  <c:v>40778.041669999999</c:v>
                </c:pt>
                <c:pt idx="21750">
                  <c:v>40778.083330000001</c:v>
                </c:pt>
                <c:pt idx="21751">
                  <c:v>40778.124999999993</c:v>
                </c:pt>
                <c:pt idx="21752">
                  <c:v>40778.166669999999</c:v>
                </c:pt>
                <c:pt idx="21753">
                  <c:v>40778.208330000001</c:v>
                </c:pt>
                <c:pt idx="21754">
                  <c:v>40778.25</c:v>
                </c:pt>
                <c:pt idx="21755">
                  <c:v>40778.291669999991</c:v>
                </c:pt>
                <c:pt idx="21756">
                  <c:v>40778.333330000001</c:v>
                </c:pt>
                <c:pt idx="21757">
                  <c:v>40778.375</c:v>
                </c:pt>
                <c:pt idx="21758">
                  <c:v>40778.416670000006</c:v>
                </c:pt>
                <c:pt idx="21759">
                  <c:v>40778.458330000009</c:v>
                </c:pt>
                <c:pt idx="21760">
                  <c:v>40778.5</c:v>
                </c:pt>
                <c:pt idx="21761">
                  <c:v>40778.541669999999</c:v>
                </c:pt>
                <c:pt idx="21762">
                  <c:v>40778.583330000001</c:v>
                </c:pt>
                <c:pt idx="21763">
                  <c:v>40778.624999999993</c:v>
                </c:pt>
                <c:pt idx="21764">
                  <c:v>40778.666669999999</c:v>
                </c:pt>
                <c:pt idx="21765">
                  <c:v>40778.708330000001</c:v>
                </c:pt>
                <c:pt idx="21766">
                  <c:v>40778.75</c:v>
                </c:pt>
                <c:pt idx="21767">
                  <c:v>40778.791669999991</c:v>
                </c:pt>
                <c:pt idx="21768">
                  <c:v>40778.833330000001</c:v>
                </c:pt>
                <c:pt idx="21769">
                  <c:v>40778.875</c:v>
                </c:pt>
                <c:pt idx="21770">
                  <c:v>40778.916670000006</c:v>
                </c:pt>
                <c:pt idx="21771">
                  <c:v>40778.958330000009</c:v>
                </c:pt>
                <c:pt idx="21772">
                  <c:v>40779</c:v>
                </c:pt>
                <c:pt idx="21773">
                  <c:v>40779.041669999999</c:v>
                </c:pt>
                <c:pt idx="21774">
                  <c:v>40779.083330000001</c:v>
                </c:pt>
                <c:pt idx="21775">
                  <c:v>40779.124999999993</c:v>
                </c:pt>
                <c:pt idx="21776">
                  <c:v>40779.166669999999</c:v>
                </c:pt>
                <c:pt idx="21777">
                  <c:v>40779.208330000001</c:v>
                </c:pt>
                <c:pt idx="21778">
                  <c:v>40779.25</c:v>
                </c:pt>
                <c:pt idx="21779">
                  <c:v>40779.291669999991</c:v>
                </c:pt>
                <c:pt idx="21780">
                  <c:v>40779.333330000001</c:v>
                </c:pt>
                <c:pt idx="21781">
                  <c:v>40779.375</c:v>
                </c:pt>
                <c:pt idx="21782">
                  <c:v>40779.416670000006</c:v>
                </c:pt>
                <c:pt idx="21783">
                  <c:v>40779.458330000009</c:v>
                </c:pt>
                <c:pt idx="21784">
                  <c:v>40779.5</c:v>
                </c:pt>
                <c:pt idx="21785">
                  <c:v>40779.541669999999</c:v>
                </c:pt>
                <c:pt idx="21786">
                  <c:v>40779.583330000001</c:v>
                </c:pt>
                <c:pt idx="21787">
                  <c:v>40779.624999999993</c:v>
                </c:pt>
                <c:pt idx="21788">
                  <c:v>40779.666669999999</c:v>
                </c:pt>
                <c:pt idx="21789">
                  <c:v>40779.708330000001</c:v>
                </c:pt>
                <c:pt idx="21790">
                  <c:v>40779.75</c:v>
                </c:pt>
                <c:pt idx="21791">
                  <c:v>40779.791669999991</c:v>
                </c:pt>
                <c:pt idx="21792">
                  <c:v>40779.833330000001</c:v>
                </c:pt>
                <c:pt idx="21793">
                  <c:v>40779.875</c:v>
                </c:pt>
                <c:pt idx="21794">
                  <c:v>40779.916670000006</c:v>
                </c:pt>
                <c:pt idx="21795">
                  <c:v>40779.958330000009</c:v>
                </c:pt>
                <c:pt idx="21796">
                  <c:v>40780</c:v>
                </c:pt>
                <c:pt idx="21797">
                  <c:v>40780.041669999999</c:v>
                </c:pt>
                <c:pt idx="21798">
                  <c:v>40780.083330000001</c:v>
                </c:pt>
                <c:pt idx="21799">
                  <c:v>40780.124999999993</c:v>
                </c:pt>
                <c:pt idx="21800">
                  <c:v>40780.166669999999</c:v>
                </c:pt>
                <c:pt idx="21801">
                  <c:v>40780.208330000001</c:v>
                </c:pt>
                <c:pt idx="21802">
                  <c:v>40780.25</c:v>
                </c:pt>
                <c:pt idx="21803">
                  <c:v>40780.291669999991</c:v>
                </c:pt>
                <c:pt idx="21804">
                  <c:v>40780.333330000001</c:v>
                </c:pt>
                <c:pt idx="21805">
                  <c:v>40780.375</c:v>
                </c:pt>
                <c:pt idx="21806">
                  <c:v>40780.416670000006</c:v>
                </c:pt>
                <c:pt idx="21807">
                  <c:v>40780.458330000009</c:v>
                </c:pt>
                <c:pt idx="21808">
                  <c:v>40780.5</c:v>
                </c:pt>
                <c:pt idx="21809">
                  <c:v>40780.541669999999</c:v>
                </c:pt>
                <c:pt idx="21810">
                  <c:v>40780.583330000001</c:v>
                </c:pt>
                <c:pt idx="21811">
                  <c:v>40780.624999999993</c:v>
                </c:pt>
                <c:pt idx="21812">
                  <c:v>40780.666669999999</c:v>
                </c:pt>
                <c:pt idx="21813">
                  <c:v>40780.708330000001</c:v>
                </c:pt>
                <c:pt idx="21814">
                  <c:v>40780.75</c:v>
                </c:pt>
                <c:pt idx="21815">
                  <c:v>40780.791669999991</c:v>
                </c:pt>
                <c:pt idx="21816">
                  <c:v>40780.833330000001</c:v>
                </c:pt>
                <c:pt idx="21817">
                  <c:v>40780.875</c:v>
                </c:pt>
                <c:pt idx="21818">
                  <c:v>40780.916670000006</c:v>
                </c:pt>
                <c:pt idx="21819">
                  <c:v>40780.958330000009</c:v>
                </c:pt>
                <c:pt idx="21820">
                  <c:v>40781</c:v>
                </c:pt>
                <c:pt idx="21821">
                  <c:v>40781.041669999999</c:v>
                </c:pt>
                <c:pt idx="21822">
                  <c:v>40781.083330000001</c:v>
                </c:pt>
                <c:pt idx="21823">
                  <c:v>40781.124999999993</c:v>
                </c:pt>
                <c:pt idx="21824">
                  <c:v>40781.166669999999</c:v>
                </c:pt>
                <c:pt idx="21825">
                  <c:v>40781.208330000001</c:v>
                </c:pt>
                <c:pt idx="21826">
                  <c:v>40781.25</c:v>
                </c:pt>
                <c:pt idx="21827">
                  <c:v>40781.291669999991</c:v>
                </c:pt>
                <c:pt idx="21828">
                  <c:v>40781.333330000001</c:v>
                </c:pt>
                <c:pt idx="21829">
                  <c:v>40781.375</c:v>
                </c:pt>
                <c:pt idx="21830">
                  <c:v>40781.416670000006</c:v>
                </c:pt>
                <c:pt idx="21831">
                  <c:v>40781.458330000009</c:v>
                </c:pt>
                <c:pt idx="21832">
                  <c:v>40781.5</c:v>
                </c:pt>
                <c:pt idx="21833">
                  <c:v>40781.541669999999</c:v>
                </c:pt>
                <c:pt idx="21834">
                  <c:v>40781.583330000001</c:v>
                </c:pt>
                <c:pt idx="21835">
                  <c:v>40781.624999999993</c:v>
                </c:pt>
                <c:pt idx="21836">
                  <c:v>40781.666669999999</c:v>
                </c:pt>
                <c:pt idx="21837">
                  <c:v>40781.708330000001</c:v>
                </c:pt>
                <c:pt idx="21838">
                  <c:v>40781.75</c:v>
                </c:pt>
                <c:pt idx="21839">
                  <c:v>40781.791669999991</c:v>
                </c:pt>
                <c:pt idx="21840">
                  <c:v>40781.833330000001</c:v>
                </c:pt>
                <c:pt idx="21841">
                  <c:v>40781.875</c:v>
                </c:pt>
                <c:pt idx="21842">
                  <c:v>40781.916670000006</c:v>
                </c:pt>
                <c:pt idx="21843">
                  <c:v>40781.958330000009</c:v>
                </c:pt>
                <c:pt idx="21844">
                  <c:v>40782</c:v>
                </c:pt>
                <c:pt idx="21845">
                  <c:v>40782.041669999999</c:v>
                </c:pt>
                <c:pt idx="21846">
                  <c:v>40782.083330000001</c:v>
                </c:pt>
                <c:pt idx="21847">
                  <c:v>40782.124999999993</c:v>
                </c:pt>
                <c:pt idx="21848">
                  <c:v>40782.166669999999</c:v>
                </c:pt>
                <c:pt idx="21849">
                  <c:v>40782.208330000001</c:v>
                </c:pt>
                <c:pt idx="21850">
                  <c:v>40782.25</c:v>
                </c:pt>
                <c:pt idx="21851">
                  <c:v>40782.291669999991</c:v>
                </c:pt>
                <c:pt idx="21852">
                  <c:v>40782.333330000001</c:v>
                </c:pt>
                <c:pt idx="21853">
                  <c:v>40782.375</c:v>
                </c:pt>
                <c:pt idx="21854">
                  <c:v>40782.416670000006</c:v>
                </c:pt>
                <c:pt idx="21855">
                  <c:v>40782.458330000009</c:v>
                </c:pt>
                <c:pt idx="21856">
                  <c:v>40782.5</c:v>
                </c:pt>
                <c:pt idx="21857">
                  <c:v>40782.541669999999</c:v>
                </c:pt>
                <c:pt idx="21858">
                  <c:v>40782.583330000001</c:v>
                </c:pt>
                <c:pt idx="21859">
                  <c:v>40782.624999999993</c:v>
                </c:pt>
                <c:pt idx="21860">
                  <c:v>40782.666669999999</c:v>
                </c:pt>
                <c:pt idx="21861">
                  <c:v>40782.708330000001</c:v>
                </c:pt>
                <c:pt idx="21862">
                  <c:v>40782.75</c:v>
                </c:pt>
                <c:pt idx="21863">
                  <c:v>40782.791669999991</c:v>
                </c:pt>
                <c:pt idx="21864">
                  <c:v>40782.833330000001</c:v>
                </c:pt>
                <c:pt idx="21865">
                  <c:v>40782.875</c:v>
                </c:pt>
                <c:pt idx="21866">
                  <c:v>40782.916670000006</c:v>
                </c:pt>
                <c:pt idx="21867">
                  <c:v>40782.958330000009</c:v>
                </c:pt>
                <c:pt idx="21868">
                  <c:v>40783</c:v>
                </c:pt>
                <c:pt idx="21869">
                  <c:v>40783.041669999999</c:v>
                </c:pt>
                <c:pt idx="21870">
                  <c:v>40783.083330000001</c:v>
                </c:pt>
                <c:pt idx="21871">
                  <c:v>40783.124999999993</c:v>
                </c:pt>
                <c:pt idx="21872">
                  <c:v>40783.166669999999</c:v>
                </c:pt>
                <c:pt idx="21873">
                  <c:v>40783.208330000001</c:v>
                </c:pt>
                <c:pt idx="21874">
                  <c:v>40783.25</c:v>
                </c:pt>
                <c:pt idx="21875">
                  <c:v>40783.291669999991</c:v>
                </c:pt>
                <c:pt idx="21876">
                  <c:v>40783.333330000001</c:v>
                </c:pt>
                <c:pt idx="21877">
                  <c:v>40783.375</c:v>
                </c:pt>
                <c:pt idx="21878">
                  <c:v>40783.416670000006</c:v>
                </c:pt>
                <c:pt idx="21879">
                  <c:v>40783.458330000009</c:v>
                </c:pt>
                <c:pt idx="21880">
                  <c:v>40783.5</c:v>
                </c:pt>
                <c:pt idx="21881">
                  <c:v>40783.541669999999</c:v>
                </c:pt>
                <c:pt idx="21882">
                  <c:v>40783.583330000001</c:v>
                </c:pt>
                <c:pt idx="21883">
                  <c:v>40783.624999999993</c:v>
                </c:pt>
                <c:pt idx="21884">
                  <c:v>40783.666669999999</c:v>
                </c:pt>
                <c:pt idx="21885">
                  <c:v>40783.708330000001</c:v>
                </c:pt>
                <c:pt idx="21886">
                  <c:v>40783.75</c:v>
                </c:pt>
                <c:pt idx="21887">
                  <c:v>40783.791669999991</c:v>
                </c:pt>
                <c:pt idx="21888">
                  <c:v>40783.833330000001</c:v>
                </c:pt>
                <c:pt idx="21889">
                  <c:v>40783.875</c:v>
                </c:pt>
                <c:pt idx="21890">
                  <c:v>40783.916670000006</c:v>
                </c:pt>
                <c:pt idx="21891">
                  <c:v>40783.958330000009</c:v>
                </c:pt>
                <c:pt idx="21892">
                  <c:v>40784</c:v>
                </c:pt>
                <c:pt idx="21893">
                  <c:v>40784.041669999999</c:v>
                </c:pt>
                <c:pt idx="21894">
                  <c:v>40784.083330000001</c:v>
                </c:pt>
                <c:pt idx="21895">
                  <c:v>40784.124999999993</c:v>
                </c:pt>
                <c:pt idx="21896">
                  <c:v>40784.166669999999</c:v>
                </c:pt>
                <c:pt idx="21897">
                  <c:v>40784.208330000001</c:v>
                </c:pt>
                <c:pt idx="21898">
                  <c:v>40784.25</c:v>
                </c:pt>
                <c:pt idx="21899">
                  <c:v>40784.291669999991</c:v>
                </c:pt>
                <c:pt idx="21900">
                  <c:v>40784.333330000001</c:v>
                </c:pt>
                <c:pt idx="21901">
                  <c:v>40784.375</c:v>
                </c:pt>
                <c:pt idx="21902">
                  <c:v>40784.416670000006</c:v>
                </c:pt>
                <c:pt idx="21903">
                  <c:v>40784.458330000009</c:v>
                </c:pt>
                <c:pt idx="21904">
                  <c:v>40784.5</c:v>
                </c:pt>
                <c:pt idx="21905">
                  <c:v>40784.541669999999</c:v>
                </c:pt>
                <c:pt idx="21906">
                  <c:v>40784.583330000001</c:v>
                </c:pt>
                <c:pt idx="21907">
                  <c:v>40784.624999999993</c:v>
                </c:pt>
                <c:pt idx="21908">
                  <c:v>40784.666669999999</c:v>
                </c:pt>
                <c:pt idx="21909">
                  <c:v>40784.708330000001</c:v>
                </c:pt>
                <c:pt idx="21910">
                  <c:v>40784.75</c:v>
                </c:pt>
                <c:pt idx="21911">
                  <c:v>40784.791669999991</c:v>
                </c:pt>
                <c:pt idx="21912">
                  <c:v>40784.833330000001</c:v>
                </c:pt>
                <c:pt idx="21913">
                  <c:v>40784.875</c:v>
                </c:pt>
                <c:pt idx="21914">
                  <c:v>40784.916670000006</c:v>
                </c:pt>
                <c:pt idx="21915">
                  <c:v>40784.958330000009</c:v>
                </c:pt>
                <c:pt idx="21916">
                  <c:v>40785</c:v>
                </c:pt>
                <c:pt idx="21917">
                  <c:v>40785.041669999999</c:v>
                </c:pt>
                <c:pt idx="21918">
                  <c:v>40785.083330000001</c:v>
                </c:pt>
                <c:pt idx="21919">
                  <c:v>40785.124999999993</c:v>
                </c:pt>
                <c:pt idx="21920">
                  <c:v>40785.166669999999</c:v>
                </c:pt>
                <c:pt idx="21921">
                  <c:v>40785.208330000001</c:v>
                </c:pt>
                <c:pt idx="21922">
                  <c:v>40785.25</c:v>
                </c:pt>
                <c:pt idx="21923">
                  <c:v>40785.291669999991</c:v>
                </c:pt>
                <c:pt idx="21924">
                  <c:v>40785.333330000001</c:v>
                </c:pt>
                <c:pt idx="21925">
                  <c:v>40785.375</c:v>
                </c:pt>
                <c:pt idx="21926">
                  <c:v>40785.416670000006</c:v>
                </c:pt>
                <c:pt idx="21927">
                  <c:v>40785.458330000009</c:v>
                </c:pt>
                <c:pt idx="21928">
                  <c:v>40785.5</c:v>
                </c:pt>
                <c:pt idx="21929">
                  <c:v>40785.541669999999</c:v>
                </c:pt>
                <c:pt idx="21930">
                  <c:v>40785.583330000001</c:v>
                </c:pt>
                <c:pt idx="21931">
                  <c:v>40785.624999999993</c:v>
                </c:pt>
                <c:pt idx="21932">
                  <c:v>40785.666669999999</c:v>
                </c:pt>
                <c:pt idx="21933">
                  <c:v>40785.708330000001</c:v>
                </c:pt>
                <c:pt idx="21934">
                  <c:v>40785.75</c:v>
                </c:pt>
                <c:pt idx="21935">
                  <c:v>40785.791669999991</c:v>
                </c:pt>
                <c:pt idx="21936">
                  <c:v>40785.833330000001</c:v>
                </c:pt>
                <c:pt idx="21937">
                  <c:v>40785.875</c:v>
                </c:pt>
                <c:pt idx="21938">
                  <c:v>40785.916670000006</c:v>
                </c:pt>
                <c:pt idx="21939">
                  <c:v>40785.958330000009</c:v>
                </c:pt>
                <c:pt idx="21940">
                  <c:v>40786</c:v>
                </c:pt>
                <c:pt idx="21941">
                  <c:v>40786.041669999999</c:v>
                </c:pt>
                <c:pt idx="21942">
                  <c:v>40786.083330000001</c:v>
                </c:pt>
                <c:pt idx="21943">
                  <c:v>40786.124999999993</c:v>
                </c:pt>
                <c:pt idx="21944">
                  <c:v>40786.166669999999</c:v>
                </c:pt>
                <c:pt idx="21945">
                  <c:v>40786.208330000001</c:v>
                </c:pt>
                <c:pt idx="21946">
                  <c:v>40786.25</c:v>
                </c:pt>
                <c:pt idx="21947">
                  <c:v>40786.291669999991</c:v>
                </c:pt>
                <c:pt idx="21948">
                  <c:v>40786.333330000001</c:v>
                </c:pt>
                <c:pt idx="21949">
                  <c:v>40786.375</c:v>
                </c:pt>
                <c:pt idx="21950">
                  <c:v>40786.416670000006</c:v>
                </c:pt>
                <c:pt idx="21951">
                  <c:v>40786.458330000009</c:v>
                </c:pt>
                <c:pt idx="21952">
                  <c:v>40786.5</c:v>
                </c:pt>
                <c:pt idx="21953">
                  <c:v>40786.541669999999</c:v>
                </c:pt>
                <c:pt idx="21954">
                  <c:v>40786.583330000001</c:v>
                </c:pt>
                <c:pt idx="21955">
                  <c:v>40786.624999999993</c:v>
                </c:pt>
                <c:pt idx="21956">
                  <c:v>40786.666669999999</c:v>
                </c:pt>
                <c:pt idx="21957">
                  <c:v>40786.708330000001</c:v>
                </c:pt>
                <c:pt idx="21958">
                  <c:v>40786.75</c:v>
                </c:pt>
                <c:pt idx="21959">
                  <c:v>40786.791669999991</c:v>
                </c:pt>
                <c:pt idx="21960">
                  <c:v>40786.833330000001</c:v>
                </c:pt>
                <c:pt idx="21961">
                  <c:v>40786.875</c:v>
                </c:pt>
                <c:pt idx="21962">
                  <c:v>40786.916670000006</c:v>
                </c:pt>
                <c:pt idx="21963">
                  <c:v>40786.958330000009</c:v>
                </c:pt>
                <c:pt idx="21964">
                  <c:v>40787</c:v>
                </c:pt>
                <c:pt idx="21965">
                  <c:v>40787.041669999999</c:v>
                </c:pt>
                <c:pt idx="21966">
                  <c:v>40787.083330000001</c:v>
                </c:pt>
                <c:pt idx="21967">
                  <c:v>40787.124999999993</c:v>
                </c:pt>
                <c:pt idx="21968">
                  <c:v>40787.166669999999</c:v>
                </c:pt>
                <c:pt idx="21969">
                  <c:v>40787.208330000001</c:v>
                </c:pt>
                <c:pt idx="21970">
                  <c:v>40787.25</c:v>
                </c:pt>
                <c:pt idx="21971">
                  <c:v>40787.291669999991</c:v>
                </c:pt>
                <c:pt idx="21972">
                  <c:v>40787.333330000001</c:v>
                </c:pt>
                <c:pt idx="21973">
                  <c:v>40787.375</c:v>
                </c:pt>
                <c:pt idx="21974">
                  <c:v>40787.416670000006</c:v>
                </c:pt>
                <c:pt idx="21975">
                  <c:v>40787.458330000009</c:v>
                </c:pt>
                <c:pt idx="21976">
                  <c:v>40787.5</c:v>
                </c:pt>
                <c:pt idx="21977">
                  <c:v>40787.541669999999</c:v>
                </c:pt>
                <c:pt idx="21978">
                  <c:v>40787.583330000001</c:v>
                </c:pt>
                <c:pt idx="21979">
                  <c:v>40787.624999999993</c:v>
                </c:pt>
                <c:pt idx="21980">
                  <c:v>40787.666669999999</c:v>
                </c:pt>
                <c:pt idx="21981">
                  <c:v>40787.708330000001</c:v>
                </c:pt>
                <c:pt idx="21982">
                  <c:v>40787.75</c:v>
                </c:pt>
                <c:pt idx="21983">
                  <c:v>40787.791669999991</c:v>
                </c:pt>
                <c:pt idx="21984">
                  <c:v>40787.833330000001</c:v>
                </c:pt>
                <c:pt idx="21985">
                  <c:v>40787.875</c:v>
                </c:pt>
                <c:pt idx="21986">
                  <c:v>40787.916670000006</c:v>
                </c:pt>
                <c:pt idx="21987">
                  <c:v>40787.958330000009</c:v>
                </c:pt>
                <c:pt idx="21988">
                  <c:v>40788</c:v>
                </c:pt>
                <c:pt idx="21989">
                  <c:v>40788.041669999999</c:v>
                </c:pt>
                <c:pt idx="21990">
                  <c:v>40788.083330000001</c:v>
                </c:pt>
                <c:pt idx="21991">
                  <c:v>40788.124999999993</c:v>
                </c:pt>
                <c:pt idx="21992">
                  <c:v>40788.166669999999</c:v>
                </c:pt>
                <c:pt idx="21993">
                  <c:v>40788.208330000001</c:v>
                </c:pt>
                <c:pt idx="21994">
                  <c:v>40788.25</c:v>
                </c:pt>
                <c:pt idx="21995">
                  <c:v>40788.291669999991</c:v>
                </c:pt>
                <c:pt idx="21996">
                  <c:v>40788.333330000001</c:v>
                </c:pt>
                <c:pt idx="21997">
                  <c:v>40788.375</c:v>
                </c:pt>
                <c:pt idx="21998">
                  <c:v>40788.416670000006</c:v>
                </c:pt>
                <c:pt idx="21999">
                  <c:v>40788.458330000009</c:v>
                </c:pt>
                <c:pt idx="22000">
                  <c:v>40788.5</c:v>
                </c:pt>
                <c:pt idx="22001">
                  <c:v>40788.541669999999</c:v>
                </c:pt>
                <c:pt idx="22002">
                  <c:v>40788.583330000001</c:v>
                </c:pt>
                <c:pt idx="22003">
                  <c:v>40788.624999999993</c:v>
                </c:pt>
                <c:pt idx="22004">
                  <c:v>40788.666669999999</c:v>
                </c:pt>
                <c:pt idx="22005">
                  <c:v>40788.708330000001</c:v>
                </c:pt>
                <c:pt idx="22006">
                  <c:v>40788.75</c:v>
                </c:pt>
                <c:pt idx="22007">
                  <c:v>40788.791669999991</c:v>
                </c:pt>
                <c:pt idx="22008">
                  <c:v>40788.833330000001</c:v>
                </c:pt>
                <c:pt idx="22009">
                  <c:v>40788.875</c:v>
                </c:pt>
                <c:pt idx="22010">
                  <c:v>40788.916670000006</c:v>
                </c:pt>
                <c:pt idx="22011">
                  <c:v>40788.958330000009</c:v>
                </c:pt>
                <c:pt idx="22012">
                  <c:v>40789</c:v>
                </c:pt>
                <c:pt idx="22013">
                  <c:v>40789.041669999999</c:v>
                </c:pt>
                <c:pt idx="22014">
                  <c:v>40789.083330000001</c:v>
                </c:pt>
                <c:pt idx="22015">
                  <c:v>40789.124999999993</c:v>
                </c:pt>
                <c:pt idx="22016">
                  <c:v>40789.166669999999</c:v>
                </c:pt>
                <c:pt idx="22017">
                  <c:v>40789.208330000001</c:v>
                </c:pt>
                <c:pt idx="22018">
                  <c:v>40789.25</c:v>
                </c:pt>
                <c:pt idx="22019">
                  <c:v>40789.291669999991</c:v>
                </c:pt>
                <c:pt idx="22020">
                  <c:v>40789.333330000001</c:v>
                </c:pt>
                <c:pt idx="22021">
                  <c:v>40789.375</c:v>
                </c:pt>
                <c:pt idx="22022">
                  <c:v>40789.416670000006</c:v>
                </c:pt>
                <c:pt idx="22023">
                  <c:v>40789.458330000009</c:v>
                </c:pt>
                <c:pt idx="22024">
                  <c:v>40789.5</c:v>
                </c:pt>
                <c:pt idx="22025">
                  <c:v>40789.541669999999</c:v>
                </c:pt>
                <c:pt idx="22026">
                  <c:v>40789.583330000001</c:v>
                </c:pt>
                <c:pt idx="22027">
                  <c:v>40789.624999999993</c:v>
                </c:pt>
                <c:pt idx="22028">
                  <c:v>40789.666669999999</c:v>
                </c:pt>
                <c:pt idx="22029">
                  <c:v>40789.708330000001</c:v>
                </c:pt>
                <c:pt idx="22030">
                  <c:v>40789.75</c:v>
                </c:pt>
                <c:pt idx="22031">
                  <c:v>40789.791669999991</c:v>
                </c:pt>
                <c:pt idx="22032">
                  <c:v>40789.833330000001</c:v>
                </c:pt>
                <c:pt idx="22033">
                  <c:v>40789.875</c:v>
                </c:pt>
                <c:pt idx="22034">
                  <c:v>40789.916670000006</c:v>
                </c:pt>
                <c:pt idx="22035">
                  <c:v>40789.958330000009</c:v>
                </c:pt>
                <c:pt idx="22036">
                  <c:v>40790</c:v>
                </c:pt>
                <c:pt idx="22037">
                  <c:v>40790.041669999999</c:v>
                </c:pt>
                <c:pt idx="22038">
                  <c:v>40790.083330000001</c:v>
                </c:pt>
                <c:pt idx="22039">
                  <c:v>40790.124999999993</c:v>
                </c:pt>
                <c:pt idx="22040">
                  <c:v>40790.166669999999</c:v>
                </c:pt>
                <c:pt idx="22041">
                  <c:v>40790.208330000001</c:v>
                </c:pt>
                <c:pt idx="22042">
                  <c:v>40790.25</c:v>
                </c:pt>
                <c:pt idx="22043">
                  <c:v>40790.291669999991</c:v>
                </c:pt>
                <c:pt idx="22044">
                  <c:v>40790.333330000001</c:v>
                </c:pt>
                <c:pt idx="22045">
                  <c:v>40790.375</c:v>
                </c:pt>
                <c:pt idx="22046">
                  <c:v>40790.416670000006</c:v>
                </c:pt>
                <c:pt idx="22047">
                  <c:v>40790.458330000009</c:v>
                </c:pt>
                <c:pt idx="22048">
                  <c:v>40790.5</c:v>
                </c:pt>
                <c:pt idx="22049">
                  <c:v>40790.541669999999</c:v>
                </c:pt>
                <c:pt idx="22050">
                  <c:v>40790.583330000001</c:v>
                </c:pt>
                <c:pt idx="22051">
                  <c:v>40790.624999999993</c:v>
                </c:pt>
                <c:pt idx="22052">
                  <c:v>40790.666669999999</c:v>
                </c:pt>
                <c:pt idx="22053">
                  <c:v>40790.708330000001</c:v>
                </c:pt>
                <c:pt idx="22054">
                  <c:v>40790.75</c:v>
                </c:pt>
                <c:pt idx="22055">
                  <c:v>40790.791669999991</c:v>
                </c:pt>
                <c:pt idx="22056">
                  <c:v>40790.833330000001</c:v>
                </c:pt>
                <c:pt idx="22057">
                  <c:v>40790.875</c:v>
                </c:pt>
                <c:pt idx="22058">
                  <c:v>40790.916670000006</c:v>
                </c:pt>
                <c:pt idx="22059">
                  <c:v>40790.958330000009</c:v>
                </c:pt>
                <c:pt idx="22060">
                  <c:v>40791</c:v>
                </c:pt>
                <c:pt idx="22061">
                  <c:v>40791.041669999999</c:v>
                </c:pt>
                <c:pt idx="22062">
                  <c:v>40791.083330000001</c:v>
                </c:pt>
                <c:pt idx="22063">
                  <c:v>40791.124999999993</c:v>
                </c:pt>
                <c:pt idx="22064">
                  <c:v>40791.166669999999</c:v>
                </c:pt>
                <c:pt idx="22065">
                  <c:v>40791.208330000001</c:v>
                </c:pt>
                <c:pt idx="22066">
                  <c:v>40791.25</c:v>
                </c:pt>
                <c:pt idx="22067">
                  <c:v>40791.291669999991</c:v>
                </c:pt>
                <c:pt idx="22068">
                  <c:v>40791.333330000001</c:v>
                </c:pt>
                <c:pt idx="22069">
                  <c:v>40791.375</c:v>
                </c:pt>
                <c:pt idx="22070">
                  <c:v>40791.416670000006</c:v>
                </c:pt>
                <c:pt idx="22071">
                  <c:v>40791.458330000009</c:v>
                </c:pt>
                <c:pt idx="22072">
                  <c:v>40791.5</c:v>
                </c:pt>
                <c:pt idx="22073">
                  <c:v>40791.541669999999</c:v>
                </c:pt>
                <c:pt idx="22074">
                  <c:v>40791.583330000001</c:v>
                </c:pt>
                <c:pt idx="22075">
                  <c:v>40791.624999999993</c:v>
                </c:pt>
                <c:pt idx="22076">
                  <c:v>40791.666669999999</c:v>
                </c:pt>
                <c:pt idx="22077">
                  <c:v>40791.708330000001</c:v>
                </c:pt>
                <c:pt idx="22078">
                  <c:v>40791.75</c:v>
                </c:pt>
                <c:pt idx="22079">
                  <c:v>40791.791669999991</c:v>
                </c:pt>
                <c:pt idx="22080">
                  <c:v>40791.833330000001</c:v>
                </c:pt>
                <c:pt idx="22081">
                  <c:v>40791.875</c:v>
                </c:pt>
                <c:pt idx="22082">
                  <c:v>40791.916670000006</c:v>
                </c:pt>
                <c:pt idx="22083">
                  <c:v>40791.958330000009</c:v>
                </c:pt>
                <c:pt idx="22084">
                  <c:v>40792</c:v>
                </c:pt>
                <c:pt idx="22085">
                  <c:v>40792.041669999999</c:v>
                </c:pt>
                <c:pt idx="22086">
                  <c:v>40792.083330000001</c:v>
                </c:pt>
                <c:pt idx="22087">
                  <c:v>40792.124999999993</c:v>
                </c:pt>
                <c:pt idx="22088">
                  <c:v>40792.166669999999</c:v>
                </c:pt>
                <c:pt idx="22089">
                  <c:v>40792.208330000001</c:v>
                </c:pt>
                <c:pt idx="22090">
                  <c:v>40792.25</c:v>
                </c:pt>
                <c:pt idx="22091">
                  <c:v>40792.291669999991</c:v>
                </c:pt>
                <c:pt idx="22092">
                  <c:v>40792.333330000001</c:v>
                </c:pt>
                <c:pt idx="22093">
                  <c:v>40792.375</c:v>
                </c:pt>
                <c:pt idx="22094">
                  <c:v>40792.416670000006</c:v>
                </c:pt>
                <c:pt idx="22095">
                  <c:v>40792.458330000009</c:v>
                </c:pt>
                <c:pt idx="22096">
                  <c:v>40792.5</c:v>
                </c:pt>
                <c:pt idx="22097">
                  <c:v>40792.541669999999</c:v>
                </c:pt>
                <c:pt idx="22098">
                  <c:v>40792.583330000001</c:v>
                </c:pt>
                <c:pt idx="22099">
                  <c:v>40792.624999999993</c:v>
                </c:pt>
                <c:pt idx="22100">
                  <c:v>40792.666669999999</c:v>
                </c:pt>
                <c:pt idx="22101">
                  <c:v>40792.708330000001</c:v>
                </c:pt>
                <c:pt idx="22102">
                  <c:v>40792.75</c:v>
                </c:pt>
                <c:pt idx="22103">
                  <c:v>40792.791669999991</c:v>
                </c:pt>
                <c:pt idx="22104">
                  <c:v>40792.833330000001</c:v>
                </c:pt>
                <c:pt idx="22105">
                  <c:v>40792.875</c:v>
                </c:pt>
                <c:pt idx="22106">
                  <c:v>40792.916670000006</c:v>
                </c:pt>
                <c:pt idx="22107">
                  <c:v>40792.958330000009</c:v>
                </c:pt>
                <c:pt idx="22108">
                  <c:v>40793</c:v>
                </c:pt>
                <c:pt idx="22109">
                  <c:v>40793.041669999999</c:v>
                </c:pt>
                <c:pt idx="22110">
                  <c:v>40793.083330000001</c:v>
                </c:pt>
                <c:pt idx="22111">
                  <c:v>40793.124999999993</c:v>
                </c:pt>
                <c:pt idx="22112">
                  <c:v>40793.166669999999</c:v>
                </c:pt>
                <c:pt idx="22113">
                  <c:v>40793.208330000001</c:v>
                </c:pt>
                <c:pt idx="22114">
                  <c:v>40793.25</c:v>
                </c:pt>
                <c:pt idx="22115">
                  <c:v>40793.291669999991</c:v>
                </c:pt>
                <c:pt idx="22116">
                  <c:v>40793.333330000001</c:v>
                </c:pt>
                <c:pt idx="22117">
                  <c:v>40793.375</c:v>
                </c:pt>
                <c:pt idx="22118">
                  <c:v>40793.416670000006</c:v>
                </c:pt>
                <c:pt idx="22119">
                  <c:v>40793.458330000009</c:v>
                </c:pt>
                <c:pt idx="22120">
                  <c:v>40793.5</c:v>
                </c:pt>
                <c:pt idx="22121">
                  <c:v>40793.541669999999</c:v>
                </c:pt>
                <c:pt idx="22122">
                  <c:v>40793.583330000001</c:v>
                </c:pt>
                <c:pt idx="22123">
                  <c:v>40793.624999999993</c:v>
                </c:pt>
                <c:pt idx="22124">
                  <c:v>40793.666669999999</c:v>
                </c:pt>
                <c:pt idx="22125">
                  <c:v>40793.708330000001</c:v>
                </c:pt>
                <c:pt idx="22126">
                  <c:v>40793.75</c:v>
                </c:pt>
                <c:pt idx="22127">
                  <c:v>40793.791669999991</c:v>
                </c:pt>
                <c:pt idx="22128">
                  <c:v>40793.833330000001</c:v>
                </c:pt>
                <c:pt idx="22129">
                  <c:v>40793.875</c:v>
                </c:pt>
                <c:pt idx="22130">
                  <c:v>40793.916670000006</c:v>
                </c:pt>
                <c:pt idx="22131">
                  <c:v>40793.958330000009</c:v>
                </c:pt>
                <c:pt idx="22132">
                  <c:v>40794</c:v>
                </c:pt>
                <c:pt idx="22133">
                  <c:v>40794.041669999999</c:v>
                </c:pt>
                <c:pt idx="22134">
                  <c:v>40794.083330000001</c:v>
                </c:pt>
                <c:pt idx="22135">
                  <c:v>40794.124999999993</c:v>
                </c:pt>
                <c:pt idx="22136">
                  <c:v>40794.166669999999</c:v>
                </c:pt>
                <c:pt idx="22137">
                  <c:v>40794.208330000001</c:v>
                </c:pt>
                <c:pt idx="22138">
                  <c:v>40794.25</c:v>
                </c:pt>
                <c:pt idx="22139">
                  <c:v>40794.291669999991</c:v>
                </c:pt>
                <c:pt idx="22140">
                  <c:v>40794.333330000001</c:v>
                </c:pt>
                <c:pt idx="22141">
                  <c:v>40794.375</c:v>
                </c:pt>
                <c:pt idx="22142">
                  <c:v>40794.416670000006</c:v>
                </c:pt>
                <c:pt idx="22143">
                  <c:v>40794.458330000009</c:v>
                </c:pt>
                <c:pt idx="22144">
                  <c:v>40794.5</c:v>
                </c:pt>
                <c:pt idx="22145">
                  <c:v>40794.541669999999</c:v>
                </c:pt>
                <c:pt idx="22146">
                  <c:v>40794.583330000001</c:v>
                </c:pt>
                <c:pt idx="22147">
                  <c:v>40794.624999999993</c:v>
                </c:pt>
                <c:pt idx="22148">
                  <c:v>40794.666669999999</c:v>
                </c:pt>
                <c:pt idx="22149">
                  <c:v>40794.708330000001</c:v>
                </c:pt>
                <c:pt idx="22150">
                  <c:v>40794.75</c:v>
                </c:pt>
                <c:pt idx="22151">
                  <c:v>40794.791669999991</c:v>
                </c:pt>
                <c:pt idx="22152">
                  <c:v>40794.833330000001</c:v>
                </c:pt>
                <c:pt idx="22153">
                  <c:v>40794.875</c:v>
                </c:pt>
                <c:pt idx="22154">
                  <c:v>40794.916670000006</c:v>
                </c:pt>
                <c:pt idx="22155">
                  <c:v>40794.958330000009</c:v>
                </c:pt>
                <c:pt idx="22156">
                  <c:v>40795</c:v>
                </c:pt>
                <c:pt idx="22157">
                  <c:v>40795.041669999999</c:v>
                </c:pt>
                <c:pt idx="22158">
                  <c:v>40795.083330000001</c:v>
                </c:pt>
                <c:pt idx="22159">
                  <c:v>40795.124999999993</c:v>
                </c:pt>
                <c:pt idx="22160">
                  <c:v>40795.166669999999</c:v>
                </c:pt>
                <c:pt idx="22161">
                  <c:v>40795.208330000001</c:v>
                </c:pt>
                <c:pt idx="22162">
                  <c:v>40795.25</c:v>
                </c:pt>
                <c:pt idx="22163">
                  <c:v>40795.291669999991</c:v>
                </c:pt>
                <c:pt idx="22164">
                  <c:v>40795.333330000001</c:v>
                </c:pt>
                <c:pt idx="22165">
                  <c:v>40795.375</c:v>
                </c:pt>
                <c:pt idx="22166">
                  <c:v>40795.416670000006</c:v>
                </c:pt>
                <c:pt idx="22167">
                  <c:v>40795.458330000009</c:v>
                </c:pt>
                <c:pt idx="22168">
                  <c:v>40795.5</c:v>
                </c:pt>
                <c:pt idx="22169">
                  <c:v>40795.541669999999</c:v>
                </c:pt>
                <c:pt idx="22170">
                  <c:v>40795.583330000001</c:v>
                </c:pt>
                <c:pt idx="22171">
                  <c:v>40795.624999999993</c:v>
                </c:pt>
                <c:pt idx="22172">
                  <c:v>40795.666669999999</c:v>
                </c:pt>
                <c:pt idx="22173">
                  <c:v>40795.708330000001</c:v>
                </c:pt>
                <c:pt idx="22174">
                  <c:v>40795.75</c:v>
                </c:pt>
                <c:pt idx="22175">
                  <c:v>40795.791669999991</c:v>
                </c:pt>
                <c:pt idx="22176">
                  <c:v>40795.833330000001</c:v>
                </c:pt>
                <c:pt idx="22177">
                  <c:v>40795.875</c:v>
                </c:pt>
                <c:pt idx="22178">
                  <c:v>40795.916670000006</c:v>
                </c:pt>
                <c:pt idx="22179">
                  <c:v>40795.958330000009</c:v>
                </c:pt>
                <c:pt idx="22180">
                  <c:v>40796</c:v>
                </c:pt>
                <c:pt idx="22181">
                  <c:v>40796.041669999999</c:v>
                </c:pt>
                <c:pt idx="22182">
                  <c:v>40796.083330000001</c:v>
                </c:pt>
                <c:pt idx="22183">
                  <c:v>40796.124999999993</c:v>
                </c:pt>
                <c:pt idx="22184">
                  <c:v>40796.166669999999</c:v>
                </c:pt>
                <c:pt idx="22185">
                  <c:v>40796.208330000001</c:v>
                </c:pt>
                <c:pt idx="22186">
                  <c:v>40796.25</c:v>
                </c:pt>
                <c:pt idx="22187">
                  <c:v>40796.291669999991</c:v>
                </c:pt>
                <c:pt idx="22188">
                  <c:v>40796.333330000001</c:v>
                </c:pt>
                <c:pt idx="22189">
                  <c:v>40796.375</c:v>
                </c:pt>
                <c:pt idx="22190">
                  <c:v>40796.416670000006</c:v>
                </c:pt>
                <c:pt idx="22191">
                  <c:v>40796.458330000009</c:v>
                </c:pt>
                <c:pt idx="22192">
                  <c:v>40796.5</c:v>
                </c:pt>
                <c:pt idx="22193">
                  <c:v>40796.541669999999</c:v>
                </c:pt>
                <c:pt idx="22194">
                  <c:v>40796.583330000001</c:v>
                </c:pt>
                <c:pt idx="22195">
                  <c:v>40796.624999999993</c:v>
                </c:pt>
                <c:pt idx="22196">
                  <c:v>40796.666669999999</c:v>
                </c:pt>
                <c:pt idx="22197">
                  <c:v>40796.708330000001</c:v>
                </c:pt>
                <c:pt idx="22198">
                  <c:v>40796.75</c:v>
                </c:pt>
                <c:pt idx="22199">
                  <c:v>40796.791669999991</c:v>
                </c:pt>
                <c:pt idx="22200">
                  <c:v>40796.833330000001</c:v>
                </c:pt>
                <c:pt idx="22201">
                  <c:v>40796.875</c:v>
                </c:pt>
                <c:pt idx="22202">
                  <c:v>40796.916670000006</c:v>
                </c:pt>
                <c:pt idx="22203">
                  <c:v>40796.958330000009</c:v>
                </c:pt>
                <c:pt idx="22204">
                  <c:v>40797</c:v>
                </c:pt>
                <c:pt idx="22205">
                  <c:v>40797.041669999999</c:v>
                </c:pt>
                <c:pt idx="22206">
                  <c:v>40797.083330000001</c:v>
                </c:pt>
                <c:pt idx="22207">
                  <c:v>40797.124999999993</c:v>
                </c:pt>
                <c:pt idx="22208">
                  <c:v>40797.166669999999</c:v>
                </c:pt>
                <c:pt idx="22209">
                  <c:v>40797.208330000001</c:v>
                </c:pt>
                <c:pt idx="22210">
                  <c:v>40797.25</c:v>
                </c:pt>
                <c:pt idx="22211">
                  <c:v>40797.291669999991</c:v>
                </c:pt>
                <c:pt idx="22212">
                  <c:v>40797.333330000001</c:v>
                </c:pt>
                <c:pt idx="22213">
                  <c:v>40797.375</c:v>
                </c:pt>
                <c:pt idx="22214">
                  <c:v>40797.416670000006</c:v>
                </c:pt>
                <c:pt idx="22215">
                  <c:v>40797.458330000009</c:v>
                </c:pt>
                <c:pt idx="22216">
                  <c:v>40797.5</c:v>
                </c:pt>
                <c:pt idx="22217">
                  <c:v>40797.541669999999</c:v>
                </c:pt>
                <c:pt idx="22218">
                  <c:v>40797.583330000001</c:v>
                </c:pt>
                <c:pt idx="22219">
                  <c:v>40797.624999999993</c:v>
                </c:pt>
                <c:pt idx="22220">
                  <c:v>40797.666669999999</c:v>
                </c:pt>
                <c:pt idx="22221">
                  <c:v>40797.708330000001</c:v>
                </c:pt>
                <c:pt idx="22222">
                  <c:v>40797.75</c:v>
                </c:pt>
                <c:pt idx="22223">
                  <c:v>40797.791669999991</c:v>
                </c:pt>
                <c:pt idx="22224">
                  <c:v>40797.833330000001</c:v>
                </c:pt>
                <c:pt idx="22225">
                  <c:v>40797.875</c:v>
                </c:pt>
                <c:pt idx="22226">
                  <c:v>40797.916670000006</c:v>
                </c:pt>
                <c:pt idx="22227">
                  <c:v>40797.958330000009</c:v>
                </c:pt>
                <c:pt idx="22228">
                  <c:v>40798</c:v>
                </c:pt>
                <c:pt idx="22229">
                  <c:v>40798.041669999999</c:v>
                </c:pt>
                <c:pt idx="22230">
                  <c:v>40798.083330000001</c:v>
                </c:pt>
                <c:pt idx="22231">
                  <c:v>40798.124999999993</c:v>
                </c:pt>
                <c:pt idx="22232">
                  <c:v>40798.166669999999</c:v>
                </c:pt>
                <c:pt idx="22233">
                  <c:v>40798.208330000001</c:v>
                </c:pt>
                <c:pt idx="22234">
                  <c:v>40798.25</c:v>
                </c:pt>
                <c:pt idx="22235">
                  <c:v>40798.291669999991</c:v>
                </c:pt>
                <c:pt idx="22236">
                  <c:v>40798.333330000001</c:v>
                </c:pt>
                <c:pt idx="22237">
                  <c:v>40798.375</c:v>
                </c:pt>
                <c:pt idx="22238">
                  <c:v>40798.416670000006</c:v>
                </c:pt>
                <c:pt idx="22239">
                  <c:v>40798.458330000009</c:v>
                </c:pt>
                <c:pt idx="22240">
                  <c:v>40798.5</c:v>
                </c:pt>
                <c:pt idx="22241">
                  <c:v>40798.541669999999</c:v>
                </c:pt>
                <c:pt idx="22242">
                  <c:v>40798.583330000001</c:v>
                </c:pt>
                <c:pt idx="22243">
                  <c:v>40798.624999999993</c:v>
                </c:pt>
                <c:pt idx="22244">
                  <c:v>40798.666669999999</c:v>
                </c:pt>
                <c:pt idx="22245">
                  <c:v>40798.708330000001</c:v>
                </c:pt>
                <c:pt idx="22246">
                  <c:v>40798.75</c:v>
                </c:pt>
                <c:pt idx="22247">
                  <c:v>40798.791669999991</c:v>
                </c:pt>
                <c:pt idx="22248">
                  <c:v>40798.833330000001</c:v>
                </c:pt>
                <c:pt idx="22249">
                  <c:v>40798.875</c:v>
                </c:pt>
                <c:pt idx="22250">
                  <c:v>40798.916670000006</c:v>
                </c:pt>
                <c:pt idx="22251">
                  <c:v>40798.958330000009</c:v>
                </c:pt>
                <c:pt idx="22252">
                  <c:v>40799</c:v>
                </c:pt>
                <c:pt idx="22253">
                  <c:v>40799.041669999999</c:v>
                </c:pt>
                <c:pt idx="22254">
                  <c:v>40799.083330000001</c:v>
                </c:pt>
                <c:pt idx="22255">
                  <c:v>40799.124999999993</c:v>
                </c:pt>
                <c:pt idx="22256">
                  <c:v>40799.166669999999</c:v>
                </c:pt>
                <c:pt idx="22257">
                  <c:v>40799.208330000001</c:v>
                </c:pt>
                <c:pt idx="22258">
                  <c:v>40799.25</c:v>
                </c:pt>
                <c:pt idx="22259">
                  <c:v>40799.291669999991</c:v>
                </c:pt>
                <c:pt idx="22260">
                  <c:v>40799.333330000001</c:v>
                </c:pt>
                <c:pt idx="22261">
                  <c:v>40799.375</c:v>
                </c:pt>
                <c:pt idx="22262">
                  <c:v>40799.416670000006</c:v>
                </c:pt>
                <c:pt idx="22263">
                  <c:v>40799.458330000009</c:v>
                </c:pt>
                <c:pt idx="22264">
                  <c:v>40799.5</c:v>
                </c:pt>
                <c:pt idx="22265">
                  <c:v>40799.541669999999</c:v>
                </c:pt>
                <c:pt idx="22266">
                  <c:v>40799.583330000001</c:v>
                </c:pt>
                <c:pt idx="22267">
                  <c:v>40799.624999999993</c:v>
                </c:pt>
                <c:pt idx="22268">
                  <c:v>40799.666669999999</c:v>
                </c:pt>
                <c:pt idx="22269">
                  <c:v>40799.708330000001</c:v>
                </c:pt>
                <c:pt idx="22270">
                  <c:v>40799.75</c:v>
                </c:pt>
                <c:pt idx="22271">
                  <c:v>40799.791669999991</c:v>
                </c:pt>
                <c:pt idx="22272">
                  <c:v>40799.833330000001</c:v>
                </c:pt>
                <c:pt idx="22273">
                  <c:v>40799.875</c:v>
                </c:pt>
                <c:pt idx="22274">
                  <c:v>40799.916670000006</c:v>
                </c:pt>
                <c:pt idx="22275">
                  <c:v>40799.958330000009</c:v>
                </c:pt>
                <c:pt idx="22276">
                  <c:v>40800</c:v>
                </c:pt>
                <c:pt idx="22277">
                  <c:v>40800.041669999999</c:v>
                </c:pt>
                <c:pt idx="22278">
                  <c:v>40800.083330000001</c:v>
                </c:pt>
                <c:pt idx="22279">
                  <c:v>40800.124999999993</c:v>
                </c:pt>
                <c:pt idx="22280">
                  <c:v>40800.166669999999</c:v>
                </c:pt>
                <c:pt idx="22281">
                  <c:v>40800.208330000001</c:v>
                </c:pt>
                <c:pt idx="22282">
                  <c:v>40800.25</c:v>
                </c:pt>
                <c:pt idx="22283">
                  <c:v>40800.291669999991</c:v>
                </c:pt>
                <c:pt idx="22284">
                  <c:v>40800.333330000001</c:v>
                </c:pt>
                <c:pt idx="22285">
                  <c:v>40800.375</c:v>
                </c:pt>
                <c:pt idx="22286">
                  <c:v>40800.416670000006</c:v>
                </c:pt>
                <c:pt idx="22287">
                  <c:v>40800.458330000009</c:v>
                </c:pt>
                <c:pt idx="22288">
                  <c:v>40800.5</c:v>
                </c:pt>
                <c:pt idx="22289">
                  <c:v>40800.541669999999</c:v>
                </c:pt>
                <c:pt idx="22290">
                  <c:v>40800.583330000001</c:v>
                </c:pt>
                <c:pt idx="22291">
                  <c:v>40800.624999999993</c:v>
                </c:pt>
                <c:pt idx="22292">
                  <c:v>40800.666669999999</c:v>
                </c:pt>
                <c:pt idx="22293">
                  <c:v>40800.708330000001</c:v>
                </c:pt>
                <c:pt idx="22294">
                  <c:v>40800.75</c:v>
                </c:pt>
                <c:pt idx="22295">
                  <c:v>40800.791669999991</c:v>
                </c:pt>
                <c:pt idx="22296">
                  <c:v>40800.833330000001</c:v>
                </c:pt>
                <c:pt idx="22297">
                  <c:v>40800.875</c:v>
                </c:pt>
                <c:pt idx="22298">
                  <c:v>40800.916670000006</c:v>
                </c:pt>
                <c:pt idx="22299">
                  <c:v>40800.958330000009</c:v>
                </c:pt>
                <c:pt idx="22300">
                  <c:v>40801</c:v>
                </c:pt>
                <c:pt idx="22301">
                  <c:v>40801.041669999999</c:v>
                </c:pt>
                <c:pt idx="22302">
                  <c:v>40801.083330000001</c:v>
                </c:pt>
                <c:pt idx="22303">
                  <c:v>40801.124999999993</c:v>
                </c:pt>
                <c:pt idx="22304">
                  <c:v>40801.166669999999</c:v>
                </c:pt>
                <c:pt idx="22305">
                  <c:v>40801.208330000001</c:v>
                </c:pt>
                <c:pt idx="22306">
                  <c:v>40801.25</c:v>
                </c:pt>
                <c:pt idx="22307">
                  <c:v>40801.291669999991</c:v>
                </c:pt>
                <c:pt idx="22308">
                  <c:v>40801.333330000001</c:v>
                </c:pt>
                <c:pt idx="22309">
                  <c:v>40801.375</c:v>
                </c:pt>
                <c:pt idx="22310">
                  <c:v>40801.416670000006</c:v>
                </c:pt>
                <c:pt idx="22311">
                  <c:v>40801.458330000009</c:v>
                </c:pt>
                <c:pt idx="22312">
                  <c:v>40801.5</c:v>
                </c:pt>
                <c:pt idx="22313">
                  <c:v>40801.541669999999</c:v>
                </c:pt>
                <c:pt idx="22314">
                  <c:v>40801.583330000001</c:v>
                </c:pt>
                <c:pt idx="22315">
                  <c:v>40801.624999999993</c:v>
                </c:pt>
                <c:pt idx="22316">
                  <c:v>40801.666669999999</c:v>
                </c:pt>
                <c:pt idx="22317">
                  <c:v>40801.708330000001</c:v>
                </c:pt>
                <c:pt idx="22318">
                  <c:v>40801.75</c:v>
                </c:pt>
                <c:pt idx="22319">
                  <c:v>40801.791669999991</c:v>
                </c:pt>
                <c:pt idx="22320">
                  <c:v>40801.833330000001</c:v>
                </c:pt>
                <c:pt idx="22321">
                  <c:v>40801.875</c:v>
                </c:pt>
                <c:pt idx="22322">
                  <c:v>40801.916670000006</c:v>
                </c:pt>
                <c:pt idx="22323">
                  <c:v>40801.958330000009</c:v>
                </c:pt>
                <c:pt idx="22324">
                  <c:v>40802</c:v>
                </c:pt>
                <c:pt idx="22325">
                  <c:v>40802.041669999999</c:v>
                </c:pt>
                <c:pt idx="22326">
                  <c:v>40802.083330000001</c:v>
                </c:pt>
                <c:pt idx="22327">
                  <c:v>40802.124999999993</c:v>
                </c:pt>
                <c:pt idx="22328">
                  <c:v>40802.166669999999</c:v>
                </c:pt>
                <c:pt idx="22329">
                  <c:v>40802.208330000001</c:v>
                </c:pt>
                <c:pt idx="22330">
                  <c:v>40802.25</c:v>
                </c:pt>
                <c:pt idx="22331">
                  <c:v>40802.291669999991</c:v>
                </c:pt>
                <c:pt idx="22332">
                  <c:v>40802.333330000001</c:v>
                </c:pt>
                <c:pt idx="22333">
                  <c:v>40802.375</c:v>
                </c:pt>
                <c:pt idx="22334">
                  <c:v>40802.416670000006</c:v>
                </c:pt>
                <c:pt idx="22335">
                  <c:v>40802.458330000009</c:v>
                </c:pt>
                <c:pt idx="22336">
                  <c:v>40802.5</c:v>
                </c:pt>
                <c:pt idx="22337">
                  <c:v>40802.541669999999</c:v>
                </c:pt>
                <c:pt idx="22338">
                  <c:v>40802.583330000001</c:v>
                </c:pt>
                <c:pt idx="22339">
                  <c:v>40802.624999999993</c:v>
                </c:pt>
                <c:pt idx="22340">
                  <c:v>40802.666669999999</c:v>
                </c:pt>
                <c:pt idx="22341">
                  <c:v>40802.708330000001</c:v>
                </c:pt>
                <c:pt idx="22342">
                  <c:v>40802.75</c:v>
                </c:pt>
                <c:pt idx="22343">
                  <c:v>40802.791669999991</c:v>
                </c:pt>
                <c:pt idx="22344">
                  <c:v>40802.833330000001</c:v>
                </c:pt>
                <c:pt idx="22345">
                  <c:v>40802.875</c:v>
                </c:pt>
                <c:pt idx="22346">
                  <c:v>40802.916670000006</c:v>
                </c:pt>
                <c:pt idx="22347">
                  <c:v>40802.958330000009</c:v>
                </c:pt>
                <c:pt idx="22348">
                  <c:v>40803</c:v>
                </c:pt>
                <c:pt idx="22349">
                  <c:v>40803.041669999999</c:v>
                </c:pt>
                <c:pt idx="22350">
                  <c:v>40803.083330000001</c:v>
                </c:pt>
                <c:pt idx="22351">
                  <c:v>40803.124999999993</c:v>
                </c:pt>
                <c:pt idx="22352">
                  <c:v>40803.166669999999</c:v>
                </c:pt>
                <c:pt idx="22353">
                  <c:v>40803.208330000001</c:v>
                </c:pt>
                <c:pt idx="22354">
                  <c:v>40803.25</c:v>
                </c:pt>
                <c:pt idx="22355">
                  <c:v>40803.291669999991</c:v>
                </c:pt>
                <c:pt idx="22356">
                  <c:v>40803.333330000001</c:v>
                </c:pt>
                <c:pt idx="22357">
                  <c:v>40803.375</c:v>
                </c:pt>
                <c:pt idx="22358">
                  <c:v>40803.416670000006</c:v>
                </c:pt>
                <c:pt idx="22359">
                  <c:v>40803.458330000009</c:v>
                </c:pt>
                <c:pt idx="22360">
                  <c:v>40803.5</c:v>
                </c:pt>
                <c:pt idx="22361">
                  <c:v>40803.541669999999</c:v>
                </c:pt>
                <c:pt idx="22362">
                  <c:v>40803.583330000001</c:v>
                </c:pt>
                <c:pt idx="22363">
                  <c:v>40803.624999999993</c:v>
                </c:pt>
                <c:pt idx="22364">
                  <c:v>40803.666669999999</c:v>
                </c:pt>
                <c:pt idx="22365">
                  <c:v>40803.708330000001</c:v>
                </c:pt>
                <c:pt idx="22366">
                  <c:v>40803.75</c:v>
                </c:pt>
                <c:pt idx="22367">
                  <c:v>40803.791669999991</c:v>
                </c:pt>
                <c:pt idx="22368">
                  <c:v>40803.833330000001</c:v>
                </c:pt>
                <c:pt idx="22369">
                  <c:v>40803.875</c:v>
                </c:pt>
                <c:pt idx="22370">
                  <c:v>40803.916670000006</c:v>
                </c:pt>
                <c:pt idx="22371">
                  <c:v>40803.958330000009</c:v>
                </c:pt>
                <c:pt idx="22372">
                  <c:v>40804</c:v>
                </c:pt>
                <c:pt idx="22373">
                  <c:v>40804.041669999999</c:v>
                </c:pt>
                <c:pt idx="22374">
                  <c:v>40804.083330000001</c:v>
                </c:pt>
                <c:pt idx="22375">
                  <c:v>40804.124999999993</c:v>
                </c:pt>
                <c:pt idx="22376">
                  <c:v>40804.166669999999</c:v>
                </c:pt>
                <c:pt idx="22377">
                  <c:v>40804.208330000001</c:v>
                </c:pt>
                <c:pt idx="22378">
                  <c:v>40804.25</c:v>
                </c:pt>
                <c:pt idx="22379">
                  <c:v>40804.291669999991</c:v>
                </c:pt>
                <c:pt idx="22380">
                  <c:v>40804.333330000001</c:v>
                </c:pt>
                <c:pt idx="22381">
                  <c:v>40804.375</c:v>
                </c:pt>
                <c:pt idx="22382">
                  <c:v>40804.416670000006</c:v>
                </c:pt>
                <c:pt idx="22383">
                  <c:v>40804.458330000009</c:v>
                </c:pt>
                <c:pt idx="22384">
                  <c:v>40804.5</c:v>
                </c:pt>
                <c:pt idx="22385">
                  <c:v>40804.541669999999</c:v>
                </c:pt>
                <c:pt idx="22386">
                  <c:v>40804.583330000001</c:v>
                </c:pt>
                <c:pt idx="22387">
                  <c:v>40804.624999999993</c:v>
                </c:pt>
                <c:pt idx="22388">
                  <c:v>40804.666669999999</c:v>
                </c:pt>
                <c:pt idx="22389">
                  <c:v>40804.708330000001</c:v>
                </c:pt>
                <c:pt idx="22390">
                  <c:v>40804.75</c:v>
                </c:pt>
                <c:pt idx="22391">
                  <c:v>40804.791669999991</c:v>
                </c:pt>
                <c:pt idx="22392">
                  <c:v>40804.833330000001</c:v>
                </c:pt>
                <c:pt idx="22393">
                  <c:v>40804.875</c:v>
                </c:pt>
                <c:pt idx="22394">
                  <c:v>40804.916670000006</c:v>
                </c:pt>
                <c:pt idx="22395">
                  <c:v>40804.958330000009</c:v>
                </c:pt>
                <c:pt idx="22396">
                  <c:v>40805</c:v>
                </c:pt>
                <c:pt idx="22397">
                  <c:v>40805.041669999999</c:v>
                </c:pt>
                <c:pt idx="22398">
                  <c:v>40805.083330000001</c:v>
                </c:pt>
                <c:pt idx="22399">
                  <c:v>40805.124999999993</c:v>
                </c:pt>
                <c:pt idx="22400">
                  <c:v>40805.166669999999</c:v>
                </c:pt>
                <c:pt idx="22401">
                  <c:v>40805.208330000001</c:v>
                </c:pt>
                <c:pt idx="22402">
                  <c:v>40805.25</c:v>
                </c:pt>
                <c:pt idx="22403">
                  <c:v>40805.291669999991</c:v>
                </c:pt>
                <c:pt idx="22404">
                  <c:v>40805.333330000001</c:v>
                </c:pt>
                <c:pt idx="22405">
                  <c:v>40805.375</c:v>
                </c:pt>
                <c:pt idx="22406">
                  <c:v>40805.416670000006</c:v>
                </c:pt>
                <c:pt idx="22407">
                  <c:v>40805.458330000009</c:v>
                </c:pt>
                <c:pt idx="22408">
                  <c:v>40805.5</c:v>
                </c:pt>
                <c:pt idx="22409">
                  <c:v>40805.541669999999</c:v>
                </c:pt>
                <c:pt idx="22410">
                  <c:v>40805.583330000001</c:v>
                </c:pt>
                <c:pt idx="22411">
                  <c:v>40805.624999999993</c:v>
                </c:pt>
                <c:pt idx="22412">
                  <c:v>40805.666669999999</c:v>
                </c:pt>
                <c:pt idx="22413">
                  <c:v>40805.708330000001</c:v>
                </c:pt>
                <c:pt idx="22414">
                  <c:v>40805.75</c:v>
                </c:pt>
                <c:pt idx="22415">
                  <c:v>40805.791669999991</c:v>
                </c:pt>
                <c:pt idx="22416">
                  <c:v>40805.833330000001</c:v>
                </c:pt>
                <c:pt idx="22417">
                  <c:v>40805.875</c:v>
                </c:pt>
                <c:pt idx="22418">
                  <c:v>40805.916670000006</c:v>
                </c:pt>
                <c:pt idx="22419">
                  <c:v>40805.958330000009</c:v>
                </c:pt>
                <c:pt idx="22420">
                  <c:v>40806</c:v>
                </c:pt>
                <c:pt idx="22421">
                  <c:v>40806.041669999999</c:v>
                </c:pt>
                <c:pt idx="22422">
                  <c:v>40806.083330000001</c:v>
                </c:pt>
                <c:pt idx="22423">
                  <c:v>40806.124999999993</c:v>
                </c:pt>
                <c:pt idx="22424">
                  <c:v>40806.166669999999</c:v>
                </c:pt>
                <c:pt idx="22425">
                  <c:v>40806.208330000001</c:v>
                </c:pt>
                <c:pt idx="22426">
                  <c:v>40806.25</c:v>
                </c:pt>
                <c:pt idx="22427">
                  <c:v>40806.291669999991</c:v>
                </c:pt>
                <c:pt idx="22428">
                  <c:v>40806.333330000001</c:v>
                </c:pt>
                <c:pt idx="22429">
                  <c:v>40806.375</c:v>
                </c:pt>
                <c:pt idx="22430">
                  <c:v>40806.416670000006</c:v>
                </c:pt>
                <c:pt idx="22431">
                  <c:v>40806.458330000009</c:v>
                </c:pt>
                <c:pt idx="22432">
                  <c:v>40806.5</c:v>
                </c:pt>
                <c:pt idx="22433">
                  <c:v>40806.541669999999</c:v>
                </c:pt>
                <c:pt idx="22434">
                  <c:v>40806.583330000001</c:v>
                </c:pt>
                <c:pt idx="22435">
                  <c:v>40806.624999999993</c:v>
                </c:pt>
                <c:pt idx="22436">
                  <c:v>40806.666669999999</c:v>
                </c:pt>
                <c:pt idx="22437">
                  <c:v>40806.708330000001</c:v>
                </c:pt>
                <c:pt idx="22438">
                  <c:v>40806.75</c:v>
                </c:pt>
                <c:pt idx="22439">
                  <c:v>40806.791669999991</c:v>
                </c:pt>
                <c:pt idx="22440">
                  <c:v>40806.833330000001</c:v>
                </c:pt>
                <c:pt idx="22441">
                  <c:v>40806.875</c:v>
                </c:pt>
                <c:pt idx="22442">
                  <c:v>40806.916670000006</c:v>
                </c:pt>
                <c:pt idx="22443">
                  <c:v>40806.958330000009</c:v>
                </c:pt>
                <c:pt idx="22444">
                  <c:v>40807</c:v>
                </c:pt>
                <c:pt idx="22445">
                  <c:v>40807.041669999999</c:v>
                </c:pt>
                <c:pt idx="22446">
                  <c:v>40807.083330000001</c:v>
                </c:pt>
                <c:pt idx="22447">
                  <c:v>40807.124999999993</c:v>
                </c:pt>
                <c:pt idx="22448">
                  <c:v>40807.166669999999</c:v>
                </c:pt>
                <c:pt idx="22449">
                  <c:v>40807.208330000001</c:v>
                </c:pt>
                <c:pt idx="22450">
                  <c:v>40807.25</c:v>
                </c:pt>
                <c:pt idx="22451">
                  <c:v>40807.291669999991</c:v>
                </c:pt>
                <c:pt idx="22452">
                  <c:v>40807.333330000001</c:v>
                </c:pt>
                <c:pt idx="22453">
                  <c:v>40807.375</c:v>
                </c:pt>
                <c:pt idx="22454">
                  <c:v>40807.416670000006</c:v>
                </c:pt>
                <c:pt idx="22455">
                  <c:v>40807.458330000009</c:v>
                </c:pt>
                <c:pt idx="22456">
                  <c:v>40807.5</c:v>
                </c:pt>
                <c:pt idx="22457">
                  <c:v>40807.541669999999</c:v>
                </c:pt>
                <c:pt idx="22458">
                  <c:v>40807.583330000001</c:v>
                </c:pt>
                <c:pt idx="22459">
                  <c:v>40807.624999999993</c:v>
                </c:pt>
                <c:pt idx="22460">
                  <c:v>40807.666669999999</c:v>
                </c:pt>
                <c:pt idx="22461">
                  <c:v>40807.708330000001</c:v>
                </c:pt>
                <c:pt idx="22462">
                  <c:v>40807.75</c:v>
                </c:pt>
                <c:pt idx="22463">
                  <c:v>40807.791669999991</c:v>
                </c:pt>
                <c:pt idx="22464">
                  <c:v>40807.833330000001</c:v>
                </c:pt>
                <c:pt idx="22465">
                  <c:v>40807.875</c:v>
                </c:pt>
                <c:pt idx="22466">
                  <c:v>40807.916670000006</c:v>
                </c:pt>
                <c:pt idx="22467">
                  <c:v>40807.958330000009</c:v>
                </c:pt>
                <c:pt idx="22468">
                  <c:v>40808</c:v>
                </c:pt>
                <c:pt idx="22469">
                  <c:v>40808.041669999999</c:v>
                </c:pt>
                <c:pt idx="22470">
                  <c:v>40808.083330000001</c:v>
                </c:pt>
                <c:pt idx="22471">
                  <c:v>40808.124999999993</c:v>
                </c:pt>
                <c:pt idx="22472">
                  <c:v>40808.166669999999</c:v>
                </c:pt>
                <c:pt idx="22473">
                  <c:v>40808.208330000001</c:v>
                </c:pt>
                <c:pt idx="22474">
                  <c:v>40808.25</c:v>
                </c:pt>
                <c:pt idx="22475">
                  <c:v>40808.291669999991</c:v>
                </c:pt>
                <c:pt idx="22476">
                  <c:v>40808.333330000001</c:v>
                </c:pt>
                <c:pt idx="22477">
                  <c:v>40808.375</c:v>
                </c:pt>
                <c:pt idx="22478">
                  <c:v>40808.416670000006</c:v>
                </c:pt>
                <c:pt idx="22479">
                  <c:v>40808.458330000009</c:v>
                </c:pt>
                <c:pt idx="22480">
                  <c:v>40808.5</c:v>
                </c:pt>
                <c:pt idx="22481">
                  <c:v>40808.541669999999</c:v>
                </c:pt>
                <c:pt idx="22482">
                  <c:v>40808.583330000001</c:v>
                </c:pt>
                <c:pt idx="22483">
                  <c:v>40808.624999999993</c:v>
                </c:pt>
                <c:pt idx="22484">
                  <c:v>40808.666669999999</c:v>
                </c:pt>
                <c:pt idx="22485">
                  <c:v>40808.708330000001</c:v>
                </c:pt>
                <c:pt idx="22486">
                  <c:v>40808.75</c:v>
                </c:pt>
                <c:pt idx="22487">
                  <c:v>40808.791669999991</c:v>
                </c:pt>
                <c:pt idx="22488">
                  <c:v>40808.833330000001</c:v>
                </c:pt>
                <c:pt idx="22489">
                  <c:v>40808.875</c:v>
                </c:pt>
                <c:pt idx="22490">
                  <c:v>40808.916670000006</c:v>
                </c:pt>
                <c:pt idx="22491">
                  <c:v>40808.958330000009</c:v>
                </c:pt>
                <c:pt idx="22492">
                  <c:v>40809</c:v>
                </c:pt>
                <c:pt idx="22493">
                  <c:v>40809.041669999999</c:v>
                </c:pt>
                <c:pt idx="22494">
                  <c:v>40809.083330000001</c:v>
                </c:pt>
                <c:pt idx="22495">
                  <c:v>40809.124999999993</c:v>
                </c:pt>
                <c:pt idx="22496">
                  <c:v>40809.166669999999</c:v>
                </c:pt>
                <c:pt idx="22497">
                  <c:v>40809.208330000001</c:v>
                </c:pt>
                <c:pt idx="22498">
                  <c:v>40809.25</c:v>
                </c:pt>
                <c:pt idx="22499">
                  <c:v>40809.291669999991</c:v>
                </c:pt>
                <c:pt idx="22500">
                  <c:v>40809.333330000001</c:v>
                </c:pt>
                <c:pt idx="22501">
                  <c:v>40809.375</c:v>
                </c:pt>
                <c:pt idx="22502">
                  <c:v>40809.416670000006</c:v>
                </c:pt>
                <c:pt idx="22503">
                  <c:v>40809.458330000009</c:v>
                </c:pt>
                <c:pt idx="22504">
                  <c:v>40809.5</c:v>
                </c:pt>
                <c:pt idx="22505">
                  <c:v>40809.541669999999</c:v>
                </c:pt>
                <c:pt idx="22506">
                  <c:v>40809.583330000001</c:v>
                </c:pt>
                <c:pt idx="22507">
                  <c:v>40809.624999999993</c:v>
                </c:pt>
                <c:pt idx="22508">
                  <c:v>40809.666669999999</c:v>
                </c:pt>
                <c:pt idx="22509">
                  <c:v>40809.708330000001</c:v>
                </c:pt>
                <c:pt idx="22510">
                  <c:v>40809.75</c:v>
                </c:pt>
                <c:pt idx="22511">
                  <c:v>40809.791669999991</c:v>
                </c:pt>
                <c:pt idx="22512">
                  <c:v>40809.833330000001</c:v>
                </c:pt>
                <c:pt idx="22513">
                  <c:v>40809.875</c:v>
                </c:pt>
                <c:pt idx="22514">
                  <c:v>40809.916670000006</c:v>
                </c:pt>
                <c:pt idx="22515">
                  <c:v>40809.958330000009</c:v>
                </c:pt>
                <c:pt idx="22516">
                  <c:v>40810</c:v>
                </c:pt>
                <c:pt idx="22517">
                  <c:v>40810.041669999999</c:v>
                </c:pt>
                <c:pt idx="22518">
                  <c:v>40810.083330000001</c:v>
                </c:pt>
                <c:pt idx="22519">
                  <c:v>40810.124999999993</c:v>
                </c:pt>
                <c:pt idx="22520">
                  <c:v>40810.166669999999</c:v>
                </c:pt>
                <c:pt idx="22521">
                  <c:v>40810.208330000001</c:v>
                </c:pt>
                <c:pt idx="22522">
                  <c:v>40810.25</c:v>
                </c:pt>
                <c:pt idx="22523">
                  <c:v>40810.291669999991</c:v>
                </c:pt>
                <c:pt idx="22524">
                  <c:v>40810.333330000001</c:v>
                </c:pt>
                <c:pt idx="22525">
                  <c:v>40810.375</c:v>
                </c:pt>
                <c:pt idx="22526">
                  <c:v>40810.416670000006</c:v>
                </c:pt>
                <c:pt idx="22527">
                  <c:v>40810.458330000009</c:v>
                </c:pt>
                <c:pt idx="22528">
                  <c:v>40810.5</c:v>
                </c:pt>
                <c:pt idx="22529">
                  <c:v>40810.541669999999</c:v>
                </c:pt>
                <c:pt idx="22530">
                  <c:v>40810.583330000001</c:v>
                </c:pt>
                <c:pt idx="22531">
                  <c:v>40810.624999999993</c:v>
                </c:pt>
                <c:pt idx="22532">
                  <c:v>40810.666669999999</c:v>
                </c:pt>
                <c:pt idx="22533">
                  <c:v>40810.708330000001</c:v>
                </c:pt>
                <c:pt idx="22534">
                  <c:v>40810.75</c:v>
                </c:pt>
                <c:pt idx="22535">
                  <c:v>40810.791669999991</c:v>
                </c:pt>
                <c:pt idx="22536">
                  <c:v>40810.833330000001</c:v>
                </c:pt>
                <c:pt idx="22537">
                  <c:v>40810.875</c:v>
                </c:pt>
                <c:pt idx="22538">
                  <c:v>40810.916670000006</c:v>
                </c:pt>
                <c:pt idx="22539">
                  <c:v>40810.958330000009</c:v>
                </c:pt>
                <c:pt idx="22540">
                  <c:v>40811</c:v>
                </c:pt>
                <c:pt idx="22541">
                  <c:v>40811.041669999999</c:v>
                </c:pt>
                <c:pt idx="22542">
                  <c:v>40811.083330000001</c:v>
                </c:pt>
                <c:pt idx="22543">
                  <c:v>40811.124999999993</c:v>
                </c:pt>
                <c:pt idx="22544">
                  <c:v>40811.166669999999</c:v>
                </c:pt>
                <c:pt idx="22545">
                  <c:v>40811.208330000001</c:v>
                </c:pt>
                <c:pt idx="22546">
                  <c:v>40811.25</c:v>
                </c:pt>
                <c:pt idx="22547">
                  <c:v>40811.291669999991</c:v>
                </c:pt>
                <c:pt idx="22548">
                  <c:v>40811.333330000001</c:v>
                </c:pt>
                <c:pt idx="22549">
                  <c:v>40811.375</c:v>
                </c:pt>
                <c:pt idx="22550">
                  <c:v>40811.416670000006</c:v>
                </c:pt>
                <c:pt idx="22551">
                  <c:v>40811.458330000009</c:v>
                </c:pt>
                <c:pt idx="22552">
                  <c:v>40811.5</c:v>
                </c:pt>
                <c:pt idx="22553">
                  <c:v>40811.541669999999</c:v>
                </c:pt>
                <c:pt idx="22554">
                  <c:v>40811.583330000001</c:v>
                </c:pt>
                <c:pt idx="22555">
                  <c:v>40811.624999999993</c:v>
                </c:pt>
                <c:pt idx="22556">
                  <c:v>40811.666669999999</c:v>
                </c:pt>
                <c:pt idx="22557">
                  <c:v>40811.708330000001</c:v>
                </c:pt>
                <c:pt idx="22558">
                  <c:v>40811.75</c:v>
                </c:pt>
                <c:pt idx="22559">
                  <c:v>40811.791669999991</c:v>
                </c:pt>
                <c:pt idx="22560">
                  <c:v>40811.833330000001</c:v>
                </c:pt>
                <c:pt idx="22561">
                  <c:v>40811.875</c:v>
                </c:pt>
                <c:pt idx="22562">
                  <c:v>40811.916670000006</c:v>
                </c:pt>
                <c:pt idx="22563">
                  <c:v>40811.958330000009</c:v>
                </c:pt>
                <c:pt idx="22564">
                  <c:v>40812</c:v>
                </c:pt>
                <c:pt idx="22565">
                  <c:v>40812.041669999999</c:v>
                </c:pt>
                <c:pt idx="22566">
                  <c:v>40812.083330000001</c:v>
                </c:pt>
                <c:pt idx="22567">
                  <c:v>40812.124999999993</c:v>
                </c:pt>
                <c:pt idx="22568">
                  <c:v>40812.166669999999</c:v>
                </c:pt>
                <c:pt idx="22569">
                  <c:v>40812.208330000001</c:v>
                </c:pt>
                <c:pt idx="22570">
                  <c:v>40812.25</c:v>
                </c:pt>
                <c:pt idx="22571">
                  <c:v>40812.291669999991</c:v>
                </c:pt>
                <c:pt idx="22572">
                  <c:v>40812.333330000001</c:v>
                </c:pt>
                <c:pt idx="22573">
                  <c:v>40812.375</c:v>
                </c:pt>
                <c:pt idx="22574">
                  <c:v>40812.416670000006</c:v>
                </c:pt>
                <c:pt idx="22575">
                  <c:v>40812.458330000009</c:v>
                </c:pt>
                <c:pt idx="22576">
                  <c:v>40812.5</c:v>
                </c:pt>
                <c:pt idx="22577">
                  <c:v>40812.541669999999</c:v>
                </c:pt>
                <c:pt idx="22578">
                  <c:v>40812.583330000001</c:v>
                </c:pt>
                <c:pt idx="22579">
                  <c:v>40812.624999999993</c:v>
                </c:pt>
                <c:pt idx="22580">
                  <c:v>40812.666669999999</c:v>
                </c:pt>
                <c:pt idx="22581">
                  <c:v>40812.708330000001</c:v>
                </c:pt>
                <c:pt idx="22582">
                  <c:v>40812.75</c:v>
                </c:pt>
                <c:pt idx="22583">
                  <c:v>40812.791669999991</c:v>
                </c:pt>
                <c:pt idx="22584">
                  <c:v>40812.833330000001</c:v>
                </c:pt>
                <c:pt idx="22585">
                  <c:v>40812.875</c:v>
                </c:pt>
                <c:pt idx="22586">
                  <c:v>40812.916670000006</c:v>
                </c:pt>
                <c:pt idx="22587">
                  <c:v>40812.958330000009</c:v>
                </c:pt>
                <c:pt idx="22588">
                  <c:v>40813</c:v>
                </c:pt>
                <c:pt idx="22589">
                  <c:v>40813.041669999999</c:v>
                </c:pt>
                <c:pt idx="22590">
                  <c:v>40813.083330000001</c:v>
                </c:pt>
                <c:pt idx="22591">
                  <c:v>40813.124999999993</c:v>
                </c:pt>
                <c:pt idx="22592">
                  <c:v>40813.166669999999</c:v>
                </c:pt>
                <c:pt idx="22593">
                  <c:v>40813.208330000001</c:v>
                </c:pt>
                <c:pt idx="22594">
                  <c:v>40813.25</c:v>
                </c:pt>
                <c:pt idx="22595">
                  <c:v>40813.291669999991</c:v>
                </c:pt>
                <c:pt idx="22596">
                  <c:v>40813.333330000001</c:v>
                </c:pt>
                <c:pt idx="22597">
                  <c:v>40813.375</c:v>
                </c:pt>
                <c:pt idx="22598">
                  <c:v>40813.416670000006</c:v>
                </c:pt>
                <c:pt idx="22599">
                  <c:v>40813.458330000009</c:v>
                </c:pt>
                <c:pt idx="22600">
                  <c:v>40813.5</c:v>
                </c:pt>
                <c:pt idx="22601">
                  <c:v>40813.541669999999</c:v>
                </c:pt>
                <c:pt idx="22602">
                  <c:v>40813.583330000001</c:v>
                </c:pt>
                <c:pt idx="22603">
                  <c:v>40813.624999999993</c:v>
                </c:pt>
                <c:pt idx="22604">
                  <c:v>40813.666669999999</c:v>
                </c:pt>
                <c:pt idx="22605">
                  <c:v>40813.708330000001</c:v>
                </c:pt>
                <c:pt idx="22606">
                  <c:v>40813.75</c:v>
                </c:pt>
                <c:pt idx="22607">
                  <c:v>40813.791669999991</c:v>
                </c:pt>
                <c:pt idx="22608">
                  <c:v>40813.833330000001</c:v>
                </c:pt>
                <c:pt idx="22609">
                  <c:v>40813.875</c:v>
                </c:pt>
                <c:pt idx="22610">
                  <c:v>40813.916670000006</c:v>
                </c:pt>
                <c:pt idx="22611">
                  <c:v>40813.958330000009</c:v>
                </c:pt>
                <c:pt idx="22612">
                  <c:v>40814</c:v>
                </c:pt>
                <c:pt idx="22613">
                  <c:v>40814.041669999999</c:v>
                </c:pt>
                <c:pt idx="22614">
                  <c:v>40814.083330000001</c:v>
                </c:pt>
                <c:pt idx="22615">
                  <c:v>40814.124999999993</c:v>
                </c:pt>
                <c:pt idx="22616">
                  <c:v>40814.166669999999</c:v>
                </c:pt>
                <c:pt idx="22617">
                  <c:v>40814.208330000001</c:v>
                </c:pt>
                <c:pt idx="22618">
                  <c:v>40814.25</c:v>
                </c:pt>
                <c:pt idx="22619">
                  <c:v>40814.291669999991</c:v>
                </c:pt>
                <c:pt idx="22620">
                  <c:v>40814.333330000001</c:v>
                </c:pt>
                <c:pt idx="22621">
                  <c:v>40814.375</c:v>
                </c:pt>
                <c:pt idx="22622">
                  <c:v>40814.416670000006</c:v>
                </c:pt>
                <c:pt idx="22623">
                  <c:v>40814.458330000009</c:v>
                </c:pt>
                <c:pt idx="22624">
                  <c:v>40814.5</c:v>
                </c:pt>
                <c:pt idx="22625">
                  <c:v>40814.541669999999</c:v>
                </c:pt>
                <c:pt idx="22626">
                  <c:v>40814.583330000001</c:v>
                </c:pt>
                <c:pt idx="22627">
                  <c:v>40814.624999999993</c:v>
                </c:pt>
                <c:pt idx="22628">
                  <c:v>40814.666669999999</c:v>
                </c:pt>
                <c:pt idx="22629">
                  <c:v>40814.708330000001</c:v>
                </c:pt>
                <c:pt idx="22630">
                  <c:v>40814.75</c:v>
                </c:pt>
                <c:pt idx="22631">
                  <c:v>40814.791669999991</c:v>
                </c:pt>
                <c:pt idx="22632">
                  <c:v>40814.833330000001</c:v>
                </c:pt>
                <c:pt idx="22633">
                  <c:v>40814.875</c:v>
                </c:pt>
                <c:pt idx="22634">
                  <c:v>40814.916670000006</c:v>
                </c:pt>
                <c:pt idx="22635">
                  <c:v>40814.958330000009</c:v>
                </c:pt>
                <c:pt idx="22636">
                  <c:v>40815</c:v>
                </c:pt>
                <c:pt idx="22637">
                  <c:v>40815.041669999999</c:v>
                </c:pt>
                <c:pt idx="22638">
                  <c:v>40815.083330000001</c:v>
                </c:pt>
                <c:pt idx="22639">
                  <c:v>40815.124999999993</c:v>
                </c:pt>
                <c:pt idx="22640">
                  <c:v>40815.166669999999</c:v>
                </c:pt>
                <c:pt idx="22641">
                  <c:v>40815.208330000001</c:v>
                </c:pt>
                <c:pt idx="22642">
                  <c:v>40815.25</c:v>
                </c:pt>
                <c:pt idx="22643">
                  <c:v>40815.291669999991</c:v>
                </c:pt>
                <c:pt idx="22644">
                  <c:v>40815.333330000001</c:v>
                </c:pt>
                <c:pt idx="22645">
                  <c:v>40815.375</c:v>
                </c:pt>
                <c:pt idx="22646">
                  <c:v>40815.416670000006</c:v>
                </c:pt>
                <c:pt idx="22647">
                  <c:v>40815.458330000009</c:v>
                </c:pt>
                <c:pt idx="22648">
                  <c:v>40815.5</c:v>
                </c:pt>
                <c:pt idx="22649">
                  <c:v>40815.541669999999</c:v>
                </c:pt>
                <c:pt idx="22650">
                  <c:v>40815.583330000001</c:v>
                </c:pt>
                <c:pt idx="22651">
                  <c:v>40815.624999999993</c:v>
                </c:pt>
                <c:pt idx="22652">
                  <c:v>40815.666669999999</c:v>
                </c:pt>
                <c:pt idx="22653">
                  <c:v>40815.708330000001</c:v>
                </c:pt>
                <c:pt idx="22654">
                  <c:v>40815.75</c:v>
                </c:pt>
                <c:pt idx="22655">
                  <c:v>40815.791669999991</c:v>
                </c:pt>
                <c:pt idx="22656">
                  <c:v>40815.833330000001</c:v>
                </c:pt>
                <c:pt idx="22657">
                  <c:v>40815.875</c:v>
                </c:pt>
                <c:pt idx="22658">
                  <c:v>40815.916670000006</c:v>
                </c:pt>
                <c:pt idx="22659">
                  <c:v>40815.958330000009</c:v>
                </c:pt>
                <c:pt idx="22660">
                  <c:v>40816</c:v>
                </c:pt>
                <c:pt idx="22661">
                  <c:v>40816.041669999999</c:v>
                </c:pt>
                <c:pt idx="22662">
                  <c:v>40816.083330000001</c:v>
                </c:pt>
                <c:pt idx="22663">
                  <c:v>40816.124999999993</c:v>
                </c:pt>
                <c:pt idx="22664">
                  <c:v>40816.166669999999</c:v>
                </c:pt>
                <c:pt idx="22665">
                  <c:v>40816.208330000001</c:v>
                </c:pt>
                <c:pt idx="22666">
                  <c:v>40816.25</c:v>
                </c:pt>
                <c:pt idx="22667">
                  <c:v>40816.291669999991</c:v>
                </c:pt>
                <c:pt idx="22668">
                  <c:v>40816.333330000001</c:v>
                </c:pt>
                <c:pt idx="22669">
                  <c:v>40816.375</c:v>
                </c:pt>
                <c:pt idx="22670">
                  <c:v>40816.416670000006</c:v>
                </c:pt>
                <c:pt idx="22671">
                  <c:v>40816.458330000009</c:v>
                </c:pt>
                <c:pt idx="22672">
                  <c:v>40816.5</c:v>
                </c:pt>
                <c:pt idx="22673">
                  <c:v>40816.541669999999</c:v>
                </c:pt>
                <c:pt idx="22674">
                  <c:v>40816.583330000001</c:v>
                </c:pt>
                <c:pt idx="22675">
                  <c:v>40816.624999999993</c:v>
                </c:pt>
                <c:pt idx="22676">
                  <c:v>40816.666669999999</c:v>
                </c:pt>
                <c:pt idx="22677">
                  <c:v>40816.708330000001</c:v>
                </c:pt>
                <c:pt idx="22678">
                  <c:v>40816.75</c:v>
                </c:pt>
                <c:pt idx="22679">
                  <c:v>40816.791669999991</c:v>
                </c:pt>
                <c:pt idx="22680">
                  <c:v>40816.833330000001</c:v>
                </c:pt>
                <c:pt idx="22681">
                  <c:v>40816.875</c:v>
                </c:pt>
                <c:pt idx="22682">
                  <c:v>40816.916670000006</c:v>
                </c:pt>
                <c:pt idx="22683">
                  <c:v>40816.958330000009</c:v>
                </c:pt>
                <c:pt idx="22684">
                  <c:v>40817</c:v>
                </c:pt>
                <c:pt idx="22685">
                  <c:v>40817.041669999999</c:v>
                </c:pt>
                <c:pt idx="22686">
                  <c:v>40817.083330000001</c:v>
                </c:pt>
                <c:pt idx="22687">
                  <c:v>40817.124999999993</c:v>
                </c:pt>
                <c:pt idx="22688">
                  <c:v>40817.166669999999</c:v>
                </c:pt>
                <c:pt idx="22689">
                  <c:v>40817.208330000001</c:v>
                </c:pt>
                <c:pt idx="22690">
                  <c:v>40817.25</c:v>
                </c:pt>
                <c:pt idx="22691">
                  <c:v>40817.291669999991</c:v>
                </c:pt>
                <c:pt idx="22692">
                  <c:v>40817.333330000001</c:v>
                </c:pt>
                <c:pt idx="22693">
                  <c:v>40817.375</c:v>
                </c:pt>
                <c:pt idx="22694">
                  <c:v>40817.416670000006</c:v>
                </c:pt>
                <c:pt idx="22695">
                  <c:v>40817.458330000009</c:v>
                </c:pt>
                <c:pt idx="22696">
                  <c:v>40817.5</c:v>
                </c:pt>
                <c:pt idx="22697">
                  <c:v>40817.541669999999</c:v>
                </c:pt>
                <c:pt idx="22698">
                  <c:v>40817.583330000001</c:v>
                </c:pt>
                <c:pt idx="22699">
                  <c:v>40817.624999999993</c:v>
                </c:pt>
                <c:pt idx="22700">
                  <c:v>40817.666669999999</c:v>
                </c:pt>
                <c:pt idx="22701">
                  <c:v>40817.708330000001</c:v>
                </c:pt>
                <c:pt idx="22702">
                  <c:v>40817.75</c:v>
                </c:pt>
                <c:pt idx="22703">
                  <c:v>40817.791669999991</c:v>
                </c:pt>
                <c:pt idx="22704">
                  <c:v>40817.833330000001</c:v>
                </c:pt>
                <c:pt idx="22705">
                  <c:v>40817.875</c:v>
                </c:pt>
                <c:pt idx="22706">
                  <c:v>40817.916670000006</c:v>
                </c:pt>
                <c:pt idx="22707">
                  <c:v>40817.958330000009</c:v>
                </c:pt>
                <c:pt idx="22708">
                  <c:v>40818</c:v>
                </c:pt>
                <c:pt idx="22709">
                  <c:v>40818.041669999999</c:v>
                </c:pt>
                <c:pt idx="22710">
                  <c:v>40818.083330000001</c:v>
                </c:pt>
                <c:pt idx="22711">
                  <c:v>40818.124999999993</c:v>
                </c:pt>
                <c:pt idx="22712">
                  <c:v>40818.166669999999</c:v>
                </c:pt>
                <c:pt idx="22713">
                  <c:v>40818.208330000001</c:v>
                </c:pt>
                <c:pt idx="22714">
                  <c:v>40818.25</c:v>
                </c:pt>
                <c:pt idx="22715">
                  <c:v>40818.291669999991</c:v>
                </c:pt>
                <c:pt idx="22716">
                  <c:v>40818.333330000001</c:v>
                </c:pt>
                <c:pt idx="22717">
                  <c:v>40818.375</c:v>
                </c:pt>
                <c:pt idx="22718">
                  <c:v>40818.416670000006</c:v>
                </c:pt>
                <c:pt idx="22719">
                  <c:v>40818.458330000009</c:v>
                </c:pt>
                <c:pt idx="22720">
                  <c:v>40818.5</c:v>
                </c:pt>
                <c:pt idx="22721">
                  <c:v>40818.541669999999</c:v>
                </c:pt>
                <c:pt idx="22722">
                  <c:v>40818.583330000001</c:v>
                </c:pt>
                <c:pt idx="22723">
                  <c:v>40818.624999999993</c:v>
                </c:pt>
                <c:pt idx="22724">
                  <c:v>40818.666669999999</c:v>
                </c:pt>
                <c:pt idx="22725">
                  <c:v>40818.708330000001</c:v>
                </c:pt>
                <c:pt idx="22726">
                  <c:v>40818.75</c:v>
                </c:pt>
                <c:pt idx="22727">
                  <c:v>40818.791669999991</c:v>
                </c:pt>
                <c:pt idx="22728">
                  <c:v>40818.833330000001</c:v>
                </c:pt>
                <c:pt idx="22729">
                  <c:v>40818.875</c:v>
                </c:pt>
                <c:pt idx="22730">
                  <c:v>40818.916670000006</c:v>
                </c:pt>
                <c:pt idx="22731">
                  <c:v>40818.958330000009</c:v>
                </c:pt>
                <c:pt idx="22732">
                  <c:v>40819</c:v>
                </c:pt>
                <c:pt idx="22733">
                  <c:v>40819.041669999999</c:v>
                </c:pt>
                <c:pt idx="22734">
                  <c:v>40819.083330000001</c:v>
                </c:pt>
                <c:pt idx="22735">
                  <c:v>40819.124999999993</c:v>
                </c:pt>
                <c:pt idx="22736">
                  <c:v>40819.166669999999</c:v>
                </c:pt>
                <c:pt idx="22737">
                  <c:v>40819.208330000001</c:v>
                </c:pt>
                <c:pt idx="22738">
                  <c:v>40819.25</c:v>
                </c:pt>
                <c:pt idx="22739">
                  <c:v>40819.291669999991</c:v>
                </c:pt>
                <c:pt idx="22740">
                  <c:v>40819.333330000001</c:v>
                </c:pt>
                <c:pt idx="22741">
                  <c:v>40819.375</c:v>
                </c:pt>
                <c:pt idx="22742">
                  <c:v>40819.416670000006</c:v>
                </c:pt>
                <c:pt idx="22743">
                  <c:v>40819.458330000009</c:v>
                </c:pt>
                <c:pt idx="22744">
                  <c:v>40819.5</c:v>
                </c:pt>
                <c:pt idx="22745">
                  <c:v>40819.541669999999</c:v>
                </c:pt>
                <c:pt idx="22746">
                  <c:v>40819.583330000001</c:v>
                </c:pt>
                <c:pt idx="22747">
                  <c:v>40819.624999999993</c:v>
                </c:pt>
                <c:pt idx="22748">
                  <c:v>40819.666669999999</c:v>
                </c:pt>
                <c:pt idx="22749">
                  <c:v>40819.708330000001</c:v>
                </c:pt>
                <c:pt idx="22750">
                  <c:v>40819.75</c:v>
                </c:pt>
                <c:pt idx="22751">
                  <c:v>40819.791669999991</c:v>
                </c:pt>
                <c:pt idx="22752">
                  <c:v>40819.833330000001</c:v>
                </c:pt>
                <c:pt idx="22753">
                  <c:v>40819.875</c:v>
                </c:pt>
                <c:pt idx="22754">
                  <c:v>40819.916670000006</c:v>
                </c:pt>
                <c:pt idx="22755">
                  <c:v>40819.958330000009</c:v>
                </c:pt>
                <c:pt idx="22756">
                  <c:v>40820</c:v>
                </c:pt>
                <c:pt idx="22757">
                  <c:v>40820.041669999999</c:v>
                </c:pt>
                <c:pt idx="22758">
                  <c:v>40820.083330000001</c:v>
                </c:pt>
                <c:pt idx="22759">
                  <c:v>40820.124999999993</c:v>
                </c:pt>
                <c:pt idx="22760">
                  <c:v>40820.166669999999</c:v>
                </c:pt>
                <c:pt idx="22761">
                  <c:v>40820.208330000001</c:v>
                </c:pt>
                <c:pt idx="22762">
                  <c:v>40820.25</c:v>
                </c:pt>
                <c:pt idx="22763">
                  <c:v>40820.291669999991</c:v>
                </c:pt>
                <c:pt idx="22764">
                  <c:v>40820.333330000001</c:v>
                </c:pt>
                <c:pt idx="22765">
                  <c:v>40820.375</c:v>
                </c:pt>
                <c:pt idx="22766">
                  <c:v>40820.416670000006</c:v>
                </c:pt>
                <c:pt idx="22767">
                  <c:v>40820.458330000009</c:v>
                </c:pt>
                <c:pt idx="22768">
                  <c:v>40820.5</c:v>
                </c:pt>
                <c:pt idx="22769">
                  <c:v>40820.541669999999</c:v>
                </c:pt>
                <c:pt idx="22770">
                  <c:v>40820.583330000001</c:v>
                </c:pt>
                <c:pt idx="22771">
                  <c:v>40820.624999999993</c:v>
                </c:pt>
                <c:pt idx="22772">
                  <c:v>40820.666669999999</c:v>
                </c:pt>
                <c:pt idx="22773">
                  <c:v>40820.708330000001</c:v>
                </c:pt>
                <c:pt idx="22774">
                  <c:v>40820.75</c:v>
                </c:pt>
                <c:pt idx="22775">
                  <c:v>40820.791669999991</c:v>
                </c:pt>
                <c:pt idx="22776">
                  <c:v>40820.833330000001</c:v>
                </c:pt>
                <c:pt idx="22777">
                  <c:v>40820.875</c:v>
                </c:pt>
                <c:pt idx="22778">
                  <c:v>40820.916670000006</c:v>
                </c:pt>
                <c:pt idx="22779">
                  <c:v>40820.958330000009</c:v>
                </c:pt>
                <c:pt idx="22780">
                  <c:v>40821</c:v>
                </c:pt>
                <c:pt idx="22781">
                  <c:v>40821.041669999999</c:v>
                </c:pt>
                <c:pt idx="22782">
                  <c:v>40821.083330000001</c:v>
                </c:pt>
                <c:pt idx="22783">
                  <c:v>40821.124999999993</c:v>
                </c:pt>
                <c:pt idx="22784">
                  <c:v>40821.166669999999</c:v>
                </c:pt>
                <c:pt idx="22785">
                  <c:v>40821.208330000001</c:v>
                </c:pt>
                <c:pt idx="22786">
                  <c:v>40821.25</c:v>
                </c:pt>
                <c:pt idx="22787">
                  <c:v>40821.291669999991</c:v>
                </c:pt>
                <c:pt idx="22788">
                  <c:v>40821.333330000001</c:v>
                </c:pt>
                <c:pt idx="22789">
                  <c:v>40821.375</c:v>
                </c:pt>
                <c:pt idx="22790">
                  <c:v>40821.416670000006</c:v>
                </c:pt>
                <c:pt idx="22791">
                  <c:v>40821.458330000009</c:v>
                </c:pt>
                <c:pt idx="22792">
                  <c:v>40821.5</c:v>
                </c:pt>
                <c:pt idx="22793">
                  <c:v>40821.541669999999</c:v>
                </c:pt>
                <c:pt idx="22794">
                  <c:v>40821.583330000001</c:v>
                </c:pt>
                <c:pt idx="22795">
                  <c:v>40821.624999999993</c:v>
                </c:pt>
                <c:pt idx="22796">
                  <c:v>40821.666669999999</c:v>
                </c:pt>
                <c:pt idx="22797">
                  <c:v>40821.708330000001</c:v>
                </c:pt>
                <c:pt idx="22798">
                  <c:v>40821.75</c:v>
                </c:pt>
                <c:pt idx="22799">
                  <c:v>40821.791669999991</c:v>
                </c:pt>
                <c:pt idx="22800">
                  <c:v>40821.833330000001</c:v>
                </c:pt>
                <c:pt idx="22801">
                  <c:v>40821.875</c:v>
                </c:pt>
                <c:pt idx="22802">
                  <c:v>40821.916670000006</c:v>
                </c:pt>
                <c:pt idx="22803">
                  <c:v>40821.958330000009</c:v>
                </c:pt>
                <c:pt idx="22804">
                  <c:v>40822</c:v>
                </c:pt>
                <c:pt idx="22805">
                  <c:v>40822.041669999999</c:v>
                </c:pt>
                <c:pt idx="22806">
                  <c:v>40822.083330000001</c:v>
                </c:pt>
                <c:pt idx="22807">
                  <c:v>40822.124999999993</c:v>
                </c:pt>
                <c:pt idx="22808">
                  <c:v>40822.166669999999</c:v>
                </c:pt>
                <c:pt idx="22809">
                  <c:v>40822.208330000001</c:v>
                </c:pt>
                <c:pt idx="22810">
                  <c:v>40822.25</c:v>
                </c:pt>
                <c:pt idx="22811">
                  <c:v>40822.291669999991</c:v>
                </c:pt>
                <c:pt idx="22812">
                  <c:v>40822.333330000001</c:v>
                </c:pt>
                <c:pt idx="22813">
                  <c:v>40822.375</c:v>
                </c:pt>
                <c:pt idx="22814">
                  <c:v>40822.416670000006</c:v>
                </c:pt>
                <c:pt idx="22815">
                  <c:v>40822.458330000009</c:v>
                </c:pt>
                <c:pt idx="22816">
                  <c:v>40822.5</c:v>
                </c:pt>
                <c:pt idx="22817">
                  <c:v>40822.541669999999</c:v>
                </c:pt>
                <c:pt idx="22818">
                  <c:v>40822.583330000001</c:v>
                </c:pt>
                <c:pt idx="22819">
                  <c:v>40822.624999999993</c:v>
                </c:pt>
                <c:pt idx="22820">
                  <c:v>40822.666669999999</c:v>
                </c:pt>
                <c:pt idx="22821">
                  <c:v>40822.708330000001</c:v>
                </c:pt>
                <c:pt idx="22822">
                  <c:v>40822.75</c:v>
                </c:pt>
                <c:pt idx="22823">
                  <c:v>40822.791669999991</c:v>
                </c:pt>
                <c:pt idx="22824">
                  <c:v>40822.833330000001</c:v>
                </c:pt>
                <c:pt idx="22825">
                  <c:v>40822.875</c:v>
                </c:pt>
                <c:pt idx="22826">
                  <c:v>40822.916670000006</c:v>
                </c:pt>
                <c:pt idx="22827">
                  <c:v>40822.958330000009</c:v>
                </c:pt>
                <c:pt idx="22828">
                  <c:v>40823</c:v>
                </c:pt>
                <c:pt idx="22829">
                  <c:v>40823.041669999999</c:v>
                </c:pt>
                <c:pt idx="22830">
                  <c:v>40823.083330000001</c:v>
                </c:pt>
                <c:pt idx="22831">
                  <c:v>40823.124999999993</c:v>
                </c:pt>
                <c:pt idx="22832">
                  <c:v>40823.166669999999</c:v>
                </c:pt>
                <c:pt idx="22833">
                  <c:v>40823.208330000001</c:v>
                </c:pt>
                <c:pt idx="22834">
                  <c:v>40823.25</c:v>
                </c:pt>
                <c:pt idx="22835">
                  <c:v>40823.291669999991</c:v>
                </c:pt>
                <c:pt idx="22836">
                  <c:v>40823.333330000001</c:v>
                </c:pt>
                <c:pt idx="22837">
                  <c:v>40823.375</c:v>
                </c:pt>
                <c:pt idx="22838">
                  <c:v>40823.416670000006</c:v>
                </c:pt>
                <c:pt idx="22839">
                  <c:v>40823.458330000009</c:v>
                </c:pt>
                <c:pt idx="22840">
                  <c:v>40823.5</c:v>
                </c:pt>
                <c:pt idx="22841">
                  <c:v>40823.541669999999</c:v>
                </c:pt>
                <c:pt idx="22842">
                  <c:v>40823.583330000001</c:v>
                </c:pt>
                <c:pt idx="22843">
                  <c:v>40823.624999999993</c:v>
                </c:pt>
                <c:pt idx="22844">
                  <c:v>40823.666669999999</c:v>
                </c:pt>
                <c:pt idx="22845">
                  <c:v>40823.708330000001</c:v>
                </c:pt>
                <c:pt idx="22846">
                  <c:v>40823.75</c:v>
                </c:pt>
                <c:pt idx="22847">
                  <c:v>40823.791669999991</c:v>
                </c:pt>
                <c:pt idx="22848">
                  <c:v>40823.833330000001</c:v>
                </c:pt>
                <c:pt idx="22849">
                  <c:v>40823.875</c:v>
                </c:pt>
                <c:pt idx="22850">
                  <c:v>40823.916670000006</c:v>
                </c:pt>
                <c:pt idx="22851">
                  <c:v>40823.958330000009</c:v>
                </c:pt>
                <c:pt idx="22852">
                  <c:v>40824</c:v>
                </c:pt>
                <c:pt idx="22853">
                  <c:v>40824.041669999999</c:v>
                </c:pt>
                <c:pt idx="22854">
                  <c:v>40824.083330000001</c:v>
                </c:pt>
                <c:pt idx="22855">
                  <c:v>40824.124999999993</c:v>
                </c:pt>
                <c:pt idx="22856">
                  <c:v>40824.166669999999</c:v>
                </c:pt>
                <c:pt idx="22857">
                  <c:v>40824.208330000001</c:v>
                </c:pt>
                <c:pt idx="22858">
                  <c:v>40824.25</c:v>
                </c:pt>
                <c:pt idx="22859">
                  <c:v>40824.291669999991</c:v>
                </c:pt>
                <c:pt idx="22860">
                  <c:v>40824.333330000001</c:v>
                </c:pt>
                <c:pt idx="22861">
                  <c:v>40824.375</c:v>
                </c:pt>
                <c:pt idx="22862">
                  <c:v>40824.416670000006</c:v>
                </c:pt>
                <c:pt idx="22863">
                  <c:v>40824.458330000009</c:v>
                </c:pt>
                <c:pt idx="22864">
                  <c:v>40824.5</c:v>
                </c:pt>
                <c:pt idx="22865">
                  <c:v>40824.541669999999</c:v>
                </c:pt>
                <c:pt idx="22866">
                  <c:v>40824.583330000001</c:v>
                </c:pt>
                <c:pt idx="22867">
                  <c:v>40824.624999999993</c:v>
                </c:pt>
                <c:pt idx="22868">
                  <c:v>40824.666669999999</c:v>
                </c:pt>
                <c:pt idx="22869">
                  <c:v>40824.708330000001</c:v>
                </c:pt>
                <c:pt idx="22870">
                  <c:v>40824.75</c:v>
                </c:pt>
                <c:pt idx="22871">
                  <c:v>40824.791669999991</c:v>
                </c:pt>
                <c:pt idx="22872">
                  <c:v>40824.833330000001</c:v>
                </c:pt>
                <c:pt idx="22873">
                  <c:v>40824.875</c:v>
                </c:pt>
                <c:pt idx="22874">
                  <c:v>40824.916670000006</c:v>
                </c:pt>
                <c:pt idx="22875">
                  <c:v>40824.958330000009</c:v>
                </c:pt>
                <c:pt idx="22876">
                  <c:v>40825</c:v>
                </c:pt>
                <c:pt idx="22877">
                  <c:v>40825.041669999999</c:v>
                </c:pt>
                <c:pt idx="22878">
                  <c:v>40825.083330000001</c:v>
                </c:pt>
                <c:pt idx="22879">
                  <c:v>40825.124999999993</c:v>
                </c:pt>
                <c:pt idx="22880">
                  <c:v>40825.166669999999</c:v>
                </c:pt>
                <c:pt idx="22881">
                  <c:v>40825.208330000001</c:v>
                </c:pt>
                <c:pt idx="22882">
                  <c:v>40825.25</c:v>
                </c:pt>
                <c:pt idx="22883">
                  <c:v>40825.291669999991</c:v>
                </c:pt>
                <c:pt idx="22884">
                  <c:v>40825.333330000001</c:v>
                </c:pt>
                <c:pt idx="22885">
                  <c:v>40825.375</c:v>
                </c:pt>
                <c:pt idx="22886">
                  <c:v>40825.416670000006</c:v>
                </c:pt>
                <c:pt idx="22887">
                  <c:v>40825.458330000009</c:v>
                </c:pt>
                <c:pt idx="22888">
                  <c:v>40825.5</c:v>
                </c:pt>
                <c:pt idx="22889">
                  <c:v>40825.541669999999</c:v>
                </c:pt>
                <c:pt idx="22890">
                  <c:v>40825.583330000001</c:v>
                </c:pt>
                <c:pt idx="22891">
                  <c:v>40825.624999999993</c:v>
                </c:pt>
                <c:pt idx="22892">
                  <c:v>40825.666669999999</c:v>
                </c:pt>
                <c:pt idx="22893">
                  <c:v>40825.708330000001</c:v>
                </c:pt>
                <c:pt idx="22894">
                  <c:v>40825.75</c:v>
                </c:pt>
                <c:pt idx="22895">
                  <c:v>40825.791669999991</c:v>
                </c:pt>
                <c:pt idx="22896">
                  <c:v>40825.833330000001</c:v>
                </c:pt>
                <c:pt idx="22897">
                  <c:v>40825.875</c:v>
                </c:pt>
                <c:pt idx="22898">
                  <c:v>40825.916670000006</c:v>
                </c:pt>
                <c:pt idx="22899">
                  <c:v>40825.958330000009</c:v>
                </c:pt>
                <c:pt idx="22900">
                  <c:v>40826</c:v>
                </c:pt>
                <c:pt idx="22901">
                  <c:v>40826.041669999999</c:v>
                </c:pt>
                <c:pt idx="22902">
                  <c:v>40826.083330000001</c:v>
                </c:pt>
                <c:pt idx="22903">
                  <c:v>40826.124999999993</c:v>
                </c:pt>
                <c:pt idx="22904">
                  <c:v>40826.166669999999</c:v>
                </c:pt>
                <c:pt idx="22905">
                  <c:v>40826.208330000001</c:v>
                </c:pt>
                <c:pt idx="22906">
                  <c:v>40826.25</c:v>
                </c:pt>
                <c:pt idx="22907">
                  <c:v>40826.291669999991</c:v>
                </c:pt>
                <c:pt idx="22908">
                  <c:v>40826.333330000001</c:v>
                </c:pt>
                <c:pt idx="22909">
                  <c:v>40826.375</c:v>
                </c:pt>
                <c:pt idx="22910">
                  <c:v>40826.416670000006</c:v>
                </c:pt>
                <c:pt idx="22911">
                  <c:v>40826.458330000009</c:v>
                </c:pt>
                <c:pt idx="22912">
                  <c:v>40826.5</c:v>
                </c:pt>
                <c:pt idx="22913">
                  <c:v>40826.541669999999</c:v>
                </c:pt>
                <c:pt idx="22914">
                  <c:v>40826.583330000001</c:v>
                </c:pt>
                <c:pt idx="22915">
                  <c:v>40826.624999999993</c:v>
                </c:pt>
                <c:pt idx="22916">
                  <c:v>40826.666669999999</c:v>
                </c:pt>
                <c:pt idx="22917">
                  <c:v>40826.708330000001</c:v>
                </c:pt>
                <c:pt idx="22918">
                  <c:v>40826.75</c:v>
                </c:pt>
                <c:pt idx="22919">
                  <c:v>40826.791669999991</c:v>
                </c:pt>
                <c:pt idx="22920">
                  <c:v>40826.833330000001</c:v>
                </c:pt>
                <c:pt idx="22921">
                  <c:v>40826.875</c:v>
                </c:pt>
                <c:pt idx="22922">
                  <c:v>40826.916670000006</c:v>
                </c:pt>
                <c:pt idx="22923">
                  <c:v>40826.958330000009</c:v>
                </c:pt>
                <c:pt idx="22924">
                  <c:v>40827</c:v>
                </c:pt>
                <c:pt idx="22925">
                  <c:v>40827.041669999999</c:v>
                </c:pt>
                <c:pt idx="22926">
                  <c:v>40827.083330000001</c:v>
                </c:pt>
                <c:pt idx="22927">
                  <c:v>40827.124999999993</c:v>
                </c:pt>
                <c:pt idx="22928">
                  <c:v>40827.166669999999</c:v>
                </c:pt>
                <c:pt idx="22929">
                  <c:v>40827.208330000001</c:v>
                </c:pt>
                <c:pt idx="22930">
                  <c:v>40827.25</c:v>
                </c:pt>
                <c:pt idx="22931">
                  <c:v>40827.291669999991</c:v>
                </c:pt>
                <c:pt idx="22932">
                  <c:v>40827.333330000001</c:v>
                </c:pt>
                <c:pt idx="22933">
                  <c:v>40827.375</c:v>
                </c:pt>
                <c:pt idx="22934">
                  <c:v>40827.416670000006</c:v>
                </c:pt>
                <c:pt idx="22935">
                  <c:v>40827.458330000009</c:v>
                </c:pt>
                <c:pt idx="22936">
                  <c:v>40827.5</c:v>
                </c:pt>
                <c:pt idx="22937">
                  <c:v>40827.541669999999</c:v>
                </c:pt>
                <c:pt idx="22938">
                  <c:v>40827.583330000001</c:v>
                </c:pt>
                <c:pt idx="22939">
                  <c:v>40827.624999999993</c:v>
                </c:pt>
                <c:pt idx="22940">
                  <c:v>40827.666669999999</c:v>
                </c:pt>
                <c:pt idx="22941">
                  <c:v>40827.708330000001</c:v>
                </c:pt>
                <c:pt idx="22942">
                  <c:v>40827.75</c:v>
                </c:pt>
                <c:pt idx="22943">
                  <c:v>40827.791669999991</c:v>
                </c:pt>
                <c:pt idx="22944">
                  <c:v>40827.833330000001</c:v>
                </c:pt>
                <c:pt idx="22945">
                  <c:v>40827.875</c:v>
                </c:pt>
                <c:pt idx="22946">
                  <c:v>40827.916670000006</c:v>
                </c:pt>
                <c:pt idx="22947">
                  <c:v>40827.958330000009</c:v>
                </c:pt>
                <c:pt idx="22948">
                  <c:v>40828</c:v>
                </c:pt>
                <c:pt idx="22949">
                  <c:v>40828.041669999999</c:v>
                </c:pt>
                <c:pt idx="22950">
                  <c:v>40828.083330000001</c:v>
                </c:pt>
                <c:pt idx="22951">
                  <c:v>40828.124999999993</c:v>
                </c:pt>
                <c:pt idx="22952">
                  <c:v>40828.166669999999</c:v>
                </c:pt>
                <c:pt idx="22953">
                  <c:v>40828.208330000001</c:v>
                </c:pt>
                <c:pt idx="22954">
                  <c:v>40828.25</c:v>
                </c:pt>
                <c:pt idx="22955">
                  <c:v>40828.291669999991</c:v>
                </c:pt>
                <c:pt idx="22956">
                  <c:v>40828.333330000001</c:v>
                </c:pt>
                <c:pt idx="22957">
                  <c:v>40828.375</c:v>
                </c:pt>
                <c:pt idx="22958">
                  <c:v>40828.416670000006</c:v>
                </c:pt>
                <c:pt idx="22959">
                  <c:v>40828.458330000009</c:v>
                </c:pt>
                <c:pt idx="22960">
                  <c:v>40828.5</c:v>
                </c:pt>
                <c:pt idx="22961">
                  <c:v>40828.541669999999</c:v>
                </c:pt>
                <c:pt idx="22962">
                  <c:v>40828.583330000001</c:v>
                </c:pt>
                <c:pt idx="22963">
                  <c:v>40828.624999999993</c:v>
                </c:pt>
                <c:pt idx="22964">
                  <c:v>40828.666669999999</c:v>
                </c:pt>
                <c:pt idx="22965">
                  <c:v>40828.708330000001</c:v>
                </c:pt>
                <c:pt idx="22966">
                  <c:v>40828.75</c:v>
                </c:pt>
                <c:pt idx="22967">
                  <c:v>40828.791669999991</c:v>
                </c:pt>
                <c:pt idx="22968">
                  <c:v>40828.833330000001</c:v>
                </c:pt>
                <c:pt idx="22969">
                  <c:v>40828.875</c:v>
                </c:pt>
                <c:pt idx="22970">
                  <c:v>40828.916670000006</c:v>
                </c:pt>
                <c:pt idx="22971">
                  <c:v>40828.958330000009</c:v>
                </c:pt>
                <c:pt idx="22972">
                  <c:v>40829</c:v>
                </c:pt>
                <c:pt idx="22973">
                  <c:v>40829.041669999999</c:v>
                </c:pt>
                <c:pt idx="22974">
                  <c:v>40829.083330000001</c:v>
                </c:pt>
                <c:pt idx="22975">
                  <c:v>40829.124999999993</c:v>
                </c:pt>
                <c:pt idx="22976">
                  <c:v>40829.166669999999</c:v>
                </c:pt>
                <c:pt idx="22977">
                  <c:v>40829.208330000001</c:v>
                </c:pt>
                <c:pt idx="22978">
                  <c:v>40829.25</c:v>
                </c:pt>
                <c:pt idx="22979">
                  <c:v>40829.291669999991</c:v>
                </c:pt>
                <c:pt idx="22980">
                  <c:v>40829.333330000001</c:v>
                </c:pt>
                <c:pt idx="22981">
                  <c:v>40829.375</c:v>
                </c:pt>
                <c:pt idx="22982">
                  <c:v>40829.416670000006</c:v>
                </c:pt>
                <c:pt idx="22983">
                  <c:v>40829.458330000009</c:v>
                </c:pt>
                <c:pt idx="22984">
                  <c:v>40829.5</c:v>
                </c:pt>
                <c:pt idx="22985">
                  <c:v>40829.541669999999</c:v>
                </c:pt>
                <c:pt idx="22986">
                  <c:v>40829.583330000001</c:v>
                </c:pt>
                <c:pt idx="22987">
                  <c:v>40829.624999999993</c:v>
                </c:pt>
                <c:pt idx="22988">
                  <c:v>40829.666669999999</c:v>
                </c:pt>
                <c:pt idx="22989">
                  <c:v>40829.708330000001</c:v>
                </c:pt>
                <c:pt idx="22990">
                  <c:v>40829.75</c:v>
                </c:pt>
                <c:pt idx="22991">
                  <c:v>40829.791669999991</c:v>
                </c:pt>
                <c:pt idx="22992">
                  <c:v>40829.833330000001</c:v>
                </c:pt>
                <c:pt idx="22993">
                  <c:v>40829.875</c:v>
                </c:pt>
                <c:pt idx="22994">
                  <c:v>40829.916670000006</c:v>
                </c:pt>
                <c:pt idx="22995">
                  <c:v>40829.958330000009</c:v>
                </c:pt>
                <c:pt idx="22996">
                  <c:v>40830</c:v>
                </c:pt>
                <c:pt idx="22997">
                  <c:v>40830.041669999999</c:v>
                </c:pt>
                <c:pt idx="22998">
                  <c:v>40830.083330000001</c:v>
                </c:pt>
                <c:pt idx="22999">
                  <c:v>40830.124999999993</c:v>
                </c:pt>
                <c:pt idx="23000">
                  <c:v>40830.166669999999</c:v>
                </c:pt>
                <c:pt idx="23001">
                  <c:v>40830.208330000001</c:v>
                </c:pt>
                <c:pt idx="23002">
                  <c:v>40830.25</c:v>
                </c:pt>
                <c:pt idx="23003">
                  <c:v>40830.291669999991</c:v>
                </c:pt>
                <c:pt idx="23004">
                  <c:v>40830.333330000001</c:v>
                </c:pt>
                <c:pt idx="23005">
                  <c:v>40830.375</c:v>
                </c:pt>
                <c:pt idx="23006">
                  <c:v>40830.416670000006</c:v>
                </c:pt>
                <c:pt idx="23007">
                  <c:v>40830.458330000009</c:v>
                </c:pt>
                <c:pt idx="23008">
                  <c:v>40830.5</c:v>
                </c:pt>
                <c:pt idx="23009">
                  <c:v>40830.541669999999</c:v>
                </c:pt>
                <c:pt idx="23010">
                  <c:v>40830.583330000001</c:v>
                </c:pt>
                <c:pt idx="23011">
                  <c:v>40830.624999999993</c:v>
                </c:pt>
                <c:pt idx="23012">
                  <c:v>40830.666669999999</c:v>
                </c:pt>
                <c:pt idx="23013">
                  <c:v>40830.708330000001</c:v>
                </c:pt>
                <c:pt idx="23014">
                  <c:v>40830.75</c:v>
                </c:pt>
                <c:pt idx="23015">
                  <c:v>40830.791669999991</c:v>
                </c:pt>
                <c:pt idx="23016">
                  <c:v>40830.833330000001</c:v>
                </c:pt>
                <c:pt idx="23017">
                  <c:v>40830.875</c:v>
                </c:pt>
                <c:pt idx="23018">
                  <c:v>40830.916670000006</c:v>
                </c:pt>
                <c:pt idx="23019">
                  <c:v>40830.958330000009</c:v>
                </c:pt>
                <c:pt idx="23020">
                  <c:v>40831</c:v>
                </c:pt>
                <c:pt idx="23021">
                  <c:v>40831.041669999999</c:v>
                </c:pt>
                <c:pt idx="23022">
                  <c:v>40831.083330000001</c:v>
                </c:pt>
                <c:pt idx="23023">
                  <c:v>40831.124999999993</c:v>
                </c:pt>
                <c:pt idx="23024">
                  <c:v>40831.166669999999</c:v>
                </c:pt>
                <c:pt idx="23025">
                  <c:v>40831.208330000001</c:v>
                </c:pt>
                <c:pt idx="23026">
                  <c:v>40831.25</c:v>
                </c:pt>
                <c:pt idx="23027">
                  <c:v>40831.291669999991</c:v>
                </c:pt>
                <c:pt idx="23028">
                  <c:v>40831.333330000001</c:v>
                </c:pt>
                <c:pt idx="23029">
                  <c:v>40831.375</c:v>
                </c:pt>
                <c:pt idx="23030">
                  <c:v>40831.416670000006</c:v>
                </c:pt>
                <c:pt idx="23031">
                  <c:v>40831.458330000009</c:v>
                </c:pt>
                <c:pt idx="23032">
                  <c:v>40831.5</c:v>
                </c:pt>
                <c:pt idx="23033">
                  <c:v>40831.541669999999</c:v>
                </c:pt>
                <c:pt idx="23034">
                  <c:v>40831.583330000001</c:v>
                </c:pt>
                <c:pt idx="23035">
                  <c:v>40831.624999999993</c:v>
                </c:pt>
                <c:pt idx="23036">
                  <c:v>40831.666669999999</c:v>
                </c:pt>
                <c:pt idx="23037">
                  <c:v>40831.708330000001</c:v>
                </c:pt>
                <c:pt idx="23038">
                  <c:v>40831.75</c:v>
                </c:pt>
                <c:pt idx="23039">
                  <c:v>40831.791669999991</c:v>
                </c:pt>
                <c:pt idx="23040">
                  <c:v>40831.833330000001</c:v>
                </c:pt>
                <c:pt idx="23041">
                  <c:v>40831.875</c:v>
                </c:pt>
                <c:pt idx="23042">
                  <c:v>40831.916670000006</c:v>
                </c:pt>
                <c:pt idx="23043">
                  <c:v>40831.958330000009</c:v>
                </c:pt>
                <c:pt idx="23044">
                  <c:v>40832</c:v>
                </c:pt>
                <c:pt idx="23045">
                  <c:v>40832.041669999999</c:v>
                </c:pt>
                <c:pt idx="23046">
                  <c:v>40832.083330000001</c:v>
                </c:pt>
                <c:pt idx="23047">
                  <c:v>40832.124999999993</c:v>
                </c:pt>
                <c:pt idx="23048">
                  <c:v>40832.166669999999</c:v>
                </c:pt>
                <c:pt idx="23049">
                  <c:v>40832.208330000001</c:v>
                </c:pt>
                <c:pt idx="23050">
                  <c:v>40832.25</c:v>
                </c:pt>
                <c:pt idx="23051">
                  <c:v>40832.291669999991</c:v>
                </c:pt>
                <c:pt idx="23052">
                  <c:v>40832.333330000001</c:v>
                </c:pt>
                <c:pt idx="23053">
                  <c:v>40832.375</c:v>
                </c:pt>
                <c:pt idx="23054">
                  <c:v>40832.416670000006</c:v>
                </c:pt>
                <c:pt idx="23055">
                  <c:v>40832.458330000009</c:v>
                </c:pt>
                <c:pt idx="23056">
                  <c:v>40832.5</c:v>
                </c:pt>
                <c:pt idx="23057">
                  <c:v>40832.541669999999</c:v>
                </c:pt>
                <c:pt idx="23058">
                  <c:v>40832.583330000001</c:v>
                </c:pt>
                <c:pt idx="23059">
                  <c:v>40832.624999999993</c:v>
                </c:pt>
                <c:pt idx="23060">
                  <c:v>40832.666669999999</c:v>
                </c:pt>
                <c:pt idx="23061">
                  <c:v>40832.708330000001</c:v>
                </c:pt>
                <c:pt idx="23062">
                  <c:v>40832.75</c:v>
                </c:pt>
                <c:pt idx="23063">
                  <c:v>40832.791669999991</c:v>
                </c:pt>
                <c:pt idx="23064">
                  <c:v>40832.833330000001</c:v>
                </c:pt>
                <c:pt idx="23065">
                  <c:v>40832.875</c:v>
                </c:pt>
                <c:pt idx="23066">
                  <c:v>40832.916670000006</c:v>
                </c:pt>
                <c:pt idx="23067">
                  <c:v>40832.958330000009</c:v>
                </c:pt>
                <c:pt idx="23068">
                  <c:v>40833</c:v>
                </c:pt>
                <c:pt idx="23069">
                  <c:v>40833.041669999999</c:v>
                </c:pt>
                <c:pt idx="23070">
                  <c:v>40833.083330000001</c:v>
                </c:pt>
                <c:pt idx="23071">
                  <c:v>40833.124999999993</c:v>
                </c:pt>
                <c:pt idx="23072">
                  <c:v>40833.166669999999</c:v>
                </c:pt>
                <c:pt idx="23073">
                  <c:v>40833.208330000001</c:v>
                </c:pt>
                <c:pt idx="23074">
                  <c:v>40833.25</c:v>
                </c:pt>
                <c:pt idx="23075">
                  <c:v>40833.291669999991</c:v>
                </c:pt>
                <c:pt idx="23076">
                  <c:v>40833.333330000001</c:v>
                </c:pt>
                <c:pt idx="23077">
                  <c:v>40833.375</c:v>
                </c:pt>
                <c:pt idx="23078">
                  <c:v>40833.416670000006</c:v>
                </c:pt>
                <c:pt idx="23079">
                  <c:v>40833.458330000009</c:v>
                </c:pt>
                <c:pt idx="23080">
                  <c:v>40833.5</c:v>
                </c:pt>
                <c:pt idx="23081">
                  <c:v>40833.541669999999</c:v>
                </c:pt>
                <c:pt idx="23082">
                  <c:v>40833.583330000001</c:v>
                </c:pt>
                <c:pt idx="23083">
                  <c:v>40833.624999999993</c:v>
                </c:pt>
                <c:pt idx="23084">
                  <c:v>40833.666669999999</c:v>
                </c:pt>
                <c:pt idx="23085">
                  <c:v>40833.708330000001</c:v>
                </c:pt>
                <c:pt idx="23086">
                  <c:v>40833.75</c:v>
                </c:pt>
                <c:pt idx="23087">
                  <c:v>40833.791669999991</c:v>
                </c:pt>
                <c:pt idx="23088">
                  <c:v>40833.833330000001</c:v>
                </c:pt>
                <c:pt idx="23089">
                  <c:v>40833.875</c:v>
                </c:pt>
                <c:pt idx="23090">
                  <c:v>40833.916670000006</c:v>
                </c:pt>
                <c:pt idx="23091">
                  <c:v>40833.958330000009</c:v>
                </c:pt>
                <c:pt idx="23092">
                  <c:v>40834</c:v>
                </c:pt>
                <c:pt idx="23093">
                  <c:v>40834.041669999999</c:v>
                </c:pt>
                <c:pt idx="23094">
                  <c:v>40834.083330000001</c:v>
                </c:pt>
                <c:pt idx="23095">
                  <c:v>40834.124999999993</c:v>
                </c:pt>
                <c:pt idx="23096">
                  <c:v>40834.166669999999</c:v>
                </c:pt>
                <c:pt idx="23097">
                  <c:v>40834.208330000001</c:v>
                </c:pt>
                <c:pt idx="23098">
                  <c:v>40834.25</c:v>
                </c:pt>
                <c:pt idx="23099">
                  <c:v>40834.291669999991</c:v>
                </c:pt>
                <c:pt idx="23100">
                  <c:v>40834.333330000001</c:v>
                </c:pt>
                <c:pt idx="23101">
                  <c:v>40834.375</c:v>
                </c:pt>
                <c:pt idx="23102">
                  <c:v>40834.416670000006</c:v>
                </c:pt>
                <c:pt idx="23103">
                  <c:v>40834.458330000009</c:v>
                </c:pt>
                <c:pt idx="23104">
                  <c:v>40834.5</c:v>
                </c:pt>
                <c:pt idx="23105">
                  <c:v>40834.541669999999</c:v>
                </c:pt>
                <c:pt idx="23106">
                  <c:v>40834.583330000001</c:v>
                </c:pt>
                <c:pt idx="23107">
                  <c:v>40834.624999999993</c:v>
                </c:pt>
                <c:pt idx="23108">
                  <c:v>40834.666669999999</c:v>
                </c:pt>
                <c:pt idx="23109">
                  <c:v>40834.708330000001</c:v>
                </c:pt>
                <c:pt idx="23110">
                  <c:v>40834.75</c:v>
                </c:pt>
                <c:pt idx="23111">
                  <c:v>40834.791669999991</c:v>
                </c:pt>
                <c:pt idx="23112">
                  <c:v>40834.833330000001</c:v>
                </c:pt>
                <c:pt idx="23113">
                  <c:v>40834.875</c:v>
                </c:pt>
                <c:pt idx="23114">
                  <c:v>40834.916670000006</c:v>
                </c:pt>
                <c:pt idx="23115">
                  <c:v>40834.958330000009</c:v>
                </c:pt>
                <c:pt idx="23116">
                  <c:v>40835</c:v>
                </c:pt>
                <c:pt idx="23117">
                  <c:v>40835.041669999999</c:v>
                </c:pt>
                <c:pt idx="23118">
                  <c:v>40835.083330000001</c:v>
                </c:pt>
                <c:pt idx="23119">
                  <c:v>40835.124999999993</c:v>
                </c:pt>
                <c:pt idx="23120">
                  <c:v>40835.166669999999</c:v>
                </c:pt>
                <c:pt idx="23121">
                  <c:v>40835.208330000001</c:v>
                </c:pt>
                <c:pt idx="23122">
                  <c:v>40835.25</c:v>
                </c:pt>
                <c:pt idx="23123">
                  <c:v>40835.291669999991</c:v>
                </c:pt>
                <c:pt idx="23124">
                  <c:v>40835.333330000001</c:v>
                </c:pt>
                <c:pt idx="23125">
                  <c:v>40835.375</c:v>
                </c:pt>
                <c:pt idx="23126">
                  <c:v>40835.416670000006</c:v>
                </c:pt>
                <c:pt idx="23127">
                  <c:v>40835.458330000009</c:v>
                </c:pt>
                <c:pt idx="23128">
                  <c:v>40835.5</c:v>
                </c:pt>
                <c:pt idx="23129">
                  <c:v>40835.541669999999</c:v>
                </c:pt>
                <c:pt idx="23130">
                  <c:v>40835.583330000001</c:v>
                </c:pt>
                <c:pt idx="23131">
                  <c:v>40835.624999999993</c:v>
                </c:pt>
                <c:pt idx="23132">
                  <c:v>40835.666669999999</c:v>
                </c:pt>
                <c:pt idx="23133">
                  <c:v>40835.708330000001</c:v>
                </c:pt>
                <c:pt idx="23134">
                  <c:v>40835.75</c:v>
                </c:pt>
                <c:pt idx="23135">
                  <c:v>40835.791669999991</c:v>
                </c:pt>
                <c:pt idx="23136">
                  <c:v>40835.833330000001</c:v>
                </c:pt>
                <c:pt idx="23137">
                  <c:v>40835.875</c:v>
                </c:pt>
                <c:pt idx="23138">
                  <c:v>40835.916670000006</c:v>
                </c:pt>
                <c:pt idx="23139">
                  <c:v>40835.958330000009</c:v>
                </c:pt>
                <c:pt idx="23140">
                  <c:v>40836</c:v>
                </c:pt>
                <c:pt idx="23141">
                  <c:v>40836.041669999999</c:v>
                </c:pt>
                <c:pt idx="23142">
                  <c:v>40836.083330000001</c:v>
                </c:pt>
                <c:pt idx="23143">
                  <c:v>40836.124999999993</c:v>
                </c:pt>
                <c:pt idx="23144">
                  <c:v>40836.166669999999</c:v>
                </c:pt>
                <c:pt idx="23145">
                  <c:v>40836.208330000001</c:v>
                </c:pt>
                <c:pt idx="23146">
                  <c:v>40836.25</c:v>
                </c:pt>
                <c:pt idx="23147">
                  <c:v>40836.291669999991</c:v>
                </c:pt>
                <c:pt idx="23148">
                  <c:v>40836.333330000001</c:v>
                </c:pt>
                <c:pt idx="23149">
                  <c:v>40836.375</c:v>
                </c:pt>
                <c:pt idx="23150">
                  <c:v>40836.416670000006</c:v>
                </c:pt>
                <c:pt idx="23151">
                  <c:v>40836.458330000009</c:v>
                </c:pt>
                <c:pt idx="23152">
                  <c:v>40836.5</c:v>
                </c:pt>
                <c:pt idx="23153">
                  <c:v>40836.541669999999</c:v>
                </c:pt>
                <c:pt idx="23154">
                  <c:v>40836.583330000001</c:v>
                </c:pt>
                <c:pt idx="23155">
                  <c:v>40836.624999999993</c:v>
                </c:pt>
                <c:pt idx="23156">
                  <c:v>40836.666669999999</c:v>
                </c:pt>
                <c:pt idx="23157">
                  <c:v>40836.708330000001</c:v>
                </c:pt>
                <c:pt idx="23158">
                  <c:v>40836.75</c:v>
                </c:pt>
                <c:pt idx="23159">
                  <c:v>40836.791669999991</c:v>
                </c:pt>
                <c:pt idx="23160">
                  <c:v>40836.833330000001</c:v>
                </c:pt>
                <c:pt idx="23161">
                  <c:v>40836.875</c:v>
                </c:pt>
                <c:pt idx="23162">
                  <c:v>40836.916670000006</c:v>
                </c:pt>
                <c:pt idx="23163">
                  <c:v>40836.958330000009</c:v>
                </c:pt>
                <c:pt idx="23164">
                  <c:v>40837</c:v>
                </c:pt>
                <c:pt idx="23165">
                  <c:v>40837.041669999999</c:v>
                </c:pt>
                <c:pt idx="23166">
                  <c:v>40837.083330000001</c:v>
                </c:pt>
                <c:pt idx="23167">
                  <c:v>40837.124999999993</c:v>
                </c:pt>
                <c:pt idx="23168">
                  <c:v>40837.166669999999</c:v>
                </c:pt>
                <c:pt idx="23169">
                  <c:v>40837.208330000001</c:v>
                </c:pt>
                <c:pt idx="23170">
                  <c:v>40837.25</c:v>
                </c:pt>
                <c:pt idx="23171">
                  <c:v>40837.291669999991</c:v>
                </c:pt>
                <c:pt idx="23172">
                  <c:v>40837.333330000001</c:v>
                </c:pt>
                <c:pt idx="23173">
                  <c:v>40837.375</c:v>
                </c:pt>
                <c:pt idx="23174">
                  <c:v>40837.416670000006</c:v>
                </c:pt>
                <c:pt idx="23175">
                  <c:v>40837.458330000009</c:v>
                </c:pt>
                <c:pt idx="23176">
                  <c:v>40837.5</c:v>
                </c:pt>
                <c:pt idx="23177">
                  <c:v>40837.541669999999</c:v>
                </c:pt>
                <c:pt idx="23178">
                  <c:v>40837.583330000001</c:v>
                </c:pt>
                <c:pt idx="23179">
                  <c:v>40837.624999999993</c:v>
                </c:pt>
                <c:pt idx="23180">
                  <c:v>40837.666669999999</c:v>
                </c:pt>
                <c:pt idx="23181">
                  <c:v>40837.708330000001</c:v>
                </c:pt>
                <c:pt idx="23182">
                  <c:v>40837.75</c:v>
                </c:pt>
                <c:pt idx="23183">
                  <c:v>40837.791669999991</c:v>
                </c:pt>
                <c:pt idx="23184">
                  <c:v>40837.833330000001</c:v>
                </c:pt>
                <c:pt idx="23185">
                  <c:v>40837.875</c:v>
                </c:pt>
                <c:pt idx="23186">
                  <c:v>40837.916670000006</c:v>
                </c:pt>
                <c:pt idx="23187">
                  <c:v>40837.958330000009</c:v>
                </c:pt>
                <c:pt idx="23188">
                  <c:v>40838</c:v>
                </c:pt>
                <c:pt idx="23189">
                  <c:v>40838.041669999999</c:v>
                </c:pt>
                <c:pt idx="23190">
                  <c:v>40838.083330000001</c:v>
                </c:pt>
                <c:pt idx="23191">
                  <c:v>40838.124999999993</c:v>
                </c:pt>
                <c:pt idx="23192">
                  <c:v>40838.166669999999</c:v>
                </c:pt>
                <c:pt idx="23193">
                  <c:v>40838.208330000001</c:v>
                </c:pt>
                <c:pt idx="23194">
                  <c:v>40838.25</c:v>
                </c:pt>
                <c:pt idx="23195">
                  <c:v>40838.291669999991</c:v>
                </c:pt>
                <c:pt idx="23196">
                  <c:v>40838.333330000001</c:v>
                </c:pt>
                <c:pt idx="23197">
                  <c:v>40838.375</c:v>
                </c:pt>
                <c:pt idx="23198">
                  <c:v>40838.416670000006</c:v>
                </c:pt>
                <c:pt idx="23199">
                  <c:v>40838.458330000009</c:v>
                </c:pt>
                <c:pt idx="23200">
                  <c:v>40838.5</c:v>
                </c:pt>
                <c:pt idx="23201">
                  <c:v>40838.541669999999</c:v>
                </c:pt>
                <c:pt idx="23202">
                  <c:v>40838.583330000001</c:v>
                </c:pt>
                <c:pt idx="23203">
                  <c:v>40838.624999999993</c:v>
                </c:pt>
                <c:pt idx="23204">
                  <c:v>40838.666669999999</c:v>
                </c:pt>
                <c:pt idx="23205">
                  <c:v>40838.708330000001</c:v>
                </c:pt>
                <c:pt idx="23206">
                  <c:v>40838.75</c:v>
                </c:pt>
                <c:pt idx="23207">
                  <c:v>40838.791669999991</c:v>
                </c:pt>
                <c:pt idx="23208">
                  <c:v>40838.833330000001</c:v>
                </c:pt>
                <c:pt idx="23209">
                  <c:v>40838.875</c:v>
                </c:pt>
                <c:pt idx="23210">
                  <c:v>40838.916670000006</c:v>
                </c:pt>
                <c:pt idx="23211">
                  <c:v>40838.958330000009</c:v>
                </c:pt>
                <c:pt idx="23212">
                  <c:v>40839</c:v>
                </c:pt>
                <c:pt idx="23213">
                  <c:v>40839.041669999999</c:v>
                </c:pt>
                <c:pt idx="23214">
                  <c:v>40839.083330000001</c:v>
                </c:pt>
                <c:pt idx="23215">
                  <c:v>40839.124999999993</c:v>
                </c:pt>
                <c:pt idx="23216">
                  <c:v>40839.166669999999</c:v>
                </c:pt>
                <c:pt idx="23217">
                  <c:v>40839.208330000001</c:v>
                </c:pt>
                <c:pt idx="23218">
                  <c:v>40839.25</c:v>
                </c:pt>
                <c:pt idx="23219">
                  <c:v>40839.291669999991</c:v>
                </c:pt>
                <c:pt idx="23220">
                  <c:v>40839.333330000001</c:v>
                </c:pt>
                <c:pt idx="23221">
                  <c:v>40839.375</c:v>
                </c:pt>
                <c:pt idx="23222">
                  <c:v>40839.416670000006</c:v>
                </c:pt>
                <c:pt idx="23223">
                  <c:v>40839.458330000009</c:v>
                </c:pt>
                <c:pt idx="23224">
                  <c:v>40839.5</c:v>
                </c:pt>
                <c:pt idx="23225">
                  <c:v>40839.541669999999</c:v>
                </c:pt>
                <c:pt idx="23226">
                  <c:v>40839.583330000001</c:v>
                </c:pt>
                <c:pt idx="23227">
                  <c:v>40839.624999999993</c:v>
                </c:pt>
                <c:pt idx="23228">
                  <c:v>40839.666669999999</c:v>
                </c:pt>
                <c:pt idx="23229">
                  <c:v>40839.708330000001</c:v>
                </c:pt>
                <c:pt idx="23230">
                  <c:v>40839.75</c:v>
                </c:pt>
                <c:pt idx="23231">
                  <c:v>40839.791669999991</c:v>
                </c:pt>
                <c:pt idx="23232">
                  <c:v>40839.833330000001</c:v>
                </c:pt>
                <c:pt idx="23233">
                  <c:v>40839.875</c:v>
                </c:pt>
                <c:pt idx="23234">
                  <c:v>40839.916670000006</c:v>
                </c:pt>
                <c:pt idx="23235">
                  <c:v>40839.958330000009</c:v>
                </c:pt>
                <c:pt idx="23236">
                  <c:v>40840</c:v>
                </c:pt>
                <c:pt idx="23237">
                  <c:v>40840.041669999999</c:v>
                </c:pt>
                <c:pt idx="23238">
                  <c:v>40840.083330000001</c:v>
                </c:pt>
                <c:pt idx="23239">
                  <c:v>40840.124999999993</c:v>
                </c:pt>
                <c:pt idx="23240">
                  <c:v>40840.166669999999</c:v>
                </c:pt>
                <c:pt idx="23241">
                  <c:v>40840.208330000001</c:v>
                </c:pt>
                <c:pt idx="23242">
                  <c:v>40840.25</c:v>
                </c:pt>
                <c:pt idx="23243">
                  <c:v>40840.291669999991</c:v>
                </c:pt>
                <c:pt idx="23244">
                  <c:v>40840.333330000001</c:v>
                </c:pt>
                <c:pt idx="23245">
                  <c:v>40840.375</c:v>
                </c:pt>
                <c:pt idx="23246">
                  <c:v>40840.416670000006</c:v>
                </c:pt>
                <c:pt idx="23247">
                  <c:v>40840.458330000009</c:v>
                </c:pt>
                <c:pt idx="23248">
                  <c:v>40840.5</c:v>
                </c:pt>
                <c:pt idx="23249">
                  <c:v>40840.541669999999</c:v>
                </c:pt>
                <c:pt idx="23250">
                  <c:v>40840.583330000001</c:v>
                </c:pt>
                <c:pt idx="23251">
                  <c:v>40840.624999999993</c:v>
                </c:pt>
                <c:pt idx="23252">
                  <c:v>40840.666669999999</c:v>
                </c:pt>
                <c:pt idx="23253">
                  <c:v>40840.708330000001</c:v>
                </c:pt>
                <c:pt idx="23254">
                  <c:v>40840.75</c:v>
                </c:pt>
                <c:pt idx="23255">
                  <c:v>40840.791669999991</c:v>
                </c:pt>
                <c:pt idx="23256">
                  <c:v>40840.833330000001</c:v>
                </c:pt>
                <c:pt idx="23257">
                  <c:v>40840.875</c:v>
                </c:pt>
                <c:pt idx="23258">
                  <c:v>40840.916670000006</c:v>
                </c:pt>
                <c:pt idx="23259">
                  <c:v>40840.958330000009</c:v>
                </c:pt>
                <c:pt idx="23260">
                  <c:v>40841</c:v>
                </c:pt>
                <c:pt idx="23261">
                  <c:v>40841.041669999999</c:v>
                </c:pt>
                <c:pt idx="23262">
                  <c:v>40841.083330000001</c:v>
                </c:pt>
                <c:pt idx="23263">
                  <c:v>40841.124999999993</c:v>
                </c:pt>
                <c:pt idx="23264">
                  <c:v>40841.166669999999</c:v>
                </c:pt>
                <c:pt idx="23265">
                  <c:v>40841.208330000001</c:v>
                </c:pt>
                <c:pt idx="23266">
                  <c:v>40841.25</c:v>
                </c:pt>
                <c:pt idx="23267">
                  <c:v>40841.291669999991</c:v>
                </c:pt>
                <c:pt idx="23268">
                  <c:v>40841.333330000001</c:v>
                </c:pt>
                <c:pt idx="23269">
                  <c:v>40841.375</c:v>
                </c:pt>
                <c:pt idx="23270">
                  <c:v>40841.416670000006</c:v>
                </c:pt>
                <c:pt idx="23271">
                  <c:v>40841.458330000009</c:v>
                </c:pt>
                <c:pt idx="23272">
                  <c:v>40841.5</c:v>
                </c:pt>
                <c:pt idx="23273">
                  <c:v>40841.541669999999</c:v>
                </c:pt>
                <c:pt idx="23274">
                  <c:v>40841.583330000001</c:v>
                </c:pt>
                <c:pt idx="23275">
                  <c:v>40841.624999999993</c:v>
                </c:pt>
                <c:pt idx="23276">
                  <c:v>40841.666669999999</c:v>
                </c:pt>
                <c:pt idx="23277">
                  <c:v>40841.708330000001</c:v>
                </c:pt>
                <c:pt idx="23278">
                  <c:v>40841.75</c:v>
                </c:pt>
                <c:pt idx="23279">
                  <c:v>40841.791669999991</c:v>
                </c:pt>
                <c:pt idx="23280">
                  <c:v>40841.833330000001</c:v>
                </c:pt>
                <c:pt idx="23281">
                  <c:v>40841.875</c:v>
                </c:pt>
                <c:pt idx="23282">
                  <c:v>40841.916670000006</c:v>
                </c:pt>
                <c:pt idx="23283">
                  <c:v>40841.958330000009</c:v>
                </c:pt>
                <c:pt idx="23284">
                  <c:v>40842</c:v>
                </c:pt>
                <c:pt idx="23285">
                  <c:v>40842.041669999999</c:v>
                </c:pt>
                <c:pt idx="23286">
                  <c:v>40842.083330000001</c:v>
                </c:pt>
                <c:pt idx="23287">
                  <c:v>40842.124999999993</c:v>
                </c:pt>
                <c:pt idx="23288">
                  <c:v>40842.166669999999</c:v>
                </c:pt>
                <c:pt idx="23289">
                  <c:v>40842.208330000001</c:v>
                </c:pt>
                <c:pt idx="23290">
                  <c:v>40842.25</c:v>
                </c:pt>
                <c:pt idx="23291">
                  <c:v>40842.291669999991</c:v>
                </c:pt>
                <c:pt idx="23292">
                  <c:v>40842.333330000001</c:v>
                </c:pt>
                <c:pt idx="23293">
                  <c:v>40842.375</c:v>
                </c:pt>
                <c:pt idx="23294">
                  <c:v>40842.416670000006</c:v>
                </c:pt>
                <c:pt idx="23295">
                  <c:v>40842.458330000009</c:v>
                </c:pt>
                <c:pt idx="23296">
                  <c:v>40842.5</c:v>
                </c:pt>
                <c:pt idx="23297">
                  <c:v>40842.541669999999</c:v>
                </c:pt>
                <c:pt idx="23298">
                  <c:v>40842.583330000001</c:v>
                </c:pt>
                <c:pt idx="23299">
                  <c:v>40842.624999999993</c:v>
                </c:pt>
                <c:pt idx="23300">
                  <c:v>40842.666669999999</c:v>
                </c:pt>
                <c:pt idx="23301">
                  <c:v>40842.708330000001</c:v>
                </c:pt>
                <c:pt idx="23302">
                  <c:v>40842.75</c:v>
                </c:pt>
                <c:pt idx="23303">
                  <c:v>40842.791669999991</c:v>
                </c:pt>
                <c:pt idx="23304">
                  <c:v>40842.833330000001</c:v>
                </c:pt>
                <c:pt idx="23305">
                  <c:v>40842.875</c:v>
                </c:pt>
                <c:pt idx="23306">
                  <c:v>40842.916670000006</c:v>
                </c:pt>
                <c:pt idx="23307">
                  <c:v>40842.958330000009</c:v>
                </c:pt>
                <c:pt idx="23308">
                  <c:v>40843</c:v>
                </c:pt>
                <c:pt idx="23309">
                  <c:v>40843.041669999999</c:v>
                </c:pt>
                <c:pt idx="23310">
                  <c:v>40843.083330000001</c:v>
                </c:pt>
                <c:pt idx="23311">
                  <c:v>40843.124999999993</c:v>
                </c:pt>
                <c:pt idx="23312">
                  <c:v>40843.166669999999</c:v>
                </c:pt>
                <c:pt idx="23313">
                  <c:v>40843.208330000001</c:v>
                </c:pt>
                <c:pt idx="23314">
                  <c:v>40843.25</c:v>
                </c:pt>
                <c:pt idx="23315">
                  <c:v>40843.291669999991</c:v>
                </c:pt>
                <c:pt idx="23316">
                  <c:v>40843.333330000001</c:v>
                </c:pt>
                <c:pt idx="23317">
                  <c:v>40843.375</c:v>
                </c:pt>
                <c:pt idx="23318">
                  <c:v>40843.416670000006</c:v>
                </c:pt>
                <c:pt idx="23319">
                  <c:v>40843.458330000009</c:v>
                </c:pt>
                <c:pt idx="23320">
                  <c:v>40843.5</c:v>
                </c:pt>
                <c:pt idx="23321">
                  <c:v>40843.541669999999</c:v>
                </c:pt>
                <c:pt idx="23322">
                  <c:v>40843.583330000001</c:v>
                </c:pt>
                <c:pt idx="23323">
                  <c:v>40843.624999999993</c:v>
                </c:pt>
                <c:pt idx="23324">
                  <c:v>40843.666669999999</c:v>
                </c:pt>
                <c:pt idx="23325">
                  <c:v>40843.708330000001</c:v>
                </c:pt>
                <c:pt idx="23326">
                  <c:v>40843.75</c:v>
                </c:pt>
                <c:pt idx="23327">
                  <c:v>40843.791669999991</c:v>
                </c:pt>
                <c:pt idx="23328">
                  <c:v>40843.833330000001</c:v>
                </c:pt>
                <c:pt idx="23329">
                  <c:v>40843.875</c:v>
                </c:pt>
                <c:pt idx="23330">
                  <c:v>40843.916670000006</c:v>
                </c:pt>
                <c:pt idx="23331">
                  <c:v>40843.958330000009</c:v>
                </c:pt>
                <c:pt idx="23332">
                  <c:v>40844</c:v>
                </c:pt>
                <c:pt idx="23333">
                  <c:v>40844.041669999999</c:v>
                </c:pt>
                <c:pt idx="23334">
                  <c:v>40844.083330000001</c:v>
                </c:pt>
                <c:pt idx="23335">
                  <c:v>40844.124999999993</c:v>
                </c:pt>
                <c:pt idx="23336">
                  <c:v>40844.166669999999</c:v>
                </c:pt>
                <c:pt idx="23337">
                  <c:v>40844.208330000001</c:v>
                </c:pt>
                <c:pt idx="23338">
                  <c:v>40844.25</c:v>
                </c:pt>
                <c:pt idx="23339">
                  <c:v>40844.291669999991</c:v>
                </c:pt>
                <c:pt idx="23340">
                  <c:v>40844.333330000001</c:v>
                </c:pt>
                <c:pt idx="23341">
                  <c:v>40844.375</c:v>
                </c:pt>
                <c:pt idx="23342">
                  <c:v>40844.416670000006</c:v>
                </c:pt>
                <c:pt idx="23343">
                  <c:v>40844.458330000009</c:v>
                </c:pt>
                <c:pt idx="23344">
                  <c:v>40844.5</c:v>
                </c:pt>
                <c:pt idx="23345">
                  <c:v>40844.541669999999</c:v>
                </c:pt>
                <c:pt idx="23346">
                  <c:v>40844.583330000001</c:v>
                </c:pt>
                <c:pt idx="23347">
                  <c:v>40844.624999999993</c:v>
                </c:pt>
                <c:pt idx="23348">
                  <c:v>40844.666669999999</c:v>
                </c:pt>
                <c:pt idx="23349">
                  <c:v>40844.708330000001</c:v>
                </c:pt>
                <c:pt idx="23350">
                  <c:v>40844.75</c:v>
                </c:pt>
                <c:pt idx="23351">
                  <c:v>40844.791669999991</c:v>
                </c:pt>
                <c:pt idx="23352">
                  <c:v>40844.833330000001</c:v>
                </c:pt>
                <c:pt idx="23353">
                  <c:v>40844.875</c:v>
                </c:pt>
                <c:pt idx="23354">
                  <c:v>40844.916670000006</c:v>
                </c:pt>
                <c:pt idx="23355">
                  <c:v>40844.958330000009</c:v>
                </c:pt>
                <c:pt idx="23356">
                  <c:v>40845</c:v>
                </c:pt>
                <c:pt idx="23357">
                  <c:v>40845.041669999999</c:v>
                </c:pt>
                <c:pt idx="23358">
                  <c:v>40845.083330000001</c:v>
                </c:pt>
                <c:pt idx="23359">
                  <c:v>40845.124999999993</c:v>
                </c:pt>
                <c:pt idx="23360">
                  <c:v>40845.166669999999</c:v>
                </c:pt>
                <c:pt idx="23361">
                  <c:v>40845.208330000001</c:v>
                </c:pt>
                <c:pt idx="23362">
                  <c:v>40845.25</c:v>
                </c:pt>
                <c:pt idx="23363">
                  <c:v>40845.291669999991</c:v>
                </c:pt>
                <c:pt idx="23364">
                  <c:v>40845.333330000001</c:v>
                </c:pt>
                <c:pt idx="23365">
                  <c:v>40845.375</c:v>
                </c:pt>
                <c:pt idx="23366">
                  <c:v>40845.416670000006</c:v>
                </c:pt>
                <c:pt idx="23367">
                  <c:v>40845.458330000009</c:v>
                </c:pt>
                <c:pt idx="23368">
                  <c:v>40845.5</c:v>
                </c:pt>
                <c:pt idx="23369">
                  <c:v>40845.541669999999</c:v>
                </c:pt>
                <c:pt idx="23370">
                  <c:v>40845.583330000001</c:v>
                </c:pt>
                <c:pt idx="23371">
                  <c:v>40845.624999999993</c:v>
                </c:pt>
                <c:pt idx="23372">
                  <c:v>40845.666669999999</c:v>
                </c:pt>
                <c:pt idx="23373">
                  <c:v>40845.708330000001</c:v>
                </c:pt>
                <c:pt idx="23374">
                  <c:v>40845.75</c:v>
                </c:pt>
                <c:pt idx="23375">
                  <c:v>40845.791669999991</c:v>
                </c:pt>
                <c:pt idx="23376">
                  <c:v>40845.833330000001</c:v>
                </c:pt>
                <c:pt idx="23377">
                  <c:v>40845.875</c:v>
                </c:pt>
                <c:pt idx="23378">
                  <c:v>40845.916670000006</c:v>
                </c:pt>
                <c:pt idx="23379">
                  <c:v>40845.958330000009</c:v>
                </c:pt>
                <c:pt idx="23380">
                  <c:v>40846</c:v>
                </c:pt>
                <c:pt idx="23381">
                  <c:v>40846.041669999999</c:v>
                </c:pt>
                <c:pt idx="23382">
                  <c:v>40846.083330000001</c:v>
                </c:pt>
                <c:pt idx="23383">
                  <c:v>40846.124999999993</c:v>
                </c:pt>
                <c:pt idx="23384">
                  <c:v>40846.166669999999</c:v>
                </c:pt>
                <c:pt idx="23385">
                  <c:v>40846.208330000001</c:v>
                </c:pt>
                <c:pt idx="23386">
                  <c:v>40846.25</c:v>
                </c:pt>
                <c:pt idx="23387">
                  <c:v>40846.291669999991</c:v>
                </c:pt>
                <c:pt idx="23388">
                  <c:v>40846.333330000001</c:v>
                </c:pt>
                <c:pt idx="23389">
                  <c:v>40846.375</c:v>
                </c:pt>
                <c:pt idx="23390">
                  <c:v>40846.416670000006</c:v>
                </c:pt>
                <c:pt idx="23391">
                  <c:v>40846.458330000009</c:v>
                </c:pt>
                <c:pt idx="23392">
                  <c:v>40846.5</c:v>
                </c:pt>
                <c:pt idx="23393">
                  <c:v>40846.541669999999</c:v>
                </c:pt>
                <c:pt idx="23394">
                  <c:v>40846.583330000001</c:v>
                </c:pt>
                <c:pt idx="23395">
                  <c:v>40846.624999999993</c:v>
                </c:pt>
                <c:pt idx="23396">
                  <c:v>40846.666669999999</c:v>
                </c:pt>
                <c:pt idx="23397">
                  <c:v>40846.708330000001</c:v>
                </c:pt>
                <c:pt idx="23398">
                  <c:v>40846.75</c:v>
                </c:pt>
                <c:pt idx="23399">
                  <c:v>40846.791669999991</c:v>
                </c:pt>
                <c:pt idx="23400">
                  <c:v>40846.833330000001</c:v>
                </c:pt>
                <c:pt idx="23401">
                  <c:v>40846.875</c:v>
                </c:pt>
                <c:pt idx="23402">
                  <c:v>40846.916670000006</c:v>
                </c:pt>
                <c:pt idx="23403">
                  <c:v>40846.958330000009</c:v>
                </c:pt>
                <c:pt idx="23404">
                  <c:v>40847</c:v>
                </c:pt>
                <c:pt idx="23405">
                  <c:v>40847.041669999999</c:v>
                </c:pt>
                <c:pt idx="23406">
                  <c:v>40847.083330000001</c:v>
                </c:pt>
                <c:pt idx="23407">
                  <c:v>40847.124999999993</c:v>
                </c:pt>
                <c:pt idx="23408">
                  <c:v>40847.166669999999</c:v>
                </c:pt>
                <c:pt idx="23409">
                  <c:v>40847.208330000001</c:v>
                </c:pt>
                <c:pt idx="23410">
                  <c:v>40847.25</c:v>
                </c:pt>
                <c:pt idx="23411">
                  <c:v>40847.291669999991</c:v>
                </c:pt>
                <c:pt idx="23412">
                  <c:v>40847.333330000001</c:v>
                </c:pt>
                <c:pt idx="23413">
                  <c:v>40847.375</c:v>
                </c:pt>
                <c:pt idx="23414">
                  <c:v>40847.416670000006</c:v>
                </c:pt>
                <c:pt idx="23415">
                  <c:v>40847.458330000009</c:v>
                </c:pt>
                <c:pt idx="23416">
                  <c:v>40847.5</c:v>
                </c:pt>
                <c:pt idx="23417">
                  <c:v>40847.541669999999</c:v>
                </c:pt>
                <c:pt idx="23418">
                  <c:v>40847.583330000001</c:v>
                </c:pt>
                <c:pt idx="23419">
                  <c:v>40847.624999999993</c:v>
                </c:pt>
                <c:pt idx="23420">
                  <c:v>40847.666669999999</c:v>
                </c:pt>
                <c:pt idx="23421">
                  <c:v>40847.708330000001</c:v>
                </c:pt>
                <c:pt idx="23422">
                  <c:v>40847.75</c:v>
                </c:pt>
                <c:pt idx="23423">
                  <c:v>40847.791669999991</c:v>
                </c:pt>
                <c:pt idx="23424">
                  <c:v>40847.833330000001</c:v>
                </c:pt>
                <c:pt idx="23425">
                  <c:v>40847.875</c:v>
                </c:pt>
                <c:pt idx="23426">
                  <c:v>40847.916670000006</c:v>
                </c:pt>
                <c:pt idx="23427">
                  <c:v>40847.958330000009</c:v>
                </c:pt>
                <c:pt idx="23428">
                  <c:v>40848</c:v>
                </c:pt>
                <c:pt idx="23429">
                  <c:v>40848.041669999999</c:v>
                </c:pt>
                <c:pt idx="23430">
                  <c:v>40848.083330000001</c:v>
                </c:pt>
                <c:pt idx="23431">
                  <c:v>40848.124999999993</c:v>
                </c:pt>
                <c:pt idx="23432">
                  <c:v>40848.166669999999</c:v>
                </c:pt>
                <c:pt idx="23433">
                  <c:v>40848.208330000001</c:v>
                </c:pt>
                <c:pt idx="23434">
                  <c:v>40848.25</c:v>
                </c:pt>
                <c:pt idx="23435">
                  <c:v>40848.291669999991</c:v>
                </c:pt>
                <c:pt idx="23436">
                  <c:v>40848.333330000001</c:v>
                </c:pt>
                <c:pt idx="23437">
                  <c:v>40848.375</c:v>
                </c:pt>
                <c:pt idx="23438">
                  <c:v>40848.416670000006</c:v>
                </c:pt>
                <c:pt idx="23439">
                  <c:v>40848.458330000009</c:v>
                </c:pt>
                <c:pt idx="23440">
                  <c:v>40848.5</c:v>
                </c:pt>
                <c:pt idx="23441">
                  <c:v>40848.541669999999</c:v>
                </c:pt>
                <c:pt idx="23442">
                  <c:v>40848.583330000001</c:v>
                </c:pt>
                <c:pt idx="23443">
                  <c:v>40848.624999999993</c:v>
                </c:pt>
                <c:pt idx="23444">
                  <c:v>40848.666669999999</c:v>
                </c:pt>
                <c:pt idx="23445">
                  <c:v>40848.708330000001</c:v>
                </c:pt>
                <c:pt idx="23446">
                  <c:v>40848.75</c:v>
                </c:pt>
                <c:pt idx="23447">
                  <c:v>40848.791669999991</c:v>
                </c:pt>
                <c:pt idx="23448">
                  <c:v>40848.833330000001</c:v>
                </c:pt>
                <c:pt idx="23449">
                  <c:v>40848.875</c:v>
                </c:pt>
                <c:pt idx="23450">
                  <c:v>40848.916670000006</c:v>
                </c:pt>
                <c:pt idx="23451">
                  <c:v>40848.958330000009</c:v>
                </c:pt>
                <c:pt idx="23452">
                  <c:v>40849</c:v>
                </c:pt>
                <c:pt idx="23453">
                  <c:v>40849.041669999999</c:v>
                </c:pt>
                <c:pt idx="23454">
                  <c:v>40849.083330000001</c:v>
                </c:pt>
                <c:pt idx="23455">
                  <c:v>40849.124999999993</c:v>
                </c:pt>
                <c:pt idx="23456">
                  <c:v>40849.166669999999</c:v>
                </c:pt>
                <c:pt idx="23457">
                  <c:v>40849.208330000001</c:v>
                </c:pt>
                <c:pt idx="23458">
                  <c:v>40849.25</c:v>
                </c:pt>
                <c:pt idx="23459">
                  <c:v>40849.291669999991</c:v>
                </c:pt>
                <c:pt idx="23460">
                  <c:v>40849.333330000001</c:v>
                </c:pt>
                <c:pt idx="23461">
                  <c:v>40849.375</c:v>
                </c:pt>
                <c:pt idx="23462">
                  <c:v>40849.416670000006</c:v>
                </c:pt>
                <c:pt idx="23463">
                  <c:v>40849.458330000009</c:v>
                </c:pt>
                <c:pt idx="23464">
                  <c:v>40849.5</c:v>
                </c:pt>
                <c:pt idx="23465">
                  <c:v>40849.541669999999</c:v>
                </c:pt>
                <c:pt idx="23466">
                  <c:v>40849.583330000001</c:v>
                </c:pt>
                <c:pt idx="23467">
                  <c:v>40849.624999999993</c:v>
                </c:pt>
                <c:pt idx="23468">
                  <c:v>40849.666669999999</c:v>
                </c:pt>
                <c:pt idx="23469">
                  <c:v>40849.708330000001</c:v>
                </c:pt>
                <c:pt idx="23470">
                  <c:v>40849.75</c:v>
                </c:pt>
                <c:pt idx="23471">
                  <c:v>40849.791669999991</c:v>
                </c:pt>
                <c:pt idx="23472">
                  <c:v>40849.833330000001</c:v>
                </c:pt>
                <c:pt idx="23473">
                  <c:v>40849.875</c:v>
                </c:pt>
                <c:pt idx="23474">
                  <c:v>40849.916670000006</c:v>
                </c:pt>
                <c:pt idx="23475">
                  <c:v>40849.958330000009</c:v>
                </c:pt>
                <c:pt idx="23476">
                  <c:v>40850</c:v>
                </c:pt>
                <c:pt idx="23477">
                  <c:v>40850.041669999999</c:v>
                </c:pt>
                <c:pt idx="23478">
                  <c:v>40850.083330000001</c:v>
                </c:pt>
                <c:pt idx="23479">
                  <c:v>40850.124999999993</c:v>
                </c:pt>
                <c:pt idx="23480">
                  <c:v>40850.166669999999</c:v>
                </c:pt>
                <c:pt idx="23481">
                  <c:v>40850.208330000001</c:v>
                </c:pt>
                <c:pt idx="23482">
                  <c:v>40850.25</c:v>
                </c:pt>
                <c:pt idx="23483">
                  <c:v>40850.291669999991</c:v>
                </c:pt>
                <c:pt idx="23484">
                  <c:v>40850.333330000001</c:v>
                </c:pt>
                <c:pt idx="23485">
                  <c:v>40850.375</c:v>
                </c:pt>
                <c:pt idx="23486">
                  <c:v>40850.416670000006</c:v>
                </c:pt>
                <c:pt idx="23487">
                  <c:v>40850.458330000009</c:v>
                </c:pt>
                <c:pt idx="23488">
                  <c:v>40850.5</c:v>
                </c:pt>
                <c:pt idx="23489">
                  <c:v>40850.541669999999</c:v>
                </c:pt>
                <c:pt idx="23490">
                  <c:v>40850.583330000001</c:v>
                </c:pt>
                <c:pt idx="23491">
                  <c:v>40850.624999999993</c:v>
                </c:pt>
                <c:pt idx="23492">
                  <c:v>40850.666669999999</c:v>
                </c:pt>
                <c:pt idx="23493">
                  <c:v>40850.708330000001</c:v>
                </c:pt>
                <c:pt idx="23494">
                  <c:v>40850.75</c:v>
                </c:pt>
                <c:pt idx="23495">
                  <c:v>40850.791669999991</c:v>
                </c:pt>
                <c:pt idx="23496">
                  <c:v>40850.833330000001</c:v>
                </c:pt>
                <c:pt idx="23497">
                  <c:v>40850.875</c:v>
                </c:pt>
                <c:pt idx="23498">
                  <c:v>40850.916670000006</c:v>
                </c:pt>
                <c:pt idx="23499">
                  <c:v>40850.958330000009</c:v>
                </c:pt>
                <c:pt idx="23500">
                  <c:v>40851</c:v>
                </c:pt>
                <c:pt idx="23501">
                  <c:v>40851.041669999999</c:v>
                </c:pt>
                <c:pt idx="23502">
                  <c:v>40851.083330000001</c:v>
                </c:pt>
                <c:pt idx="23503">
                  <c:v>40851.124999999993</c:v>
                </c:pt>
                <c:pt idx="23504">
                  <c:v>40851.166669999999</c:v>
                </c:pt>
                <c:pt idx="23505">
                  <c:v>40851.208330000001</c:v>
                </c:pt>
                <c:pt idx="23506">
                  <c:v>40851.25</c:v>
                </c:pt>
                <c:pt idx="23507">
                  <c:v>40851.291669999991</c:v>
                </c:pt>
                <c:pt idx="23508">
                  <c:v>40851.333330000001</c:v>
                </c:pt>
                <c:pt idx="23509">
                  <c:v>40851.375</c:v>
                </c:pt>
                <c:pt idx="23510">
                  <c:v>40851.416670000006</c:v>
                </c:pt>
                <c:pt idx="23511">
                  <c:v>40851.458330000009</c:v>
                </c:pt>
                <c:pt idx="23512">
                  <c:v>40851.5</c:v>
                </c:pt>
                <c:pt idx="23513">
                  <c:v>40851.541669999999</c:v>
                </c:pt>
                <c:pt idx="23514">
                  <c:v>40851.583330000001</c:v>
                </c:pt>
                <c:pt idx="23515">
                  <c:v>40851.624999999993</c:v>
                </c:pt>
                <c:pt idx="23516">
                  <c:v>40851.666669999999</c:v>
                </c:pt>
                <c:pt idx="23517">
                  <c:v>40851.708330000001</c:v>
                </c:pt>
                <c:pt idx="23518">
                  <c:v>40851.75</c:v>
                </c:pt>
                <c:pt idx="23519">
                  <c:v>40851.791669999991</c:v>
                </c:pt>
                <c:pt idx="23520">
                  <c:v>40851.833330000001</c:v>
                </c:pt>
                <c:pt idx="23521">
                  <c:v>40851.875</c:v>
                </c:pt>
                <c:pt idx="23522">
                  <c:v>40851.916670000006</c:v>
                </c:pt>
                <c:pt idx="23523">
                  <c:v>40851.958330000009</c:v>
                </c:pt>
                <c:pt idx="23524">
                  <c:v>40852</c:v>
                </c:pt>
                <c:pt idx="23525">
                  <c:v>40852.041669999999</c:v>
                </c:pt>
                <c:pt idx="23526">
                  <c:v>40852.083330000001</c:v>
                </c:pt>
                <c:pt idx="23527">
                  <c:v>40852.124999999993</c:v>
                </c:pt>
                <c:pt idx="23528">
                  <c:v>40852.166669999999</c:v>
                </c:pt>
                <c:pt idx="23529">
                  <c:v>40852.208330000001</c:v>
                </c:pt>
                <c:pt idx="23530">
                  <c:v>40852.25</c:v>
                </c:pt>
                <c:pt idx="23531">
                  <c:v>40852.291669999991</c:v>
                </c:pt>
                <c:pt idx="23532">
                  <c:v>40852.333330000001</c:v>
                </c:pt>
                <c:pt idx="23533">
                  <c:v>40852.375</c:v>
                </c:pt>
                <c:pt idx="23534">
                  <c:v>40852.416670000006</c:v>
                </c:pt>
                <c:pt idx="23535">
                  <c:v>40852.458330000009</c:v>
                </c:pt>
                <c:pt idx="23536">
                  <c:v>40852.5</c:v>
                </c:pt>
                <c:pt idx="23537">
                  <c:v>40852.541669999999</c:v>
                </c:pt>
                <c:pt idx="23538">
                  <c:v>40852.583330000001</c:v>
                </c:pt>
                <c:pt idx="23539">
                  <c:v>40852.624999999993</c:v>
                </c:pt>
                <c:pt idx="23540">
                  <c:v>40852.666669999999</c:v>
                </c:pt>
                <c:pt idx="23541">
                  <c:v>40852.708330000001</c:v>
                </c:pt>
                <c:pt idx="23542">
                  <c:v>40852.75</c:v>
                </c:pt>
                <c:pt idx="23543">
                  <c:v>40852.791669999991</c:v>
                </c:pt>
                <c:pt idx="23544">
                  <c:v>40852.833330000001</c:v>
                </c:pt>
                <c:pt idx="23545">
                  <c:v>40852.875</c:v>
                </c:pt>
                <c:pt idx="23546">
                  <c:v>40852.916670000006</c:v>
                </c:pt>
                <c:pt idx="23547">
                  <c:v>40852.958330000009</c:v>
                </c:pt>
                <c:pt idx="23548">
                  <c:v>40853</c:v>
                </c:pt>
                <c:pt idx="23549">
                  <c:v>40853.041669999999</c:v>
                </c:pt>
                <c:pt idx="23550">
                  <c:v>40853.083330000001</c:v>
                </c:pt>
                <c:pt idx="23551">
                  <c:v>40853.124999999993</c:v>
                </c:pt>
                <c:pt idx="23552">
                  <c:v>40853.166669999999</c:v>
                </c:pt>
                <c:pt idx="23553">
                  <c:v>40853.208330000001</c:v>
                </c:pt>
                <c:pt idx="23554">
                  <c:v>40853.25</c:v>
                </c:pt>
                <c:pt idx="23555">
                  <c:v>40853.291669999991</c:v>
                </c:pt>
                <c:pt idx="23556">
                  <c:v>40853.333330000001</c:v>
                </c:pt>
                <c:pt idx="23557">
                  <c:v>40853.375</c:v>
                </c:pt>
                <c:pt idx="23558">
                  <c:v>40853.416670000006</c:v>
                </c:pt>
                <c:pt idx="23559">
                  <c:v>40853.458330000009</c:v>
                </c:pt>
                <c:pt idx="23560">
                  <c:v>40853.5</c:v>
                </c:pt>
                <c:pt idx="23561">
                  <c:v>40853.541669999999</c:v>
                </c:pt>
                <c:pt idx="23562">
                  <c:v>40853.583330000001</c:v>
                </c:pt>
                <c:pt idx="23563">
                  <c:v>40853.624999999993</c:v>
                </c:pt>
                <c:pt idx="23564">
                  <c:v>40853.666669999999</c:v>
                </c:pt>
                <c:pt idx="23565">
                  <c:v>40853.708330000001</c:v>
                </c:pt>
                <c:pt idx="23566">
                  <c:v>40853.75</c:v>
                </c:pt>
                <c:pt idx="23567">
                  <c:v>40853.791669999991</c:v>
                </c:pt>
                <c:pt idx="23568">
                  <c:v>40853.833330000001</c:v>
                </c:pt>
                <c:pt idx="23569">
                  <c:v>40853.875</c:v>
                </c:pt>
                <c:pt idx="23570">
                  <c:v>40853.916670000006</c:v>
                </c:pt>
                <c:pt idx="23571">
                  <c:v>40853.958330000009</c:v>
                </c:pt>
                <c:pt idx="23572">
                  <c:v>40854</c:v>
                </c:pt>
                <c:pt idx="23573">
                  <c:v>40854.041669999999</c:v>
                </c:pt>
                <c:pt idx="23574">
                  <c:v>40854.083330000001</c:v>
                </c:pt>
                <c:pt idx="23575">
                  <c:v>40854.124999999993</c:v>
                </c:pt>
                <c:pt idx="23576">
                  <c:v>40854.166669999999</c:v>
                </c:pt>
                <c:pt idx="23577">
                  <c:v>40854.208330000001</c:v>
                </c:pt>
                <c:pt idx="23578">
                  <c:v>40854.25</c:v>
                </c:pt>
                <c:pt idx="23579">
                  <c:v>40854.291669999991</c:v>
                </c:pt>
                <c:pt idx="23580">
                  <c:v>40854.333330000001</c:v>
                </c:pt>
                <c:pt idx="23581">
                  <c:v>40854.375</c:v>
                </c:pt>
                <c:pt idx="23582">
                  <c:v>40854.416670000006</c:v>
                </c:pt>
                <c:pt idx="23583">
                  <c:v>40854.458330000009</c:v>
                </c:pt>
                <c:pt idx="23584">
                  <c:v>40854.5</c:v>
                </c:pt>
                <c:pt idx="23585">
                  <c:v>40854.541669999999</c:v>
                </c:pt>
                <c:pt idx="23586">
                  <c:v>40854.583330000001</c:v>
                </c:pt>
                <c:pt idx="23587">
                  <c:v>40854.624999999993</c:v>
                </c:pt>
                <c:pt idx="23588">
                  <c:v>40854.666669999999</c:v>
                </c:pt>
                <c:pt idx="23589">
                  <c:v>40854.708330000001</c:v>
                </c:pt>
                <c:pt idx="23590">
                  <c:v>40854.75</c:v>
                </c:pt>
                <c:pt idx="23591">
                  <c:v>40854.791669999991</c:v>
                </c:pt>
                <c:pt idx="23592">
                  <c:v>40854.833330000001</c:v>
                </c:pt>
                <c:pt idx="23593">
                  <c:v>40854.875</c:v>
                </c:pt>
                <c:pt idx="23594">
                  <c:v>40854.916670000006</c:v>
                </c:pt>
                <c:pt idx="23595">
                  <c:v>40854.958330000009</c:v>
                </c:pt>
                <c:pt idx="23596">
                  <c:v>40855</c:v>
                </c:pt>
                <c:pt idx="23597">
                  <c:v>40855.041669999999</c:v>
                </c:pt>
                <c:pt idx="23598">
                  <c:v>40855.083330000001</c:v>
                </c:pt>
                <c:pt idx="23599">
                  <c:v>40855.124999999993</c:v>
                </c:pt>
                <c:pt idx="23600">
                  <c:v>40855.166669999999</c:v>
                </c:pt>
                <c:pt idx="23601">
                  <c:v>40855.208330000001</c:v>
                </c:pt>
                <c:pt idx="23602">
                  <c:v>40855.25</c:v>
                </c:pt>
                <c:pt idx="23603">
                  <c:v>40855.291669999991</c:v>
                </c:pt>
                <c:pt idx="23604">
                  <c:v>40855.333330000001</c:v>
                </c:pt>
                <c:pt idx="23605">
                  <c:v>40855.375</c:v>
                </c:pt>
                <c:pt idx="23606">
                  <c:v>40855.416670000006</c:v>
                </c:pt>
                <c:pt idx="23607">
                  <c:v>40855.458330000009</c:v>
                </c:pt>
                <c:pt idx="23608">
                  <c:v>40855.5</c:v>
                </c:pt>
                <c:pt idx="23609">
                  <c:v>40855.541669999999</c:v>
                </c:pt>
                <c:pt idx="23610">
                  <c:v>40855.583330000001</c:v>
                </c:pt>
                <c:pt idx="23611">
                  <c:v>40855.624999999993</c:v>
                </c:pt>
                <c:pt idx="23612">
                  <c:v>40855.666669999999</c:v>
                </c:pt>
                <c:pt idx="23613">
                  <c:v>40855.708330000001</c:v>
                </c:pt>
                <c:pt idx="23614">
                  <c:v>40855.75</c:v>
                </c:pt>
                <c:pt idx="23615">
                  <c:v>40855.791669999991</c:v>
                </c:pt>
                <c:pt idx="23616">
                  <c:v>40855.833330000001</c:v>
                </c:pt>
                <c:pt idx="23617">
                  <c:v>40855.875</c:v>
                </c:pt>
                <c:pt idx="23618">
                  <c:v>40855.916670000006</c:v>
                </c:pt>
                <c:pt idx="23619">
                  <c:v>40855.958330000009</c:v>
                </c:pt>
                <c:pt idx="23620">
                  <c:v>40856</c:v>
                </c:pt>
                <c:pt idx="23621">
                  <c:v>40856.041669999999</c:v>
                </c:pt>
                <c:pt idx="23622">
                  <c:v>40856.083330000001</c:v>
                </c:pt>
                <c:pt idx="23623">
                  <c:v>40856.124999999993</c:v>
                </c:pt>
                <c:pt idx="23624">
                  <c:v>40856.166669999999</c:v>
                </c:pt>
                <c:pt idx="23625">
                  <c:v>40856.208330000001</c:v>
                </c:pt>
                <c:pt idx="23626">
                  <c:v>40856.25</c:v>
                </c:pt>
                <c:pt idx="23627">
                  <c:v>40856.291669999991</c:v>
                </c:pt>
                <c:pt idx="23628">
                  <c:v>40856.333330000001</c:v>
                </c:pt>
                <c:pt idx="23629">
                  <c:v>40856.375</c:v>
                </c:pt>
                <c:pt idx="23630">
                  <c:v>40856.416670000006</c:v>
                </c:pt>
                <c:pt idx="23631">
                  <c:v>40856.458330000009</c:v>
                </c:pt>
                <c:pt idx="23632">
                  <c:v>40856.5</c:v>
                </c:pt>
                <c:pt idx="23633">
                  <c:v>40856.541669999999</c:v>
                </c:pt>
                <c:pt idx="23634">
                  <c:v>40856.583330000001</c:v>
                </c:pt>
                <c:pt idx="23635">
                  <c:v>40856.624999999993</c:v>
                </c:pt>
                <c:pt idx="23636">
                  <c:v>40856.666669999999</c:v>
                </c:pt>
                <c:pt idx="23637">
                  <c:v>40856.708330000001</c:v>
                </c:pt>
                <c:pt idx="23638">
                  <c:v>40856.75</c:v>
                </c:pt>
                <c:pt idx="23639">
                  <c:v>40856.791669999991</c:v>
                </c:pt>
                <c:pt idx="23640">
                  <c:v>40856.833330000001</c:v>
                </c:pt>
                <c:pt idx="23641">
                  <c:v>40856.875</c:v>
                </c:pt>
                <c:pt idx="23642">
                  <c:v>40856.916670000006</c:v>
                </c:pt>
                <c:pt idx="23643">
                  <c:v>40856.958330000009</c:v>
                </c:pt>
                <c:pt idx="23644">
                  <c:v>40857</c:v>
                </c:pt>
                <c:pt idx="23645">
                  <c:v>40857.041669999999</c:v>
                </c:pt>
                <c:pt idx="23646">
                  <c:v>40857.083330000001</c:v>
                </c:pt>
                <c:pt idx="23647">
                  <c:v>40857.124999999993</c:v>
                </c:pt>
                <c:pt idx="23648">
                  <c:v>40857.166669999999</c:v>
                </c:pt>
                <c:pt idx="23649">
                  <c:v>40857.208330000001</c:v>
                </c:pt>
                <c:pt idx="23650">
                  <c:v>40857.25</c:v>
                </c:pt>
                <c:pt idx="23651">
                  <c:v>40857.291669999991</c:v>
                </c:pt>
                <c:pt idx="23652">
                  <c:v>40857.333330000001</c:v>
                </c:pt>
                <c:pt idx="23653">
                  <c:v>40857.375</c:v>
                </c:pt>
                <c:pt idx="23654">
                  <c:v>40857.416670000006</c:v>
                </c:pt>
                <c:pt idx="23655">
                  <c:v>40857.458330000009</c:v>
                </c:pt>
                <c:pt idx="23656">
                  <c:v>40857.5</c:v>
                </c:pt>
                <c:pt idx="23657">
                  <c:v>40857.541669999999</c:v>
                </c:pt>
                <c:pt idx="23658">
                  <c:v>40857.583330000001</c:v>
                </c:pt>
                <c:pt idx="23659">
                  <c:v>40857.624999999993</c:v>
                </c:pt>
                <c:pt idx="23660">
                  <c:v>40857.666669999999</c:v>
                </c:pt>
                <c:pt idx="23661">
                  <c:v>40857.708330000001</c:v>
                </c:pt>
                <c:pt idx="23662">
                  <c:v>40857.75</c:v>
                </c:pt>
                <c:pt idx="23663">
                  <c:v>40857.791669999991</c:v>
                </c:pt>
                <c:pt idx="23664">
                  <c:v>40857.833330000001</c:v>
                </c:pt>
                <c:pt idx="23665">
                  <c:v>40857.875</c:v>
                </c:pt>
                <c:pt idx="23666">
                  <c:v>40857.916670000006</c:v>
                </c:pt>
                <c:pt idx="23667">
                  <c:v>40857.958330000009</c:v>
                </c:pt>
                <c:pt idx="23668">
                  <c:v>40858</c:v>
                </c:pt>
                <c:pt idx="23669">
                  <c:v>40858.041669999999</c:v>
                </c:pt>
                <c:pt idx="23670">
                  <c:v>40858.083330000001</c:v>
                </c:pt>
                <c:pt idx="23671">
                  <c:v>40858.124999999993</c:v>
                </c:pt>
                <c:pt idx="23672">
                  <c:v>40858.166669999999</c:v>
                </c:pt>
                <c:pt idx="23673">
                  <c:v>40858.208330000001</c:v>
                </c:pt>
                <c:pt idx="23674">
                  <c:v>40858.25</c:v>
                </c:pt>
                <c:pt idx="23675">
                  <c:v>40858.291669999991</c:v>
                </c:pt>
                <c:pt idx="23676">
                  <c:v>40858.333330000001</c:v>
                </c:pt>
                <c:pt idx="23677">
                  <c:v>40858.375</c:v>
                </c:pt>
                <c:pt idx="23678">
                  <c:v>40858.416670000006</c:v>
                </c:pt>
                <c:pt idx="23679">
                  <c:v>40858.458330000009</c:v>
                </c:pt>
                <c:pt idx="23680">
                  <c:v>40858.5</c:v>
                </c:pt>
                <c:pt idx="23681">
                  <c:v>40858.541669999999</c:v>
                </c:pt>
                <c:pt idx="23682">
                  <c:v>40858.583330000001</c:v>
                </c:pt>
                <c:pt idx="23683">
                  <c:v>40858.624999999993</c:v>
                </c:pt>
                <c:pt idx="23684">
                  <c:v>40858.666669999999</c:v>
                </c:pt>
                <c:pt idx="23685">
                  <c:v>40858.708330000001</c:v>
                </c:pt>
                <c:pt idx="23686">
                  <c:v>40858.75</c:v>
                </c:pt>
                <c:pt idx="23687">
                  <c:v>40858.791669999991</c:v>
                </c:pt>
                <c:pt idx="23688">
                  <c:v>40858.833330000001</c:v>
                </c:pt>
                <c:pt idx="23689">
                  <c:v>40858.875</c:v>
                </c:pt>
                <c:pt idx="23690">
                  <c:v>40858.916670000006</c:v>
                </c:pt>
                <c:pt idx="23691">
                  <c:v>40858.958330000009</c:v>
                </c:pt>
                <c:pt idx="23692">
                  <c:v>40859</c:v>
                </c:pt>
                <c:pt idx="23693">
                  <c:v>40859.041669999999</c:v>
                </c:pt>
                <c:pt idx="23694">
                  <c:v>40859.083330000001</c:v>
                </c:pt>
                <c:pt idx="23695">
                  <c:v>40859.124999999993</c:v>
                </c:pt>
                <c:pt idx="23696">
                  <c:v>40859.166669999999</c:v>
                </c:pt>
                <c:pt idx="23697">
                  <c:v>40859.208330000001</c:v>
                </c:pt>
                <c:pt idx="23698">
                  <c:v>40859.25</c:v>
                </c:pt>
                <c:pt idx="23699">
                  <c:v>40859.291669999991</c:v>
                </c:pt>
                <c:pt idx="23700">
                  <c:v>40859.333330000001</c:v>
                </c:pt>
                <c:pt idx="23701">
                  <c:v>40859.375</c:v>
                </c:pt>
                <c:pt idx="23702">
                  <c:v>40859.416670000006</c:v>
                </c:pt>
                <c:pt idx="23703">
                  <c:v>40859.458330000009</c:v>
                </c:pt>
                <c:pt idx="23704">
                  <c:v>40859.5</c:v>
                </c:pt>
                <c:pt idx="23705">
                  <c:v>40859.541669999999</c:v>
                </c:pt>
                <c:pt idx="23706">
                  <c:v>40859.583330000001</c:v>
                </c:pt>
                <c:pt idx="23707">
                  <c:v>40859.624999999993</c:v>
                </c:pt>
                <c:pt idx="23708">
                  <c:v>40859.666669999999</c:v>
                </c:pt>
                <c:pt idx="23709">
                  <c:v>40859.708330000001</c:v>
                </c:pt>
                <c:pt idx="23710">
                  <c:v>40859.75</c:v>
                </c:pt>
                <c:pt idx="23711">
                  <c:v>40859.791669999991</c:v>
                </c:pt>
                <c:pt idx="23712">
                  <c:v>40859.833330000001</c:v>
                </c:pt>
                <c:pt idx="23713">
                  <c:v>40859.875</c:v>
                </c:pt>
                <c:pt idx="23714">
                  <c:v>40859.916670000006</c:v>
                </c:pt>
                <c:pt idx="23715">
                  <c:v>40859.958330000009</c:v>
                </c:pt>
                <c:pt idx="23716">
                  <c:v>40860</c:v>
                </c:pt>
                <c:pt idx="23717">
                  <c:v>40860.041669999999</c:v>
                </c:pt>
                <c:pt idx="23718">
                  <c:v>40860.083330000001</c:v>
                </c:pt>
                <c:pt idx="23719">
                  <c:v>40860.124999999993</c:v>
                </c:pt>
                <c:pt idx="23720">
                  <c:v>40860.166669999999</c:v>
                </c:pt>
                <c:pt idx="23721">
                  <c:v>40860.208330000001</c:v>
                </c:pt>
                <c:pt idx="23722">
                  <c:v>40860.25</c:v>
                </c:pt>
                <c:pt idx="23723">
                  <c:v>40860.291669999991</c:v>
                </c:pt>
                <c:pt idx="23724">
                  <c:v>40860.333330000001</c:v>
                </c:pt>
                <c:pt idx="23725">
                  <c:v>40860.375</c:v>
                </c:pt>
                <c:pt idx="23726">
                  <c:v>40860.416670000006</c:v>
                </c:pt>
                <c:pt idx="23727">
                  <c:v>40860.458330000009</c:v>
                </c:pt>
                <c:pt idx="23728">
                  <c:v>40860.5</c:v>
                </c:pt>
                <c:pt idx="23729">
                  <c:v>40860.541669999999</c:v>
                </c:pt>
                <c:pt idx="23730">
                  <c:v>40860.583330000001</c:v>
                </c:pt>
                <c:pt idx="23731">
                  <c:v>40860.624999999993</c:v>
                </c:pt>
                <c:pt idx="23732">
                  <c:v>40860.666669999999</c:v>
                </c:pt>
                <c:pt idx="23733">
                  <c:v>40860.708330000001</c:v>
                </c:pt>
                <c:pt idx="23734">
                  <c:v>40860.75</c:v>
                </c:pt>
                <c:pt idx="23735">
                  <c:v>40860.791669999991</c:v>
                </c:pt>
                <c:pt idx="23736">
                  <c:v>40860.833330000001</c:v>
                </c:pt>
                <c:pt idx="23737">
                  <c:v>40860.875</c:v>
                </c:pt>
                <c:pt idx="23738">
                  <c:v>40860.916670000006</c:v>
                </c:pt>
                <c:pt idx="23739">
                  <c:v>40860.958330000009</c:v>
                </c:pt>
                <c:pt idx="23740">
                  <c:v>40861</c:v>
                </c:pt>
                <c:pt idx="23741">
                  <c:v>40861.041669999999</c:v>
                </c:pt>
                <c:pt idx="23742">
                  <c:v>40861.083330000001</c:v>
                </c:pt>
                <c:pt idx="23743">
                  <c:v>40861.124999999993</c:v>
                </c:pt>
                <c:pt idx="23744">
                  <c:v>40861.166669999999</c:v>
                </c:pt>
                <c:pt idx="23745">
                  <c:v>40861.208330000001</c:v>
                </c:pt>
                <c:pt idx="23746">
                  <c:v>40861.25</c:v>
                </c:pt>
                <c:pt idx="23747">
                  <c:v>40861.291669999991</c:v>
                </c:pt>
                <c:pt idx="23748">
                  <c:v>40861.333330000001</c:v>
                </c:pt>
                <c:pt idx="23749">
                  <c:v>40861.375</c:v>
                </c:pt>
                <c:pt idx="23750">
                  <c:v>40861.416670000006</c:v>
                </c:pt>
                <c:pt idx="23751">
                  <c:v>40861.458330000009</c:v>
                </c:pt>
                <c:pt idx="23752">
                  <c:v>40861.5</c:v>
                </c:pt>
                <c:pt idx="23753">
                  <c:v>40861.541669999999</c:v>
                </c:pt>
                <c:pt idx="23754">
                  <c:v>40861.583330000001</c:v>
                </c:pt>
                <c:pt idx="23755">
                  <c:v>40861.624999999993</c:v>
                </c:pt>
                <c:pt idx="23756">
                  <c:v>40861.666669999999</c:v>
                </c:pt>
                <c:pt idx="23757">
                  <c:v>40861.708330000001</c:v>
                </c:pt>
                <c:pt idx="23758">
                  <c:v>40861.75</c:v>
                </c:pt>
                <c:pt idx="23759">
                  <c:v>40861.791669999991</c:v>
                </c:pt>
                <c:pt idx="23760">
                  <c:v>40861.833330000001</c:v>
                </c:pt>
                <c:pt idx="23761">
                  <c:v>40861.875</c:v>
                </c:pt>
                <c:pt idx="23762">
                  <c:v>40861.916670000006</c:v>
                </c:pt>
                <c:pt idx="23763">
                  <c:v>40861.958330000009</c:v>
                </c:pt>
                <c:pt idx="23764">
                  <c:v>40862</c:v>
                </c:pt>
                <c:pt idx="23765">
                  <c:v>40862.041669999999</c:v>
                </c:pt>
                <c:pt idx="23766">
                  <c:v>40862.083330000001</c:v>
                </c:pt>
                <c:pt idx="23767">
                  <c:v>40862.124999999993</c:v>
                </c:pt>
                <c:pt idx="23768">
                  <c:v>40862.166669999999</c:v>
                </c:pt>
                <c:pt idx="23769">
                  <c:v>40862.208330000001</c:v>
                </c:pt>
                <c:pt idx="23770">
                  <c:v>40862.25</c:v>
                </c:pt>
                <c:pt idx="23771">
                  <c:v>40862.291669999991</c:v>
                </c:pt>
                <c:pt idx="23772">
                  <c:v>40862.333330000001</c:v>
                </c:pt>
                <c:pt idx="23773">
                  <c:v>40862.375</c:v>
                </c:pt>
                <c:pt idx="23774">
                  <c:v>40862.416670000006</c:v>
                </c:pt>
                <c:pt idx="23775">
                  <c:v>40862.458330000009</c:v>
                </c:pt>
                <c:pt idx="23776">
                  <c:v>40862.5</c:v>
                </c:pt>
                <c:pt idx="23777">
                  <c:v>40862.541669999999</c:v>
                </c:pt>
                <c:pt idx="23778">
                  <c:v>40862.583330000001</c:v>
                </c:pt>
                <c:pt idx="23779">
                  <c:v>40862.624999999993</c:v>
                </c:pt>
                <c:pt idx="23780">
                  <c:v>40862.666669999999</c:v>
                </c:pt>
                <c:pt idx="23781">
                  <c:v>40862.708330000001</c:v>
                </c:pt>
                <c:pt idx="23782">
                  <c:v>40862.75</c:v>
                </c:pt>
                <c:pt idx="23783">
                  <c:v>40862.791669999991</c:v>
                </c:pt>
                <c:pt idx="23784">
                  <c:v>40862.833330000001</c:v>
                </c:pt>
                <c:pt idx="23785">
                  <c:v>40862.875</c:v>
                </c:pt>
                <c:pt idx="23786">
                  <c:v>40862.916670000006</c:v>
                </c:pt>
                <c:pt idx="23787">
                  <c:v>40862.958330000009</c:v>
                </c:pt>
                <c:pt idx="23788">
                  <c:v>40863</c:v>
                </c:pt>
                <c:pt idx="23789">
                  <c:v>40863.041669999999</c:v>
                </c:pt>
                <c:pt idx="23790">
                  <c:v>40863.083330000001</c:v>
                </c:pt>
                <c:pt idx="23791">
                  <c:v>40863.124999999993</c:v>
                </c:pt>
                <c:pt idx="23792">
                  <c:v>40863.166669999999</c:v>
                </c:pt>
                <c:pt idx="23793">
                  <c:v>40863.208330000001</c:v>
                </c:pt>
                <c:pt idx="23794">
                  <c:v>40863.25</c:v>
                </c:pt>
                <c:pt idx="23795">
                  <c:v>40863.291669999991</c:v>
                </c:pt>
                <c:pt idx="23796">
                  <c:v>40863.333330000001</c:v>
                </c:pt>
                <c:pt idx="23797">
                  <c:v>40863.375</c:v>
                </c:pt>
                <c:pt idx="23798">
                  <c:v>40863.416670000006</c:v>
                </c:pt>
                <c:pt idx="23799">
                  <c:v>40863.458330000009</c:v>
                </c:pt>
                <c:pt idx="23800">
                  <c:v>40863.5</c:v>
                </c:pt>
                <c:pt idx="23801">
                  <c:v>40863.541669999999</c:v>
                </c:pt>
                <c:pt idx="23802">
                  <c:v>40863.583330000001</c:v>
                </c:pt>
                <c:pt idx="23803">
                  <c:v>40863.624999999993</c:v>
                </c:pt>
                <c:pt idx="23804">
                  <c:v>40863.666669999999</c:v>
                </c:pt>
                <c:pt idx="23805">
                  <c:v>40863.708330000001</c:v>
                </c:pt>
                <c:pt idx="23806">
                  <c:v>40863.75</c:v>
                </c:pt>
                <c:pt idx="23807">
                  <c:v>40863.791669999991</c:v>
                </c:pt>
                <c:pt idx="23808">
                  <c:v>40863.833330000001</c:v>
                </c:pt>
                <c:pt idx="23809">
                  <c:v>40863.875</c:v>
                </c:pt>
                <c:pt idx="23810">
                  <c:v>40863.916670000006</c:v>
                </c:pt>
                <c:pt idx="23811">
                  <c:v>40863.958330000009</c:v>
                </c:pt>
                <c:pt idx="23812">
                  <c:v>40864</c:v>
                </c:pt>
                <c:pt idx="23813">
                  <c:v>40864.041669999999</c:v>
                </c:pt>
                <c:pt idx="23814">
                  <c:v>40864.083330000001</c:v>
                </c:pt>
                <c:pt idx="23815">
                  <c:v>40864.124999999993</c:v>
                </c:pt>
                <c:pt idx="23816">
                  <c:v>40864.166669999999</c:v>
                </c:pt>
                <c:pt idx="23817">
                  <c:v>40864.208330000001</c:v>
                </c:pt>
                <c:pt idx="23818">
                  <c:v>40864.25</c:v>
                </c:pt>
                <c:pt idx="23819">
                  <c:v>40864.291669999991</c:v>
                </c:pt>
                <c:pt idx="23820">
                  <c:v>40864.333330000001</c:v>
                </c:pt>
                <c:pt idx="23821">
                  <c:v>40864.375</c:v>
                </c:pt>
                <c:pt idx="23822">
                  <c:v>40864.416670000006</c:v>
                </c:pt>
                <c:pt idx="23823">
                  <c:v>40864.458330000009</c:v>
                </c:pt>
                <c:pt idx="23824">
                  <c:v>40864.5</c:v>
                </c:pt>
                <c:pt idx="23825">
                  <c:v>40864.541669999999</c:v>
                </c:pt>
                <c:pt idx="23826">
                  <c:v>40864.583330000001</c:v>
                </c:pt>
                <c:pt idx="23827">
                  <c:v>40864.624999999993</c:v>
                </c:pt>
                <c:pt idx="23828">
                  <c:v>40864.666669999999</c:v>
                </c:pt>
                <c:pt idx="23829">
                  <c:v>40864.708330000001</c:v>
                </c:pt>
                <c:pt idx="23830">
                  <c:v>40864.75</c:v>
                </c:pt>
                <c:pt idx="23831">
                  <c:v>40864.791669999991</c:v>
                </c:pt>
                <c:pt idx="23832">
                  <c:v>40864.833330000001</c:v>
                </c:pt>
                <c:pt idx="23833">
                  <c:v>40864.875</c:v>
                </c:pt>
                <c:pt idx="23834">
                  <c:v>40864.916670000006</c:v>
                </c:pt>
                <c:pt idx="23835">
                  <c:v>40864.958330000009</c:v>
                </c:pt>
                <c:pt idx="23836">
                  <c:v>40865</c:v>
                </c:pt>
                <c:pt idx="23837">
                  <c:v>40865.041669999999</c:v>
                </c:pt>
                <c:pt idx="23838">
                  <c:v>40865.083330000001</c:v>
                </c:pt>
                <c:pt idx="23839">
                  <c:v>40865.124999999993</c:v>
                </c:pt>
                <c:pt idx="23840">
                  <c:v>40865.166669999999</c:v>
                </c:pt>
                <c:pt idx="23841">
                  <c:v>40865.208330000001</c:v>
                </c:pt>
                <c:pt idx="23842">
                  <c:v>40865.25</c:v>
                </c:pt>
                <c:pt idx="23843">
                  <c:v>40865.291669999991</c:v>
                </c:pt>
                <c:pt idx="23844">
                  <c:v>40865.333330000001</c:v>
                </c:pt>
                <c:pt idx="23845">
                  <c:v>40865.375</c:v>
                </c:pt>
                <c:pt idx="23846">
                  <c:v>40865.416670000006</c:v>
                </c:pt>
                <c:pt idx="23847">
                  <c:v>40865.458330000009</c:v>
                </c:pt>
                <c:pt idx="23848">
                  <c:v>40865.5</c:v>
                </c:pt>
                <c:pt idx="23849">
                  <c:v>40865.541669999999</c:v>
                </c:pt>
                <c:pt idx="23850">
                  <c:v>40865.583330000001</c:v>
                </c:pt>
                <c:pt idx="23851">
                  <c:v>40865.624999999993</c:v>
                </c:pt>
                <c:pt idx="23852">
                  <c:v>40865.666669999999</c:v>
                </c:pt>
                <c:pt idx="23853">
                  <c:v>40865.708330000001</c:v>
                </c:pt>
                <c:pt idx="23854">
                  <c:v>40865.75</c:v>
                </c:pt>
                <c:pt idx="23855">
                  <c:v>40865.791669999991</c:v>
                </c:pt>
                <c:pt idx="23856">
                  <c:v>40865.833330000001</c:v>
                </c:pt>
                <c:pt idx="23857">
                  <c:v>40865.875</c:v>
                </c:pt>
                <c:pt idx="23858">
                  <c:v>40865.916670000006</c:v>
                </c:pt>
                <c:pt idx="23859">
                  <c:v>40865.958330000009</c:v>
                </c:pt>
                <c:pt idx="23860">
                  <c:v>40866</c:v>
                </c:pt>
                <c:pt idx="23861">
                  <c:v>40866.041669999999</c:v>
                </c:pt>
                <c:pt idx="23862">
                  <c:v>40866.083330000001</c:v>
                </c:pt>
                <c:pt idx="23863">
                  <c:v>40866.124999999993</c:v>
                </c:pt>
                <c:pt idx="23864">
                  <c:v>40866.166669999999</c:v>
                </c:pt>
                <c:pt idx="23865">
                  <c:v>40866.208330000001</c:v>
                </c:pt>
                <c:pt idx="23866">
                  <c:v>40866.25</c:v>
                </c:pt>
                <c:pt idx="23867">
                  <c:v>40866.291669999991</c:v>
                </c:pt>
                <c:pt idx="23868">
                  <c:v>40866.333330000001</c:v>
                </c:pt>
                <c:pt idx="23869">
                  <c:v>40866.375</c:v>
                </c:pt>
                <c:pt idx="23870">
                  <c:v>40866.416670000006</c:v>
                </c:pt>
                <c:pt idx="23871">
                  <c:v>40866.458330000009</c:v>
                </c:pt>
                <c:pt idx="23872">
                  <c:v>40866.5</c:v>
                </c:pt>
                <c:pt idx="23873">
                  <c:v>40866.541669999999</c:v>
                </c:pt>
                <c:pt idx="23874">
                  <c:v>40866.583330000001</c:v>
                </c:pt>
                <c:pt idx="23875">
                  <c:v>40866.624999999993</c:v>
                </c:pt>
                <c:pt idx="23876">
                  <c:v>40866.666669999999</c:v>
                </c:pt>
                <c:pt idx="23877">
                  <c:v>40866.708330000001</c:v>
                </c:pt>
                <c:pt idx="23878">
                  <c:v>40866.75</c:v>
                </c:pt>
                <c:pt idx="23879">
                  <c:v>40866.791669999991</c:v>
                </c:pt>
                <c:pt idx="23880">
                  <c:v>40866.833330000001</c:v>
                </c:pt>
                <c:pt idx="23881">
                  <c:v>40866.875</c:v>
                </c:pt>
                <c:pt idx="23882">
                  <c:v>40866.916670000006</c:v>
                </c:pt>
                <c:pt idx="23883">
                  <c:v>40866.958330000009</c:v>
                </c:pt>
                <c:pt idx="23884">
                  <c:v>40867</c:v>
                </c:pt>
                <c:pt idx="23885">
                  <c:v>40867.041669999999</c:v>
                </c:pt>
                <c:pt idx="23886">
                  <c:v>40867.083330000001</c:v>
                </c:pt>
                <c:pt idx="23887">
                  <c:v>40867.124999999993</c:v>
                </c:pt>
                <c:pt idx="23888">
                  <c:v>40867.166669999999</c:v>
                </c:pt>
                <c:pt idx="23889">
                  <c:v>40867.208330000001</c:v>
                </c:pt>
                <c:pt idx="23890">
                  <c:v>40867.25</c:v>
                </c:pt>
                <c:pt idx="23891">
                  <c:v>40867.291669999991</c:v>
                </c:pt>
                <c:pt idx="23892">
                  <c:v>40867.333330000001</c:v>
                </c:pt>
                <c:pt idx="23893">
                  <c:v>40867.375</c:v>
                </c:pt>
                <c:pt idx="23894">
                  <c:v>40867.416670000006</c:v>
                </c:pt>
                <c:pt idx="23895">
                  <c:v>40867.458330000009</c:v>
                </c:pt>
                <c:pt idx="23896">
                  <c:v>40867.5</c:v>
                </c:pt>
                <c:pt idx="23897">
                  <c:v>40867.541669999999</c:v>
                </c:pt>
                <c:pt idx="23898">
                  <c:v>40867.583330000001</c:v>
                </c:pt>
                <c:pt idx="23899">
                  <c:v>40867.624999999993</c:v>
                </c:pt>
                <c:pt idx="23900">
                  <c:v>40867.666669999999</c:v>
                </c:pt>
                <c:pt idx="23901">
                  <c:v>40867.708330000001</c:v>
                </c:pt>
                <c:pt idx="23902">
                  <c:v>40867.75</c:v>
                </c:pt>
                <c:pt idx="23903">
                  <c:v>40867.791669999991</c:v>
                </c:pt>
                <c:pt idx="23904">
                  <c:v>40867.833330000001</c:v>
                </c:pt>
                <c:pt idx="23905">
                  <c:v>40867.875</c:v>
                </c:pt>
                <c:pt idx="23906">
                  <c:v>40867.916670000006</c:v>
                </c:pt>
                <c:pt idx="23907">
                  <c:v>40867.958330000009</c:v>
                </c:pt>
                <c:pt idx="23908">
                  <c:v>40868</c:v>
                </c:pt>
                <c:pt idx="23909">
                  <c:v>40868.041669999999</c:v>
                </c:pt>
                <c:pt idx="23910">
                  <c:v>40868.083330000001</c:v>
                </c:pt>
                <c:pt idx="23911">
                  <c:v>40868.124999999993</c:v>
                </c:pt>
                <c:pt idx="23912">
                  <c:v>40868.166669999999</c:v>
                </c:pt>
                <c:pt idx="23913">
                  <c:v>40868.208330000001</c:v>
                </c:pt>
                <c:pt idx="23914">
                  <c:v>40868.25</c:v>
                </c:pt>
                <c:pt idx="23915">
                  <c:v>40868.291669999991</c:v>
                </c:pt>
                <c:pt idx="23916">
                  <c:v>40868.333330000001</c:v>
                </c:pt>
                <c:pt idx="23917">
                  <c:v>40868.375</c:v>
                </c:pt>
                <c:pt idx="23918">
                  <c:v>40868.416670000006</c:v>
                </c:pt>
                <c:pt idx="23919">
                  <c:v>40868.458330000009</c:v>
                </c:pt>
                <c:pt idx="23920">
                  <c:v>40868.5</c:v>
                </c:pt>
                <c:pt idx="23921">
                  <c:v>40868.541669999999</c:v>
                </c:pt>
                <c:pt idx="23922">
                  <c:v>40868.583330000001</c:v>
                </c:pt>
                <c:pt idx="23923">
                  <c:v>40868.624999999993</c:v>
                </c:pt>
                <c:pt idx="23924">
                  <c:v>40868.666669999999</c:v>
                </c:pt>
                <c:pt idx="23925">
                  <c:v>40868.708330000001</c:v>
                </c:pt>
                <c:pt idx="23926">
                  <c:v>40868.75</c:v>
                </c:pt>
                <c:pt idx="23927">
                  <c:v>40868.791669999991</c:v>
                </c:pt>
                <c:pt idx="23928">
                  <c:v>40868.833330000001</c:v>
                </c:pt>
                <c:pt idx="23929">
                  <c:v>40868.875</c:v>
                </c:pt>
                <c:pt idx="23930">
                  <c:v>40868.916670000006</c:v>
                </c:pt>
                <c:pt idx="23931">
                  <c:v>40868.958330000009</c:v>
                </c:pt>
                <c:pt idx="23932">
                  <c:v>40869</c:v>
                </c:pt>
                <c:pt idx="23933">
                  <c:v>40869.041669999999</c:v>
                </c:pt>
                <c:pt idx="23934">
                  <c:v>40869.083330000001</c:v>
                </c:pt>
                <c:pt idx="23935">
                  <c:v>40869.124999999993</c:v>
                </c:pt>
                <c:pt idx="23936">
                  <c:v>40869.166669999999</c:v>
                </c:pt>
                <c:pt idx="23937">
                  <c:v>40869.208330000001</c:v>
                </c:pt>
                <c:pt idx="23938">
                  <c:v>40869.25</c:v>
                </c:pt>
                <c:pt idx="23939">
                  <c:v>40869.291669999991</c:v>
                </c:pt>
                <c:pt idx="23940">
                  <c:v>40869.333330000001</c:v>
                </c:pt>
                <c:pt idx="23941">
                  <c:v>40869.375</c:v>
                </c:pt>
                <c:pt idx="23942">
                  <c:v>40869.416670000006</c:v>
                </c:pt>
                <c:pt idx="23943">
                  <c:v>40869.458330000009</c:v>
                </c:pt>
                <c:pt idx="23944">
                  <c:v>40869.5</c:v>
                </c:pt>
                <c:pt idx="23945">
                  <c:v>40869.541669999999</c:v>
                </c:pt>
                <c:pt idx="23946">
                  <c:v>40869.583330000001</c:v>
                </c:pt>
                <c:pt idx="23947">
                  <c:v>40869.624999999993</c:v>
                </c:pt>
                <c:pt idx="23948">
                  <c:v>40869.666669999999</c:v>
                </c:pt>
                <c:pt idx="23949">
                  <c:v>40869.708330000001</c:v>
                </c:pt>
                <c:pt idx="23950">
                  <c:v>40869.75</c:v>
                </c:pt>
                <c:pt idx="23951">
                  <c:v>40869.791669999991</c:v>
                </c:pt>
                <c:pt idx="23952">
                  <c:v>40869.833330000001</c:v>
                </c:pt>
                <c:pt idx="23953">
                  <c:v>40869.875</c:v>
                </c:pt>
                <c:pt idx="23954">
                  <c:v>40869.916670000006</c:v>
                </c:pt>
                <c:pt idx="23955">
                  <c:v>40869.958330000009</c:v>
                </c:pt>
                <c:pt idx="23956">
                  <c:v>40870</c:v>
                </c:pt>
                <c:pt idx="23957">
                  <c:v>40870.041669999999</c:v>
                </c:pt>
                <c:pt idx="23958">
                  <c:v>40870.083330000001</c:v>
                </c:pt>
                <c:pt idx="23959">
                  <c:v>40870.124999999993</c:v>
                </c:pt>
                <c:pt idx="23960">
                  <c:v>40870.166669999999</c:v>
                </c:pt>
                <c:pt idx="23961">
                  <c:v>40870.208330000001</c:v>
                </c:pt>
                <c:pt idx="23962">
                  <c:v>40870.25</c:v>
                </c:pt>
                <c:pt idx="23963">
                  <c:v>40870.291669999991</c:v>
                </c:pt>
                <c:pt idx="23964">
                  <c:v>40870.333330000001</c:v>
                </c:pt>
                <c:pt idx="23965">
                  <c:v>40870.375</c:v>
                </c:pt>
                <c:pt idx="23966">
                  <c:v>40870.416670000006</c:v>
                </c:pt>
                <c:pt idx="23967">
                  <c:v>40870.458330000009</c:v>
                </c:pt>
                <c:pt idx="23968">
                  <c:v>40870.5</c:v>
                </c:pt>
                <c:pt idx="23969">
                  <c:v>40870.541669999999</c:v>
                </c:pt>
                <c:pt idx="23970">
                  <c:v>40870.583330000001</c:v>
                </c:pt>
                <c:pt idx="23971">
                  <c:v>40870.624999999993</c:v>
                </c:pt>
                <c:pt idx="23972">
                  <c:v>40870.666669999999</c:v>
                </c:pt>
                <c:pt idx="23973">
                  <c:v>40870.708330000001</c:v>
                </c:pt>
                <c:pt idx="23974">
                  <c:v>40870.75</c:v>
                </c:pt>
                <c:pt idx="23975">
                  <c:v>40870.791669999991</c:v>
                </c:pt>
                <c:pt idx="23976">
                  <c:v>40870.833330000001</c:v>
                </c:pt>
                <c:pt idx="23977">
                  <c:v>40870.875</c:v>
                </c:pt>
                <c:pt idx="23978">
                  <c:v>40870.916670000006</c:v>
                </c:pt>
                <c:pt idx="23979">
                  <c:v>40870.958330000009</c:v>
                </c:pt>
                <c:pt idx="23980">
                  <c:v>40871</c:v>
                </c:pt>
                <c:pt idx="23981">
                  <c:v>40871.041669999999</c:v>
                </c:pt>
                <c:pt idx="23982">
                  <c:v>40871.083330000001</c:v>
                </c:pt>
                <c:pt idx="23983">
                  <c:v>40871.124999999993</c:v>
                </c:pt>
                <c:pt idx="23984">
                  <c:v>40871.166669999999</c:v>
                </c:pt>
                <c:pt idx="23985">
                  <c:v>40871.208330000001</c:v>
                </c:pt>
                <c:pt idx="23986">
                  <c:v>40871.25</c:v>
                </c:pt>
                <c:pt idx="23987">
                  <c:v>40871.291669999991</c:v>
                </c:pt>
                <c:pt idx="23988">
                  <c:v>40871.333330000001</c:v>
                </c:pt>
                <c:pt idx="23989">
                  <c:v>40871.375</c:v>
                </c:pt>
                <c:pt idx="23990">
                  <c:v>40871.416670000006</c:v>
                </c:pt>
                <c:pt idx="23991">
                  <c:v>40871.458330000009</c:v>
                </c:pt>
                <c:pt idx="23992">
                  <c:v>40871.5</c:v>
                </c:pt>
                <c:pt idx="23993">
                  <c:v>40871.541669999999</c:v>
                </c:pt>
                <c:pt idx="23994">
                  <c:v>40871.583330000001</c:v>
                </c:pt>
                <c:pt idx="23995">
                  <c:v>40871.624999999993</c:v>
                </c:pt>
                <c:pt idx="23996">
                  <c:v>40871.666669999999</c:v>
                </c:pt>
                <c:pt idx="23997">
                  <c:v>40871.708330000001</c:v>
                </c:pt>
                <c:pt idx="23998">
                  <c:v>40871.75</c:v>
                </c:pt>
                <c:pt idx="23999">
                  <c:v>40871.791669999991</c:v>
                </c:pt>
                <c:pt idx="24000">
                  <c:v>40871.833330000001</c:v>
                </c:pt>
                <c:pt idx="24001">
                  <c:v>40871.875</c:v>
                </c:pt>
                <c:pt idx="24002">
                  <c:v>40871.916670000006</c:v>
                </c:pt>
                <c:pt idx="24003">
                  <c:v>40871.958330000009</c:v>
                </c:pt>
                <c:pt idx="24004">
                  <c:v>40872</c:v>
                </c:pt>
                <c:pt idx="24005">
                  <c:v>40872.041669999999</c:v>
                </c:pt>
                <c:pt idx="24006">
                  <c:v>40872.083330000001</c:v>
                </c:pt>
                <c:pt idx="24007">
                  <c:v>40872.124999999993</c:v>
                </c:pt>
                <c:pt idx="24008">
                  <c:v>40872.166669999999</c:v>
                </c:pt>
                <c:pt idx="24009">
                  <c:v>40872.208330000001</c:v>
                </c:pt>
                <c:pt idx="24010">
                  <c:v>40872.25</c:v>
                </c:pt>
                <c:pt idx="24011">
                  <c:v>40872.291669999991</c:v>
                </c:pt>
                <c:pt idx="24012">
                  <c:v>40872.333330000001</c:v>
                </c:pt>
                <c:pt idx="24013">
                  <c:v>40872.375</c:v>
                </c:pt>
                <c:pt idx="24014">
                  <c:v>40872.416670000006</c:v>
                </c:pt>
                <c:pt idx="24015">
                  <c:v>40872.458330000009</c:v>
                </c:pt>
                <c:pt idx="24016">
                  <c:v>40872.5</c:v>
                </c:pt>
                <c:pt idx="24017">
                  <c:v>40872.541669999999</c:v>
                </c:pt>
                <c:pt idx="24018">
                  <c:v>40872.583330000001</c:v>
                </c:pt>
                <c:pt idx="24019">
                  <c:v>40872.624999999993</c:v>
                </c:pt>
                <c:pt idx="24020">
                  <c:v>40872.666669999999</c:v>
                </c:pt>
                <c:pt idx="24021">
                  <c:v>40872.708330000001</c:v>
                </c:pt>
                <c:pt idx="24022">
                  <c:v>40872.75</c:v>
                </c:pt>
                <c:pt idx="24023">
                  <c:v>40872.791669999991</c:v>
                </c:pt>
                <c:pt idx="24024">
                  <c:v>40872.833330000001</c:v>
                </c:pt>
                <c:pt idx="24025">
                  <c:v>40872.875</c:v>
                </c:pt>
                <c:pt idx="24026">
                  <c:v>40872.916670000006</c:v>
                </c:pt>
                <c:pt idx="24027">
                  <c:v>40872.958330000009</c:v>
                </c:pt>
                <c:pt idx="24028">
                  <c:v>40873</c:v>
                </c:pt>
                <c:pt idx="24029">
                  <c:v>40873.041669999999</c:v>
                </c:pt>
                <c:pt idx="24030">
                  <c:v>40873.083330000001</c:v>
                </c:pt>
                <c:pt idx="24031">
                  <c:v>40873.124999999993</c:v>
                </c:pt>
                <c:pt idx="24032">
                  <c:v>40873.166669999999</c:v>
                </c:pt>
                <c:pt idx="24033">
                  <c:v>40873.208330000001</c:v>
                </c:pt>
                <c:pt idx="24034">
                  <c:v>40873.25</c:v>
                </c:pt>
                <c:pt idx="24035">
                  <c:v>40873.291669999991</c:v>
                </c:pt>
                <c:pt idx="24036">
                  <c:v>40873.333330000001</c:v>
                </c:pt>
                <c:pt idx="24037">
                  <c:v>40873.375</c:v>
                </c:pt>
                <c:pt idx="24038">
                  <c:v>40873.416670000006</c:v>
                </c:pt>
                <c:pt idx="24039">
                  <c:v>40873.458330000009</c:v>
                </c:pt>
                <c:pt idx="24040">
                  <c:v>40873.5</c:v>
                </c:pt>
                <c:pt idx="24041">
                  <c:v>40873.541669999999</c:v>
                </c:pt>
                <c:pt idx="24042">
                  <c:v>40873.583330000001</c:v>
                </c:pt>
                <c:pt idx="24043">
                  <c:v>40873.624999999993</c:v>
                </c:pt>
                <c:pt idx="24044">
                  <c:v>40873.666669999999</c:v>
                </c:pt>
                <c:pt idx="24045">
                  <c:v>40873.708330000001</c:v>
                </c:pt>
                <c:pt idx="24046">
                  <c:v>40873.75</c:v>
                </c:pt>
                <c:pt idx="24047">
                  <c:v>40873.791669999991</c:v>
                </c:pt>
                <c:pt idx="24048">
                  <c:v>40873.833330000001</c:v>
                </c:pt>
                <c:pt idx="24049">
                  <c:v>40873.875</c:v>
                </c:pt>
                <c:pt idx="24050">
                  <c:v>40873.916670000006</c:v>
                </c:pt>
                <c:pt idx="24051">
                  <c:v>40873.958330000009</c:v>
                </c:pt>
                <c:pt idx="24052">
                  <c:v>40874</c:v>
                </c:pt>
                <c:pt idx="24053">
                  <c:v>40874.041669999999</c:v>
                </c:pt>
                <c:pt idx="24054">
                  <c:v>40874.083330000001</c:v>
                </c:pt>
                <c:pt idx="24055">
                  <c:v>40874.124999999993</c:v>
                </c:pt>
                <c:pt idx="24056">
                  <c:v>40874.166669999999</c:v>
                </c:pt>
                <c:pt idx="24057">
                  <c:v>40874.208330000001</c:v>
                </c:pt>
                <c:pt idx="24058">
                  <c:v>40874.25</c:v>
                </c:pt>
                <c:pt idx="24059">
                  <c:v>40874.291669999991</c:v>
                </c:pt>
                <c:pt idx="24060">
                  <c:v>40874.333330000001</c:v>
                </c:pt>
                <c:pt idx="24061">
                  <c:v>40874.375</c:v>
                </c:pt>
                <c:pt idx="24062">
                  <c:v>40874.416670000006</c:v>
                </c:pt>
                <c:pt idx="24063">
                  <c:v>40874.458330000009</c:v>
                </c:pt>
                <c:pt idx="24064">
                  <c:v>40874.5</c:v>
                </c:pt>
                <c:pt idx="24065">
                  <c:v>40874.541669999999</c:v>
                </c:pt>
                <c:pt idx="24066">
                  <c:v>40874.583330000001</c:v>
                </c:pt>
                <c:pt idx="24067">
                  <c:v>40874.624999999993</c:v>
                </c:pt>
                <c:pt idx="24068">
                  <c:v>40874.666669999999</c:v>
                </c:pt>
                <c:pt idx="24069">
                  <c:v>40874.708330000001</c:v>
                </c:pt>
                <c:pt idx="24070">
                  <c:v>40874.75</c:v>
                </c:pt>
                <c:pt idx="24071">
                  <c:v>40874.791669999991</c:v>
                </c:pt>
                <c:pt idx="24072">
                  <c:v>40874.833330000001</c:v>
                </c:pt>
                <c:pt idx="24073">
                  <c:v>40874.875</c:v>
                </c:pt>
                <c:pt idx="24074">
                  <c:v>40874.916670000006</c:v>
                </c:pt>
                <c:pt idx="24075">
                  <c:v>40874.958330000009</c:v>
                </c:pt>
                <c:pt idx="24076">
                  <c:v>40875</c:v>
                </c:pt>
                <c:pt idx="24077">
                  <c:v>40875.041669999999</c:v>
                </c:pt>
                <c:pt idx="24078">
                  <c:v>40875.083330000001</c:v>
                </c:pt>
                <c:pt idx="24079">
                  <c:v>40875.124999999993</c:v>
                </c:pt>
                <c:pt idx="24080">
                  <c:v>40875.166669999999</c:v>
                </c:pt>
                <c:pt idx="24081">
                  <c:v>40875.208330000001</c:v>
                </c:pt>
                <c:pt idx="24082">
                  <c:v>40875.25</c:v>
                </c:pt>
                <c:pt idx="24083">
                  <c:v>40875.291669999991</c:v>
                </c:pt>
                <c:pt idx="24084">
                  <c:v>40875.333330000001</c:v>
                </c:pt>
                <c:pt idx="24085">
                  <c:v>40875.375</c:v>
                </c:pt>
                <c:pt idx="24086">
                  <c:v>40875.416670000006</c:v>
                </c:pt>
                <c:pt idx="24087">
                  <c:v>40875.458330000009</c:v>
                </c:pt>
                <c:pt idx="24088">
                  <c:v>40875.5</c:v>
                </c:pt>
                <c:pt idx="24089">
                  <c:v>40875.541669999999</c:v>
                </c:pt>
                <c:pt idx="24090">
                  <c:v>40875.583330000001</c:v>
                </c:pt>
                <c:pt idx="24091">
                  <c:v>40875.624999999993</c:v>
                </c:pt>
                <c:pt idx="24092">
                  <c:v>40875.666669999999</c:v>
                </c:pt>
                <c:pt idx="24093">
                  <c:v>40875.708330000001</c:v>
                </c:pt>
                <c:pt idx="24094">
                  <c:v>40875.75</c:v>
                </c:pt>
                <c:pt idx="24095">
                  <c:v>40875.791669999991</c:v>
                </c:pt>
                <c:pt idx="24096">
                  <c:v>40875.833330000001</c:v>
                </c:pt>
                <c:pt idx="24097">
                  <c:v>40875.875</c:v>
                </c:pt>
                <c:pt idx="24098">
                  <c:v>40875.916670000006</c:v>
                </c:pt>
                <c:pt idx="24099">
                  <c:v>40875.958330000009</c:v>
                </c:pt>
                <c:pt idx="24100">
                  <c:v>40876</c:v>
                </c:pt>
                <c:pt idx="24101">
                  <c:v>40876.041669999999</c:v>
                </c:pt>
                <c:pt idx="24102">
                  <c:v>40876.083330000001</c:v>
                </c:pt>
                <c:pt idx="24103">
                  <c:v>40876.124999999993</c:v>
                </c:pt>
                <c:pt idx="24104">
                  <c:v>40876.166669999999</c:v>
                </c:pt>
                <c:pt idx="24105">
                  <c:v>40876.208330000001</c:v>
                </c:pt>
                <c:pt idx="24106">
                  <c:v>40876.25</c:v>
                </c:pt>
                <c:pt idx="24107">
                  <c:v>40876.291669999991</c:v>
                </c:pt>
                <c:pt idx="24108">
                  <c:v>40876.333330000001</c:v>
                </c:pt>
                <c:pt idx="24109">
                  <c:v>40876.375</c:v>
                </c:pt>
                <c:pt idx="24110">
                  <c:v>40876.416670000006</c:v>
                </c:pt>
                <c:pt idx="24111">
                  <c:v>40876.458330000009</c:v>
                </c:pt>
                <c:pt idx="24112">
                  <c:v>40876.5</c:v>
                </c:pt>
                <c:pt idx="24113">
                  <c:v>40876.541669999999</c:v>
                </c:pt>
                <c:pt idx="24114">
                  <c:v>40876.583330000001</c:v>
                </c:pt>
                <c:pt idx="24115">
                  <c:v>40876.624999999993</c:v>
                </c:pt>
                <c:pt idx="24116">
                  <c:v>40876.666669999999</c:v>
                </c:pt>
                <c:pt idx="24117">
                  <c:v>40876.708330000001</c:v>
                </c:pt>
                <c:pt idx="24118">
                  <c:v>40876.75</c:v>
                </c:pt>
                <c:pt idx="24119">
                  <c:v>40876.791669999991</c:v>
                </c:pt>
                <c:pt idx="24120">
                  <c:v>40876.833330000001</c:v>
                </c:pt>
                <c:pt idx="24121">
                  <c:v>40876.875</c:v>
                </c:pt>
                <c:pt idx="24122">
                  <c:v>40876.916670000006</c:v>
                </c:pt>
                <c:pt idx="24123">
                  <c:v>40876.958330000009</c:v>
                </c:pt>
                <c:pt idx="24124">
                  <c:v>40877</c:v>
                </c:pt>
                <c:pt idx="24125">
                  <c:v>40877.041669999999</c:v>
                </c:pt>
                <c:pt idx="24126">
                  <c:v>40877.083330000001</c:v>
                </c:pt>
                <c:pt idx="24127">
                  <c:v>40877.124999999993</c:v>
                </c:pt>
                <c:pt idx="24128">
                  <c:v>40877.166669999999</c:v>
                </c:pt>
                <c:pt idx="24129">
                  <c:v>40877.208330000001</c:v>
                </c:pt>
                <c:pt idx="24130">
                  <c:v>40877.25</c:v>
                </c:pt>
                <c:pt idx="24131">
                  <c:v>40877.291669999991</c:v>
                </c:pt>
                <c:pt idx="24132">
                  <c:v>40877.333330000001</c:v>
                </c:pt>
                <c:pt idx="24133">
                  <c:v>40877.375</c:v>
                </c:pt>
                <c:pt idx="24134">
                  <c:v>40877.416670000006</c:v>
                </c:pt>
                <c:pt idx="24135">
                  <c:v>40877.458330000009</c:v>
                </c:pt>
                <c:pt idx="24136">
                  <c:v>40877.5</c:v>
                </c:pt>
                <c:pt idx="24137">
                  <c:v>40877.541669999999</c:v>
                </c:pt>
                <c:pt idx="24138">
                  <c:v>40877.583330000001</c:v>
                </c:pt>
                <c:pt idx="24139">
                  <c:v>40877.624999999993</c:v>
                </c:pt>
                <c:pt idx="24140">
                  <c:v>40877.666669999999</c:v>
                </c:pt>
                <c:pt idx="24141">
                  <c:v>40877.708330000001</c:v>
                </c:pt>
                <c:pt idx="24142">
                  <c:v>40877.75</c:v>
                </c:pt>
                <c:pt idx="24143">
                  <c:v>40877.791669999991</c:v>
                </c:pt>
                <c:pt idx="24144">
                  <c:v>40877.833330000001</c:v>
                </c:pt>
                <c:pt idx="24145">
                  <c:v>40877.875</c:v>
                </c:pt>
                <c:pt idx="24146">
                  <c:v>40877.916670000006</c:v>
                </c:pt>
                <c:pt idx="24147">
                  <c:v>40877.958330000009</c:v>
                </c:pt>
                <c:pt idx="24148">
                  <c:v>40878</c:v>
                </c:pt>
                <c:pt idx="24149">
                  <c:v>40878.041669999999</c:v>
                </c:pt>
                <c:pt idx="24150">
                  <c:v>40878.083330000001</c:v>
                </c:pt>
                <c:pt idx="24151">
                  <c:v>40878.124999999993</c:v>
                </c:pt>
                <c:pt idx="24152">
                  <c:v>40878.166669999999</c:v>
                </c:pt>
                <c:pt idx="24153">
                  <c:v>40878.208330000001</c:v>
                </c:pt>
                <c:pt idx="24154">
                  <c:v>40878.25</c:v>
                </c:pt>
                <c:pt idx="24155">
                  <c:v>40878.291669999991</c:v>
                </c:pt>
                <c:pt idx="24156">
                  <c:v>40878.333330000001</c:v>
                </c:pt>
                <c:pt idx="24157">
                  <c:v>40878.375</c:v>
                </c:pt>
                <c:pt idx="24158">
                  <c:v>40878.416670000006</c:v>
                </c:pt>
                <c:pt idx="24159">
                  <c:v>40878.458330000009</c:v>
                </c:pt>
                <c:pt idx="24160">
                  <c:v>40878.5</c:v>
                </c:pt>
                <c:pt idx="24161">
                  <c:v>40878.541669999999</c:v>
                </c:pt>
                <c:pt idx="24162">
                  <c:v>40878.583330000001</c:v>
                </c:pt>
                <c:pt idx="24163">
                  <c:v>40878.624999999993</c:v>
                </c:pt>
                <c:pt idx="24164">
                  <c:v>40878.666669999999</c:v>
                </c:pt>
                <c:pt idx="24165">
                  <c:v>40878.708330000001</c:v>
                </c:pt>
                <c:pt idx="24166">
                  <c:v>40878.75</c:v>
                </c:pt>
                <c:pt idx="24167">
                  <c:v>40878.791669999991</c:v>
                </c:pt>
                <c:pt idx="24168">
                  <c:v>40878.833330000001</c:v>
                </c:pt>
                <c:pt idx="24169">
                  <c:v>40878.875</c:v>
                </c:pt>
                <c:pt idx="24170">
                  <c:v>40878.916670000006</c:v>
                </c:pt>
                <c:pt idx="24171">
                  <c:v>40878.958330000009</c:v>
                </c:pt>
                <c:pt idx="24172">
                  <c:v>40879</c:v>
                </c:pt>
                <c:pt idx="24173">
                  <c:v>40879.041669999999</c:v>
                </c:pt>
                <c:pt idx="24174">
                  <c:v>40879.083330000001</c:v>
                </c:pt>
                <c:pt idx="24175">
                  <c:v>40879.124999999993</c:v>
                </c:pt>
                <c:pt idx="24176">
                  <c:v>40879.166669999999</c:v>
                </c:pt>
                <c:pt idx="24177">
                  <c:v>40879.208330000001</c:v>
                </c:pt>
                <c:pt idx="24178">
                  <c:v>40879.25</c:v>
                </c:pt>
                <c:pt idx="24179">
                  <c:v>40879.291669999991</c:v>
                </c:pt>
                <c:pt idx="24180">
                  <c:v>40879.333330000001</c:v>
                </c:pt>
                <c:pt idx="24181">
                  <c:v>40879.375</c:v>
                </c:pt>
                <c:pt idx="24182">
                  <c:v>40879.416670000006</c:v>
                </c:pt>
                <c:pt idx="24183">
                  <c:v>40879.458330000009</c:v>
                </c:pt>
                <c:pt idx="24184">
                  <c:v>40879.5</c:v>
                </c:pt>
                <c:pt idx="24185">
                  <c:v>40879.541669999999</c:v>
                </c:pt>
                <c:pt idx="24186">
                  <c:v>40879.583330000001</c:v>
                </c:pt>
                <c:pt idx="24187">
                  <c:v>40879.624999999993</c:v>
                </c:pt>
                <c:pt idx="24188">
                  <c:v>40879.666669999999</c:v>
                </c:pt>
                <c:pt idx="24189">
                  <c:v>40879.708330000001</c:v>
                </c:pt>
                <c:pt idx="24190">
                  <c:v>40879.75</c:v>
                </c:pt>
                <c:pt idx="24191">
                  <c:v>40879.791669999991</c:v>
                </c:pt>
                <c:pt idx="24192">
                  <c:v>40879.833330000001</c:v>
                </c:pt>
                <c:pt idx="24193">
                  <c:v>40879.875</c:v>
                </c:pt>
                <c:pt idx="24194">
                  <c:v>40879.916670000006</c:v>
                </c:pt>
                <c:pt idx="24195">
                  <c:v>40879.958330000009</c:v>
                </c:pt>
                <c:pt idx="24196">
                  <c:v>40880</c:v>
                </c:pt>
                <c:pt idx="24197">
                  <c:v>40880.041669999999</c:v>
                </c:pt>
                <c:pt idx="24198">
                  <c:v>40880.083330000001</c:v>
                </c:pt>
                <c:pt idx="24199">
                  <c:v>40880.124999999993</c:v>
                </c:pt>
                <c:pt idx="24200">
                  <c:v>40880.166669999999</c:v>
                </c:pt>
                <c:pt idx="24201">
                  <c:v>40880.208330000001</c:v>
                </c:pt>
                <c:pt idx="24202">
                  <c:v>40880.25</c:v>
                </c:pt>
                <c:pt idx="24203">
                  <c:v>40880.291669999991</c:v>
                </c:pt>
                <c:pt idx="24204">
                  <c:v>40880.333330000001</c:v>
                </c:pt>
                <c:pt idx="24205">
                  <c:v>40880.375</c:v>
                </c:pt>
                <c:pt idx="24206">
                  <c:v>40880.416670000006</c:v>
                </c:pt>
                <c:pt idx="24207">
                  <c:v>40880.458330000009</c:v>
                </c:pt>
                <c:pt idx="24208">
                  <c:v>40880.5</c:v>
                </c:pt>
                <c:pt idx="24209">
                  <c:v>40880.541669999999</c:v>
                </c:pt>
                <c:pt idx="24210">
                  <c:v>40880.583330000001</c:v>
                </c:pt>
                <c:pt idx="24211">
                  <c:v>40880.624999999993</c:v>
                </c:pt>
                <c:pt idx="24212">
                  <c:v>40880.666669999999</c:v>
                </c:pt>
                <c:pt idx="24213">
                  <c:v>40880.708330000001</c:v>
                </c:pt>
                <c:pt idx="24214">
                  <c:v>40880.75</c:v>
                </c:pt>
                <c:pt idx="24215">
                  <c:v>40880.791669999991</c:v>
                </c:pt>
                <c:pt idx="24216">
                  <c:v>40880.833330000001</c:v>
                </c:pt>
                <c:pt idx="24217">
                  <c:v>40880.875</c:v>
                </c:pt>
                <c:pt idx="24218">
                  <c:v>40880.916670000006</c:v>
                </c:pt>
                <c:pt idx="24219">
                  <c:v>40880.958330000009</c:v>
                </c:pt>
                <c:pt idx="24220">
                  <c:v>40881</c:v>
                </c:pt>
                <c:pt idx="24221">
                  <c:v>40881.041669999999</c:v>
                </c:pt>
                <c:pt idx="24222">
                  <c:v>40881.083330000001</c:v>
                </c:pt>
                <c:pt idx="24223">
                  <c:v>40881.124999999993</c:v>
                </c:pt>
                <c:pt idx="24224">
                  <c:v>40881.166669999999</c:v>
                </c:pt>
                <c:pt idx="24225">
                  <c:v>40881.208330000001</c:v>
                </c:pt>
                <c:pt idx="24226">
                  <c:v>40881.25</c:v>
                </c:pt>
                <c:pt idx="24227">
                  <c:v>40881.291669999991</c:v>
                </c:pt>
                <c:pt idx="24228">
                  <c:v>40881.333330000001</c:v>
                </c:pt>
                <c:pt idx="24229">
                  <c:v>40881.375</c:v>
                </c:pt>
                <c:pt idx="24230">
                  <c:v>40881.416670000006</c:v>
                </c:pt>
                <c:pt idx="24231">
                  <c:v>40881.458330000009</c:v>
                </c:pt>
                <c:pt idx="24232">
                  <c:v>40881.5</c:v>
                </c:pt>
                <c:pt idx="24233">
                  <c:v>40881.541669999999</c:v>
                </c:pt>
                <c:pt idx="24234">
                  <c:v>40881.583330000001</c:v>
                </c:pt>
                <c:pt idx="24235">
                  <c:v>40881.624999999993</c:v>
                </c:pt>
                <c:pt idx="24236">
                  <c:v>40881.666669999999</c:v>
                </c:pt>
                <c:pt idx="24237">
                  <c:v>40881.708330000001</c:v>
                </c:pt>
                <c:pt idx="24238">
                  <c:v>40881.75</c:v>
                </c:pt>
                <c:pt idx="24239">
                  <c:v>40881.791669999991</c:v>
                </c:pt>
                <c:pt idx="24240">
                  <c:v>40881.833330000001</c:v>
                </c:pt>
                <c:pt idx="24241">
                  <c:v>40881.875</c:v>
                </c:pt>
                <c:pt idx="24242">
                  <c:v>40881.916670000006</c:v>
                </c:pt>
                <c:pt idx="24243">
                  <c:v>40881.958330000009</c:v>
                </c:pt>
                <c:pt idx="24244">
                  <c:v>40882</c:v>
                </c:pt>
                <c:pt idx="24245">
                  <c:v>40882.041669999999</c:v>
                </c:pt>
                <c:pt idx="24246">
                  <c:v>40882.083330000001</c:v>
                </c:pt>
                <c:pt idx="24247">
                  <c:v>40882.124999999993</c:v>
                </c:pt>
                <c:pt idx="24248">
                  <c:v>40882.166669999999</c:v>
                </c:pt>
                <c:pt idx="24249">
                  <c:v>40882.208330000001</c:v>
                </c:pt>
                <c:pt idx="24250">
                  <c:v>40882.25</c:v>
                </c:pt>
                <c:pt idx="24251">
                  <c:v>40882.291669999991</c:v>
                </c:pt>
                <c:pt idx="24252">
                  <c:v>40882.333330000001</c:v>
                </c:pt>
                <c:pt idx="24253">
                  <c:v>40882.375</c:v>
                </c:pt>
                <c:pt idx="24254">
                  <c:v>40882.416670000006</c:v>
                </c:pt>
                <c:pt idx="24255">
                  <c:v>40882.458330000009</c:v>
                </c:pt>
                <c:pt idx="24256">
                  <c:v>40882.5</c:v>
                </c:pt>
                <c:pt idx="24257">
                  <c:v>40882.541669999999</c:v>
                </c:pt>
                <c:pt idx="24258">
                  <c:v>40882.583330000001</c:v>
                </c:pt>
                <c:pt idx="24259">
                  <c:v>40882.624999999993</c:v>
                </c:pt>
                <c:pt idx="24260">
                  <c:v>40882.666669999999</c:v>
                </c:pt>
                <c:pt idx="24261">
                  <c:v>40882.708330000001</c:v>
                </c:pt>
                <c:pt idx="24262">
                  <c:v>40882.75</c:v>
                </c:pt>
                <c:pt idx="24263">
                  <c:v>40882.791669999991</c:v>
                </c:pt>
                <c:pt idx="24264">
                  <c:v>40882.833330000001</c:v>
                </c:pt>
                <c:pt idx="24265">
                  <c:v>40882.875</c:v>
                </c:pt>
                <c:pt idx="24266">
                  <c:v>40882.916670000006</c:v>
                </c:pt>
                <c:pt idx="24267">
                  <c:v>40882.958330000009</c:v>
                </c:pt>
                <c:pt idx="24268">
                  <c:v>40883</c:v>
                </c:pt>
                <c:pt idx="24269">
                  <c:v>40883.041669999999</c:v>
                </c:pt>
                <c:pt idx="24270">
                  <c:v>40883.083330000001</c:v>
                </c:pt>
                <c:pt idx="24271">
                  <c:v>40883.124999999993</c:v>
                </c:pt>
                <c:pt idx="24272">
                  <c:v>40883.166669999999</c:v>
                </c:pt>
                <c:pt idx="24273">
                  <c:v>40883.208330000001</c:v>
                </c:pt>
                <c:pt idx="24274">
                  <c:v>40883.25</c:v>
                </c:pt>
                <c:pt idx="24275">
                  <c:v>40883.291669999991</c:v>
                </c:pt>
                <c:pt idx="24276">
                  <c:v>40883.333330000001</c:v>
                </c:pt>
                <c:pt idx="24277">
                  <c:v>40883.375</c:v>
                </c:pt>
                <c:pt idx="24278">
                  <c:v>40883.416670000006</c:v>
                </c:pt>
                <c:pt idx="24279">
                  <c:v>40883.458330000009</c:v>
                </c:pt>
                <c:pt idx="24280">
                  <c:v>40883.5</c:v>
                </c:pt>
                <c:pt idx="24281">
                  <c:v>40883.541669999999</c:v>
                </c:pt>
                <c:pt idx="24282">
                  <c:v>40883.583330000001</c:v>
                </c:pt>
                <c:pt idx="24283">
                  <c:v>40883.624999999993</c:v>
                </c:pt>
                <c:pt idx="24284">
                  <c:v>40883.666669999999</c:v>
                </c:pt>
                <c:pt idx="24285">
                  <c:v>40883.708330000001</c:v>
                </c:pt>
                <c:pt idx="24286">
                  <c:v>40883.75</c:v>
                </c:pt>
                <c:pt idx="24287">
                  <c:v>40883.791669999991</c:v>
                </c:pt>
                <c:pt idx="24288">
                  <c:v>40883.833330000001</c:v>
                </c:pt>
                <c:pt idx="24289">
                  <c:v>40883.875</c:v>
                </c:pt>
                <c:pt idx="24290">
                  <c:v>40883.916670000006</c:v>
                </c:pt>
                <c:pt idx="24291">
                  <c:v>40883.958330000009</c:v>
                </c:pt>
                <c:pt idx="24292">
                  <c:v>40884</c:v>
                </c:pt>
                <c:pt idx="24293">
                  <c:v>40884.041669999999</c:v>
                </c:pt>
                <c:pt idx="24294">
                  <c:v>40884.083330000001</c:v>
                </c:pt>
                <c:pt idx="24295">
                  <c:v>40884.124999999993</c:v>
                </c:pt>
                <c:pt idx="24296">
                  <c:v>40884.166669999999</c:v>
                </c:pt>
                <c:pt idx="24297">
                  <c:v>40884.208330000001</c:v>
                </c:pt>
                <c:pt idx="24298">
                  <c:v>40884.25</c:v>
                </c:pt>
                <c:pt idx="24299">
                  <c:v>40884.291669999991</c:v>
                </c:pt>
                <c:pt idx="24300">
                  <c:v>40884.333330000001</c:v>
                </c:pt>
                <c:pt idx="24301">
                  <c:v>40884.375</c:v>
                </c:pt>
                <c:pt idx="24302">
                  <c:v>40884.416670000006</c:v>
                </c:pt>
                <c:pt idx="24303">
                  <c:v>40884.458330000009</c:v>
                </c:pt>
                <c:pt idx="24304">
                  <c:v>40884.5</c:v>
                </c:pt>
                <c:pt idx="24305">
                  <c:v>40884.541669999999</c:v>
                </c:pt>
                <c:pt idx="24306">
                  <c:v>40884.583330000001</c:v>
                </c:pt>
                <c:pt idx="24307">
                  <c:v>40884.624999999993</c:v>
                </c:pt>
                <c:pt idx="24308">
                  <c:v>40884.666669999999</c:v>
                </c:pt>
                <c:pt idx="24309">
                  <c:v>40884.708330000001</c:v>
                </c:pt>
                <c:pt idx="24310">
                  <c:v>40884.75</c:v>
                </c:pt>
                <c:pt idx="24311">
                  <c:v>40884.791669999991</c:v>
                </c:pt>
                <c:pt idx="24312">
                  <c:v>40884.833330000001</c:v>
                </c:pt>
                <c:pt idx="24313">
                  <c:v>40884.875</c:v>
                </c:pt>
                <c:pt idx="24314">
                  <c:v>40884.916670000006</c:v>
                </c:pt>
                <c:pt idx="24315">
                  <c:v>40884.958330000009</c:v>
                </c:pt>
                <c:pt idx="24316">
                  <c:v>40885</c:v>
                </c:pt>
                <c:pt idx="24317">
                  <c:v>40885.041669999999</c:v>
                </c:pt>
                <c:pt idx="24318">
                  <c:v>40885.083330000001</c:v>
                </c:pt>
                <c:pt idx="24319">
                  <c:v>40885.124999999993</c:v>
                </c:pt>
                <c:pt idx="24320">
                  <c:v>40885.166669999999</c:v>
                </c:pt>
                <c:pt idx="24321">
                  <c:v>40885.208330000001</c:v>
                </c:pt>
                <c:pt idx="24322">
                  <c:v>40885.25</c:v>
                </c:pt>
                <c:pt idx="24323">
                  <c:v>40885.291669999991</c:v>
                </c:pt>
                <c:pt idx="24324">
                  <c:v>40885.333330000001</c:v>
                </c:pt>
                <c:pt idx="24325">
                  <c:v>40885.375</c:v>
                </c:pt>
                <c:pt idx="24326">
                  <c:v>40885.416670000006</c:v>
                </c:pt>
                <c:pt idx="24327">
                  <c:v>40885.458330000009</c:v>
                </c:pt>
                <c:pt idx="24328">
                  <c:v>40885.5</c:v>
                </c:pt>
                <c:pt idx="24329">
                  <c:v>40885.541669999999</c:v>
                </c:pt>
                <c:pt idx="24330">
                  <c:v>40885.583330000001</c:v>
                </c:pt>
                <c:pt idx="24331">
                  <c:v>40885.624999999993</c:v>
                </c:pt>
                <c:pt idx="24332">
                  <c:v>40885.666669999999</c:v>
                </c:pt>
                <c:pt idx="24333">
                  <c:v>40885.708330000001</c:v>
                </c:pt>
                <c:pt idx="24334">
                  <c:v>40885.75</c:v>
                </c:pt>
                <c:pt idx="24335">
                  <c:v>40885.791669999991</c:v>
                </c:pt>
                <c:pt idx="24336">
                  <c:v>40885.833330000001</c:v>
                </c:pt>
                <c:pt idx="24337">
                  <c:v>40885.875</c:v>
                </c:pt>
                <c:pt idx="24338">
                  <c:v>40885.916670000006</c:v>
                </c:pt>
                <c:pt idx="24339">
                  <c:v>40885.958330000009</c:v>
                </c:pt>
                <c:pt idx="24340">
                  <c:v>40886</c:v>
                </c:pt>
                <c:pt idx="24341">
                  <c:v>40886.041669999999</c:v>
                </c:pt>
                <c:pt idx="24342">
                  <c:v>40886.083330000001</c:v>
                </c:pt>
                <c:pt idx="24343">
                  <c:v>40886.124999999993</c:v>
                </c:pt>
                <c:pt idx="24344">
                  <c:v>40886.166669999999</c:v>
                </c:pt>
                <c:pt idx="24345">
                  <c:v>40886.208330000001</c:v>
                </c:pt>
                <c:pt idx="24346">
                  <c:v>40886.25</c:v>
                </c:pt>
                <c:pt idx="24347">
                  <c:v>40886.291669999991</c:v>
                </c:pt>
                <c:pt idx="24348">
                  <c:v>40886.333330000001</c:v>
                </c:pt>
                <c:pt idx="24349">
                  <c:v>40886.375</c:v>
                </c:pt>
                <c:pt idx="24350">
                  <c:v>40886.416670000006</c:v>
                </c:pt>
                <c:pt idx="24351">
                  <c:v>40886.458330000009</c:v>
                </c:pt>
                <c:pt idx="24352">
                  <c:v>40886.5</c:v>
                </c:pt>
                <c:pt idx="24353">
                  <c:v>40886.541669999999</c:v>
                </c:pt>
                <c:pt idx="24354">
                  <c:v>40886.583330000001</c:v>
                </c:pt>
                <c:pt idx="24355">
                  <c:v>40886.624999999993</c:v>
                </c:pt>
                <c:pt idx="24356">
                  <c:v>40886.666669999999</c:v>
                </c:pt>
                <c:pt idx="24357">
                  <c:v>40886.708330000001</c:v>
                </c:pt>
                <c:pt idx="24358">
                  <c:v>40886.75</c:v>
                </c:pt>
                <c:pt idx="24359">
                  <c:v>40886.791669999991</c:v>
                </c:pt>
                <c:pt idx="24360">
                  <c:v>40886.833330000001</c:v>
                </c:pt>
                <c:pt idx="24361">
                  <c:v>40886.875</c:v>
                </c:pt>
                <c:pt idx="24362">
                  <c:v>40886.916670000006</c:v>
                </c:pt>
                <c:pt idx="24363">
                  <c:v>40886.958330000009</c:v>
                </c:pt>
                <c:pt idx="24364">
                  <c:v>40887</c:v>
                </c:pt>
                <c:pt idx="24365">
                  <c:v>40887.041669999999</c:v>
                </c:pt>
                <c:pt idx="24366">
                  <c:v>40887.083330000001</c:v>
                </c:pt>
                <c:pt idx="24367">
                  <c:v>40887.124999999993</c:v>
                </c:pt>
                <c:pt idx="24368">
                  <c:v>40887.166669999999</c:v>
                </c:pt>
                <c:pt idx="24369">
                  <c:v>40887.208330000001</c:v>
                </c:pt>
                <c:pt idx="24370">
                  <c:v>40887.25</c:v>
                </c:pt>
                <c:pt idx="24371">
                  <c:v>40887.291669999991</c:v>
                </c:pt>
                <c:pt idx="24372">
                  <c:v>40887.333330000001</c:v>
                </c:pt>
                <c:pt idx="24373">
                  <c:v>40887.375</c:v>
                </c:pt>
                <c:pt idx="24374">
                  <c:v>40887.416670000006</c:v>
                </c:pt>
                <c:pt idx="24375">
                  <c:v>40887.458330000009</c:v>
                </c:pt>
                <c:pt idx="24376">
                  <c:v>40887.5</c:v>
                </c:pt>
                <c:pt idx="24377">
                  <c:v>40887.541669999999</c:v>
                </c:pt>
                <c:pt idx="24378">
                  <c:v>40887.583330000001</c:v>
                </c:pt>
                <c:pt idx="24379">
                  <c:v>40887.624999999993</c:v>
                </c:pt>
                <c:pt idx="24380">
                  <c:v>40887.666669999999</c:v>
                </c:pt>
                <c:pt idx="24381">
                  <c:v>40887.708330000001</c:v>
                </c:pt>
                <c:pt idx="24382">
                  <c:v>40887.75</c:v>
                </c:pt>
                <c:pt idx="24383">
                  <c:v>40887.791669999991</c:v>
                </c:pt>
                <c:pt idx="24384">
                  <c:v>40887.833330000001</c:v>
                </c:pt>
                <c:pt idx="24385">
                  <c:v>40887.875</c:v>
                </c:pt>
                <c:pt idx="24386">
                  <c:v>40887.916670000006</c:v>
                </c:pt>
                <c:pt idx="24387">
                  <c:v>40887.958330000009</c:v>
                </c:pt>
                <c:pt idx="24388">
                  <c:v>40888</c:v>
                </c:pt>
                <c:pt idx="24389">
                  <c:v>40888.041669999999</c:v>
                </c:pt>
                <c:pt idx="24390">
                  <c:v>40888.083330000001</c:v>
                </c:pt>
                <c:pt idx="24391">
                  <c:v>40888.124999999993</c:v>
                </c:pt>
                <c:pt idx="24392">
                  <c:v>40888.166669999999</c:v>
                </c:pt>
                <c:pt idx="24393">
                  <c:v>40888.208330000001</c:v>
                </c:pt>
                <c:pt idx="24394">
                  <c:v>40888.25</c:v>
                </c:pt>
                <c:pt idx="24395">
                  <c:v>40888.291669999991</c:v>
                </c:pt>
                <c:pt idx="24396">
                  <c:v>40888.333330000001</c:v>
                </c:pt>
                <c:pt idx="24397">
                  <c:v>40888.375</c:v>
                </c:pt>
                <c:pt idx="24398">
                  <c:v>40888.416670000006</c:v>
                </c:pt>
                <c:pt idx="24399">
                  <c:v>40888.458330000009</c:v>
                </c:pt>
                <c:pt idx="24400">
                  <c:v>40888.5</c:v>
                </c:pt>
                <c:pt idx="24401">
                  <c:v>40888.541669999999</c:v>
                </c:pt>
                <c:pt idx="24402">
                  <c:v>40888.583330000001</c:v>
                </c:pt>
                <c:pt idx="24403">
                  <c:v>40888.624999999993</c:v>
                </c:pt>
                <c:pt idx="24404">
                  <c:v>40888.666669999999</c:v>
                </c:pt>
                <c:pt idx="24405">
                  <c:v>40888.708330000001</c:v>
                </c:pt>
                <c:pt idx="24406">
                  <c:v>40888.75</c:v>
                </c:pt>
                <c:pt idx="24407">
                  <c:v>40888.791669999991</c:v>
                </c:pt>
                <c:pt idx="24408">
                  <c:v>40888.833330000001</c:v>
                </c:pt>
                <c:pt idx="24409">
                  <c:v>40888.875</c:v>
                </c:pt>
                <c:pt idx="24410">
                  <c:v>40888.916670000006</c:v>
                </c:pt>
                <c:pt idx="24411">
                  <c:v>40888.958330000009</c:v>
                </c:pt>
                <c:pt idx="24412">
                  <c:v>40889</c:v>
                </c:pt>
                <c:pt idx="24413">
                  <c:v>40889.041669999999</c:v>
                </c:pt>
                <c:pt idx="24414">
                  <c:v>40889.083330000001</c:v>
                </c:pt>
                <c:pt idx="24415">
                  <c:v>40889.124999999993</c:v>
                </c:pt>
                <c:pt idx="24416">
                  <c:v>40889.166669999999</c:v>
                </c:pt>
                <c:pt idx="24417">
                  <c:v>40889.208330000001</c:v>
                </c:pt>
                <c:pt idx="24418">
                  <c:v>40889.25</c:v>
                </c:pt>
                <c:pt idx="24419">
                  <c:v>40889.291669999991</c:v>
                </c:pt>
                <c:pt idx="24420">
                  <c:v>40889.333330000001</c:v>
                </c:pt>
                <c:pt idx="24421">
                  <c:v>40889.375</c:v>
                </c:pt>
                <c:pt idx="24422">
                  <c:v>40889.416670000006</c:v>
                </c:pt>
                <c:pt idx="24423">
                  <c:v>40889.458330000009</c:v>
                </c:pt>
                <c:pt idx="24424">
                  <c:v>40889.5</c:v>
                </c:pt>
                <c:pt idx="24425">
                  <c:v>40889.541669999999</c:v>
                </c:pt>
                <c:pt idx="24426">
                  <c:v>40889.583330000001</c:v>
                </c:pt>
                <c:pt idx="24427">
                  <c:v>40889.624999999993</c:v>
                </c:pt>
                <c:pt idx="24428">
                  <c:v>40889.666669999999</c:v>
                </c:pt>
                <c:pt idx="24429">
                  <c:v>40889.708330000001</c:v>
                </c:pt>
                <c:pt idx="24430">
                  <c:v>40889.75</c:v>
                </c:pt>
                <c:pt idx="24431">
                  <c:v>40889.791669999991</c:v>
                </c:pt>
                <c:pt idx="24432">
                  <c:v>40889.833330000001</c:v>
                </c:pt>
                <c:pt idx="24433">
                  <c:v>40889.875</c:v>
                </c:pt>
                <c:pt idx="24434">
                  <c:v>40889.916670000006</c:v>
                </c:pt>
                <c:pt idx="24435">
                  <c:v>40889.958330000009</c:v>
                </c:pt>
                <c:pt idx="24436">
                  <c:v>40890</c:v>
                </c:pt>
                <c:pt idx="24437">
                  <c:v>40890.041669999999</c:v>
                </c:pt>
                <c:pt idx="24438">
                  <c:v>40890.083330000001</c:v>
                </c:pt>
                <c:pt idx="24439">
                  <c:v>40890.124999999993</c:v>
                </c:pt>
                <c:pt idx="24440">
                  <c:v>40890.166669999999</c:v>
                </c:pt>
                <c:pt idx="24441">
                  <c:v>40890.208330000001</c:v>
                </c:pt>
                <c:pt idx="24442">
                  <c:v>40890.25</c:v>
                </c:pt>
                <c:pt idx="24443">
                  <c:v>40890.291669999991</c:v>
                </c:pt>
                <c:pt idx="24444">
                  <c:v>40890.333330000001</c:v>
                </c:pt>
                <c:pt idx="24445">
                  <c:v>40890.375</c:v>
                </c:pt>
                <c:pt idx="24446">
                  <c:v>40890.416670000006</c:v>
                </c:pt>
                <c:pt idx="24447">
                  <c:v>40890.458330000009</c:v>
                </c:pt>
                <c:pt idx="24448">
                  <c:v>40890.5</c:v>
                </c:pt>
                <c:pt idx="24449">
                  <c:v>40890.541669999999</c:v>
                </c:pt>
                <c:pt idx="24450">
                  <c:v>40890.583330000001</c:v>
                </c:pt>
                <c:pt idx="24451">
                  <c:v>40890.624999999993</c:v>
                </c:pt>
                <c:pt idx="24452">
                  <c:v>40890.666669999999</c:v>
                </c:pt>
                <c:pt idx="24453">
                  <c:v>40890.708330000001</c:v>
                </c:pt>
                <c:pt idx="24454">
                  <c:v>40890.75</c:v>
                </c:pt>
                <c:pt idx="24455">
                  <c:v>40890.791669999991</c:v>
                </c:pt>
                <c:pt idx="24456">
                  <c:v>40890.833330000001</c:v>
                </c:pt>
                <c:pt idx="24457">
                  <c:v>40890.875</c:v>
                </c:pt>
                <c:pt idx="24458">
                  <c:v>40890.916670000006</c:v>
                </c:pt>
                <c:pt idx="24459">
                  <c:v>40890.958330000009</c:v>
                </c:pt>
                <c:pt idx="24460">
                  <c:v>40891</c:v>
                </c:pt>
                <c:pt idx="24461">
                  <c:v>40891.041669999999</c:v>
                </c:pt>
                <c:pt idx="24462">
                  <c:v>40891.083330000001</c:v>
                </c:pt>
                <c:pt idx="24463">
                  <c:v>40891.124999999993</c:v>
                </c:pt>
                <c:pt idx="24464">
                  <c:v>40891.166669999999</c:v>
                </c:pt>
                <c:pt idx="24465">
                  <c:v>40891.208330000001</c:v>
                </c:pt>
                <c:pt idx="24466">
                  <c:v>40891.25</c:v>
                </c:pt>
                <c:pt idx="24467">
                  <c:v>40891.291669999991</c:v>
                </c:pt>
                <c:pt idx="24468">
                  <c:v>40891.333330000001</c:v>
                </c:pt>
                <c:pt idx="24469">
                  <c:v>40891.375</c:v>
                </c:pt>
                <c:pt idx="24470">
                  <c:v>40891.416670000006</c:v>
                </c:pt>
                <c:pt idx="24471">
                  <c:v>40891.458330000009</c:v>
                </c:pt>
                <c:pt idx="24472">
                  <c:v>40891.5</c:v>
                </c:pt>
                <c:pt idx="24473">
                  <c:v>40891.541669999999</c:v>
                </c:pt>
                <c:pt idx="24474">
                  <c:v>40891.583330000001</c:v>
                </c:pt>
                <c:pt idx="24475">
                  <c:v>40891.624999999993</c:v>
                </c:pt>
                <c:pt idx="24476">
                  <c:v>40891.666669999999</c:v>
                </c:pt>
                <c:pt idx="24477">
                  <c:v>40891.708330000001</c:v>
                </c:pt>
                <c:pt idx="24478">
                  <c:v>40891.75</c:v>
                </c:pt>
                <c:pt idx="24479">
                  <c:v>40891.791669999991</c:v>
                </c:pt>
                <c:pt idx="24480">
                  <c:v>40891.833330000001</c:v>
                </c:pt>
                <c:pt idx="24481">
                  <c:v>40891.875</c:v>
                </c:pt>
                <c:pt idx="24482">
                  <c:v>40891.916670000006</c:v>
                </c:pt>
                <c:pt idx="24483">
                  <c:v>40891.958330000009</c:v>
                </c:pt>
                <c:pt idx="24484">
                  <c:v>40892</c:v>
                </c:pt>
                <c:pt idx="24485">
                  <c:v>40892.041669999999</c:v>
                </c:pt>
                <c:pt idx="24486">
                  <c:v>40892.083330000001</c:v>
                </c:pt>
                <c:pt idx="24487">
                  <c:v>40892.124999999993</c:v>
                </c:pt>
                <c:pt idx="24488">
                  <c:v>40892.166669999999</c:v>
                </c:pt>
                <c:pt idx="24489">
                  <c:v>40892.208330000001</c:v>
                </c:pt>
                <c:pt idx="24490">
                  <c:v>40892.25</c:v>
                </c:pt>
                <c:pt idx="24491">
                  <c:v>40892.291669999991</c:v>
                </c:pt>
                <c:pt idx="24492">
                  <c:v>40892.333330000001</c:v>
                </c:pt>
                <c:pt idx="24493">
                  <c:v>40892.375</c:v>
                </c:pt>
                <c:pt idx="24494">
                  <c:v>40892.416670000006</c:v>
                </c:pt>
                <c:pt idx="24495">
                  <c:v>40892.458330000009</c:v>
                </c:pt>
                <c:pt idx="24496">
                  <c:v>40892.5</c:v>
                </c:pt>
                <c:pt idx="24497">
                  <c:v>40892.541669999999</c:v>
                </c:pt>
                <c:pt idx="24498">
                  <c:v>40892.583330000001</c:v>
                </c:pt>
                <c:pt idx="24499">
                  <c:v>40892.624999999993</c:v>
                </c:pt>
                <c:pt idx="24500">
                  <c:v>40892.666669999999</c:v>
                </c:pt>
                <c:pt idx="24501">
                  <c:v>40892.708330000001</c:v>
                </c:pt>
                <c:pt idx="24502">
                  <c:v>40892.75</c:v>
                </c:pt>
                <c:pt idx="24503">
                  <c:v>40892.791669999991</c:v>
                </c:pt>
                <c:pt idx="24504">
                  <c:v>40892.833330000001</c:v>
                </c:pt>
                <c:pt idx="24505">
                  <c:v>40892.875</c:v>
                </c:pt>
                <c:pt idx="24506">
                  <c:v>40892.916670000006</c:v>
                </c:pt>
                <c:pt idx="24507">
                  <c:v>40892.958330000009</c:v>
                </c:pt>
                <c:pt idx="24508">
                  <c:v>40893</c:v>
                </c:pt>
                <c:pt idx="24509">
                  <c:v>40893.041669999999</c:v>
                </c:pt>
                <c:pt idx="24510">
                  <c:v>40893.083330000001</c:v>
                </c:pt>
                <c:pt idx="24511">
                  <c:v>40893.124999999993</c:v>
                </c:pt>
                <c:pt idx="24512">
                  <c:v>40893.166669999999</c:v>
                </c:pt>
                <c:pt idx="24513">
                  <c:v>40893.208330000001</c:v>
                </c:pt>
                <c:pt idx="24514">
                  <c:v>40893.25</c:v>
                </c:pt>
                <c:pt idx="24515">
                  <c:v>40893.291669999991</c:v>
                </c:pt>
                <c:pt idx="24516">
                  <c:v>40893.333330000001</c:v>
                </c:pt>
                <c:pt idx="24517">
                  <c:v>40893.375</c:v>
                </c:pt>
                <c:pt idx="24518">
                  <c:v>40893.416670000006</c:v>
                </c:pt>
                <c:pt idx="24519">
                  <c:v>40893.458330000009</c:v>
                </c:pt>
                <c:pt idx="24520">
                  <c:v>40893.5</c:v>
                </c:pt>
                <c:pt idx="24521">
                  <c:v>40893.541669999999</c:v>
                </c:pt>
                <c:pt idx="24522">
                  <c:v>40893.583330000001</c:v>
                </c:pt>
                <c:pt idx="24523">
                  <c:v>40893.624999999993</c:v>
                </c:pt>
                <c:pt idx="24524">
                  <c:v>40893.666669999999</c:v>
                </c:pt>
                <c:pt idx="24525">
                  <c:v>40893.708330000001</c:v>
                </c:pt>
                <c:pt idx="24526">
                  <c:v>40893.75</c:v>
                </c:pt>
                <c:pt idx="24527">
                  <c:v>40893.791669999991</c:v>
                </c:pt>
                <c:pt idx="24528">
                  <c:v>40893.833330000001</c:v>
                </c:pt>
                <c:pt idx="24529">
                  <c:v>40893.875</c:v>
                </c:pt>
                <c:pt idx="24530">
                  <c:v>40893.916670000006</c:v>
                </c:pt>
                <c:pt idx="24531">
                  <c:v>40893.958330000009</c:v>
                </c:pt>
                <c:pt idx="24532">
                  <c:v>40894</c:v>
                </c:pt>
                <c:pt idx="24533">
                  <c:v>40894.041669999999</c:v>
                </c:pt>
                <c:pt idx="24534">
                  <c:v>40894.083330000001</c:v>
                </c:pt>
                <c:pt idx="24535">
                  <c:v>40894.124999999993</c:v>
                </c:pt>
                <c:pt idx="24536">
                  <c:v>40894.166669999999</c:v>
                </c:pt>
                <c:pt idx="24537">
                  <c:v>40894.208330000001</c:v>
                </c:pt>
                <c:pt idx="24538">
                  <c:v>40894.25</c:v>
                </c:pt>
                <c:pt idx="24539">
                  <c:v>40894.291669999991</c:v>
                </c:pt>
                <c:pt idx="24540">
                  <c:v>40894.333330000001</c:v>
                </c:pt>
                <c:pt idx="24541">
                  <c:v>40894.375</c:v>
                </c:pt>
                <c:pt idx="24542">
                  <c:v>40894.416670000006</c:v>
                </c:pt>
                <c:pt idx="24543">
                  <c:v>40894.458330000009</c:v>
                </c:pt>
                <c:pt idx="24544">
                  <c:v>40894.5</c:v>
                </c:pt>
                <c:pt idx="24545">
                  <c:v>40894.541669999999</c:v>
                </c:pt>
                <c:pt idx="24546">
                  <c:v>40894.583330000001</c:v>
                </c:pt>
                <c:pt idx="24547">
                  <c:v>40894.624999999993</c:v>
                </c:pt>
                <c:pt idx="24548">
                  <c:v>40894.666669999999</c:v>
                </c:pt>
                <c:pt idx="24549">
                  <c:v>40894.708330000001</c:v>
                </c:pt>
                <c:pt idx="24550">
                  <c:v>40894.75</c:v>
                </c:pt>
                <c:pt idx="24551">
                  <c:v>40894.791669999991</c:v>
                </c:pt>
                <c:pt idx="24552">
                  <c:v>40894.833330000001</c:v>
                </c:pt>
                <c:pt idx="24553">
                  <c:v>40894.875</c:v>
                </c:pt>
                <c:pt idx="24554">
                  <c:v>40894.916670000006</c:v>
                </c:pt>
                <c:pt idx="24555">
                  <c:v>40894.958330000009</c:v>
                </c:pt>
                <c:pt idx="24556">
                  <c:v>40895</c:v>
                </c:pt>
                <c:pt idx="24557">
                  <c:v>40895.041669999999</c:v>
                </c:pt>
                <c:pt idx="24558">
                  <c:v>40895.083330000001</c:v>
                </c:pt>
                <c:pt idx="24559">
                  <c:v>40895.124999999993</c:v>
                </c:pt>
                <c:pt idx="24560">
                  <c:v>40895.166669999999</c:v>
                </c:pt>
                <c:pt idx="24561">
                  <c:v>40895.208330000001</c:v>
                </c:pt>
                <c:pt idx="24562">
                  <c:v>40895.25</c:v>
                </c:pt>
                <c:pt idx="24563">
                  <c:v>40895.291669999991</c:v>
                </c:pt>
                <c:pt idx="24564">
                  <c:v>40895.333330000001</c:v>
                </c:pt>
                <c:pt idx="24565">
                  <c:v>40895.375</c:v>
                </c:pt>
                <c:pt idx="24566">
                  <c:v>40895.416670000006</c:v>
                </c:pt>
                <c:pt idx="24567">
                  <c:v>40895.458330000009</c:v>
                </c:pt>
                <c:pt idx="24568">
                  <c:v>40895.5</c:v>
                </c:pt>
                <c:pt idx="24569">
                  <c:v>40895.541669999999</c:v>
                </c:pt>
                <c:pt idx="24570">
                  <c:v>40895.583330000001</c:v>
                </c:pt>
                <c:pt idx="24571">
                  <c:v>40895.624999999993</c:v>
                </c:pt>
                <c:pt idx="24572">
                  <c:v>40895.666669999999</c:v>
                </c:pt>
                <c:pt idx="24573">
                  <c:v>40895.708330000001</c:v>
                </c:pt>
                <c:pt idx="24574">
                  <c:v>40895.75</c:v>
                </c:pt>
                <c:pt idx="24575">
                  <c:v>40895.791669999991</c:v>
                </c:pt>
                <c:pt idx="24576">
                  <c:v>40895.833330000001</c:v>
                </c:pt>
                <c:pt idx="24577">
                  <c:v>40895.875</c:v>
                </c:pt>
                <c:pt idx="24578">
                  <c:v>40895.916670000006</c:v>
                </c:pt>
                <c:pt idx="24579">
                  <c:v>40895.958330000009</c:v>
                </c:pt>
                <c:pt idx="24580">
                  <c:v>40896</c:v>
                </c:pt>
                <c:pt idx="24581">
                  <c:v>40896.041669999999</c:v>
                </c:pt>
                <c:pt idx="24582">
                  <c:v>40896.083330000001</c:v>
                </c:pt>
                <c:pt idx="24583">
                  <c:v>40896.124999999993</c:v>
                </c:pt>
                <c:pt idx="24584">
                  <c:v>40896.166669999999</c:v>
                </c:pt>
                <c:pt idx="24585">
                  <c:v>40896.208330000001</c:v>
                </c:pt>
                <c:pt idx="24586">
                  <c:v>40896.25</c:v>
                </c:pt>
                <c:pt idx="24587">
                  <c:v>40896.291669999991</c:v>
                </c:pt>
                <c:pt idx="24588">
                  <c:v>40896.333330000001</c:v>
                </c:pt>
                <c:pt idx="24589">
                  <c:v>40896.375</c:v>
                </c:pt>
                <c:pt idx="24590">
                  <c:v>40896.416670000006</c:v>
                </c:pt>
                <c:pt idx="24591">
                  <c:v>40896.458330000009</c:v>
                </c:pt>
                <c:pt idx="24592">
                  <c:v>40896.5</c:v>
                </c:pt>
                <c:pt idx="24593">
                  <c:v>40896.541669999999</c:v>
                </c:pt>
                <c:pt idx="24594">
                  <c:v>40896.583330000001</c:v>
                </c:pt>
                <c:pt idx="24595">
                  <c:v>40896.624999999993</c:v>
                </c:pt>
                <c:pt idx="24596">
                  <c:v>40896.666669999999</c:v>
                </c:pt>
                <c:pt idx="24597">
                  <c:v>40896.708330000001</c:v>
                </c:pt>
                <c:pt idx="24598">
                  <c:v>40896.75</c:v>
                </c:pt>
                <c:pt idx="24599">
                  <c:v>40896.791669999991</c:v>
                </c:pt>
                <c:pt idx="24600">
                  <c:v>40896.833330000001</c:v>
                </c:pt>
                <c:pt idx="24601">
                  <c:v>40896.875</c:v>
                </c:pt>
                <c:pt idx="24602">
                  <c:v>40896.916670000006</c:v>
                </c:pt>
                <c:pt idx="24603">
                  <c:v>40896.958330000009</c:v>
                </c:pt>
                <c:pt idx="24604">
                  <c:v>40897</c:v>
                </c:pt>
                <c:pt idx="24605">
                  <c:v>40897.041669999999</c:v>
                </c:pt>
                <c:pt idx="24606">
                  <c:v>40897.083330000001</c:v>
                </c:pt>
                <c:pt idx="24607">
                  <c:v>40897.124999999993</c:v>
                </c:pt>
                <c:pt idx="24608">
                  <c:v>40897.166669999999</c:v>
                </c:pt>
                <c:pt idx="24609">
                  <c:v>40897.208330000001</c:v>
                </c:pt>
                <c:pt idx="24610">
                  <c:v>40897.25</c:v>
                </c:pt>
                <c:pt idx="24611">
                  <c:v>40897.291669999991</c:v>
                </c:pt>
                <c:pt idx="24612">
                  <c:v>40897.333330000001</c:v>
                </c:pt>
                <c:pt idx="24613">
                  <c:v>40897.375</c:v>
                </c:pt>
                <c:pt idx="24614">
                  <c:v>40897.416670000006</c:v>
                </c:pt>
                <c:pt idx="24615">
                  <c:v>40897.458330000009</c:v>
                </c:pt>
                <c:pt idx="24616">
                  <c:v>40897.5</c:v>
                </c:pt>
                <c:pt idx="24617">
                  <c:v>40897.541669999999</c:v>
                </c:pt>
                <c:pt idx="24618">
                  <c:v>40897.583330000001</c:v>
                </c:pt>
                <c:pt idx="24619">
                  <c:v>40897.624999999993</c:v>
                </c:pt>
                <c:pt idx="24620">
                  <c:v>40897.666669999999</c:v>
                </c:pt>
                <c:pt idx="24621">
                  <c:v>40897.708330000001</c:v>
                </c:pt>
                <c:pt idx="24622">
                  <c:v>40897.75</c:v>
                </c:pt>
                <c:pt idx="24623">
                  <c:v>40897.791669999991</c:v>
                </c:pt>
                <c:pt idx="24624">
                  <c:v>40897.833330000001</c:v>
                </c:pt>
                <c:pt idx="24625">
                  <c:v>40897.875</c:v>
                </c:pt>
                <c:pt idx="24626">
                  <c:v>40897.916670000006</c:v>
                </c:pt>
                <c:pt idx="24627">
                  <c:v>40897.958330000009</c:v>
                </c:pt>
                <c:pt idx="24628">
                  <c:v>40898</c:v>
                </c:pt>
                <c:pt idx="24629">
                  <c:v>40898.041669999999</c:v>
                </c:pt>
                <c:pt idx="24630">
                  <c:v>40898.083330000001</c:v>
                </c:pt>
                <c:pt idx="24631">
                  <c:v>40898.124999999993</c:v>
                </c:pt>
                <c:pt idx="24632">
                  <c:v>40898.166669999999</c:v>
                </c:pt>
                <c:pt idx="24633">
                  <c:v>40898.208330000001</c:v>
                </c:pt>
                <c:pt idx="24634">
                  <c:v>40898.25</c:v>
                </c:pt>
                <c:pt idx="24635">
                  <c:v>40898.291669999991</c:v>
                </c:pt>
                <c:pt idx="24636">
                  <c:v>40898.333330000001</c:v>
                </c:pt>
                <c:pt idx="24637">
                  <c:v>40898.375</c:v>
                </c:pt>
                <c:pt idx="24638">
                  <c:v>40898.416670000006</c:v>
                </c:pt>
                <c:pt idx="24639">
                  <c:v>40898.458330000009</c:v>
                </c:pt>
                <c:pt idx="24640">
                  <c:v>40898.5</c:v>
                </c:pt>
                <c:pt idx="24641">
                  <c:v>40898.541669999999</c:v>
                </c:pt>
                <c:pt idx="24642">
                  <c:v>40898.583330000001</c:v>
                </c:pt>
                <c:pt idx="24643">
                  <c:v>40898.624999999993</c:v>
                </c:pt>
                <c:pt idx="24644">
                  <c:v>40898.666669999999</c:v>
                </c:pt>
                <c:pt idx="24645">
                  <c:v>40898.708330000001</c:v>
                </c:pt>
                <c:pt idx="24646">
                  <c:v>40898.75</c:v>
                </c:pt>
                <c:pt idx="24647">
                  <c:v>40898.791669999991</c:v>
                </c:pt>
                <c:pt idx="24648">
                  <c:v>40898.833330000001</c:v>
                </c:pt>
                <c:pt idx="24649">
                  <c:v>40898.875</c:v>
                </c:pt>
                <c:pt idx="24650">
                  <c:v>40898.916670000006</c:v>
                </c:pt>
                <c:pt idx="24651">
                  <c:v>40898.958330000009</c:v>
                </c:pt>
                <c:pt idx="24652">
                  <c:v>40899</c:v>
                </c:pt>
                <c:pt idx="24653">
                  <c:v>40899.041669999999</c:v>
                </c:pt>
                <c:pt idx="24654">
                  <c:v>40899.083330000001</c:v>
                </c:pt>
                <c:pt idx="24655">
                  <c:v>40899.124999999993</c:v>
                </c:pt>
                <c:pt idx="24656">
                  <c:v>40899.166669999999</c:v>
                </c:pt>
                <c:pt idx="24657">
                  <c:v>40899.208330000001</c:v>
                </c:pt>
                <c:pt idx="24658">
                  <c:v>40899.25</c:v>
                </c:pt>
                <c:pt idx="24659">
                  <c:v>40899.291669999991</c:v>
                </c:pt>
                <c:pt idx="24660">
                  <c:v>40899.333330000001</c:v>
                </c:pt>
                <c:pt idx="24661">
                  <c:v>40899.375</c:v>
                </c:pt>
                <c:pt idx="24662">
                  <c:v>40899.416670000006</c:v>
                </c:pt>
                <c:pt idx="24663">
                  <c:v>40899.458330000009</c:v>
                </c:pt>
                <c:pt idx="24664">
                  <c:v>40899.5</c:v>
                </c:pt>
                <c:pt idx="24665">
                  <c:v>40899.541669999999</c:v>
                </c:pt>
                <c:pt idx="24666">
                  <c:v>40899.583330000001</c:v>
                </c:pt>
                <c:pt idx="24667">
                  <c:v>40899.624999999993</c:v>
                </c:pt>
                <c:pt idx="24668">
                  <c:v>40899.666669999999</c:v>
                </c:pt>
                <c:pt idx="24669">
                  <c:v>40899.708330000001</c:v>
                </c:pt>
                <c:pt idx="24670">
                  <c:v>40899.75</c:v>
                </c:pt>
                <c:pt idx="24671">
                  <c:v>40899.791669999991</c:v>
                </c:pt>
                <c:pt idx="24672">
                  <c:v>40899.833330000001</c:v>
                </c:pt>
                <c:pt idx="24673">
                  <c:v>40899.875</c:v>
                </c:pt>
                <c:pt idx="24674">
                  <c:v>40899.916670000006</c:v>
                </c:pt>
                <c:pt idx="24675">
                  <c:v>40899.958330000009</c:v>
                </c:pt>
                <c:pt idx="24676">
                  <c:v>40900</c:v>
                </c:pt>
                <c:pt idx="24677">
                  <c:v>40900.041669999999</c:v>
                </c:pt>
                <c:pt idx="24678">
                  <c:v>40900.083330000001</c:v>
                </c:pt>
                <c:pt idx="24679">
                  <c:v>40900.124999999993</c:v>
                </c:pt>
                <c:pt idx="24680">
                  <c:v>40900.166669999999</c:v>
                </c:pt>
                <c:pt idx="24681">
                  <c:v>40900.208330000001</c:v>
                </c:pt>
                <c:pt idx="24682">
                  <c:v>40900.25</c:v>
                </c:pt>
                <c:pt idx="24683">
                  <c:v>40900.291669999991</c:v>
                </c:pt>
                <c:pt idx="24684">
                  <c:v>40900.333330000001</c:v>
                </c:pt>
                <c:pt idx="24685">
                  <c:v>40900.375</c:v>
                </c:pt>
                <c:pt idx="24686">
                  <c:v>40900.416670000006</c:v>
                </c:pt>
                <c:pt idx="24687">
                  <c:v>40900.458330000009</c:v>
                </c:pt>
                <c:pt idx="24688">
                  <c:v>40900.5</c:v>
                </c:pt>
                <c:pt idx="24689">
                  <c:v>40900.541669999999</c:v>
                </c:pt>
                <c:pt idx="24690">
                  <c:v>40900.583330000001</c:v>
                </c:pt>
                <c:pt idx="24691">
                  <c:v>40900.624999999993</c:v>
                </c:pt>
                <c:pt idx="24692">
                  <c:v>40900.666669999999</c:v>
                </c:pt>
                <c:pt idx="24693">
                  <c:v>40900.708330000001</c:v>
                </c:pt>
                <c:pt idx="24694">
                  <c:v>40900.75</c:v>
                </c:pt>
                <c:pt idx="24695">
                  <c:v>40900.791669999991</c:v>
                </c:pt>
                <c:pt idx="24696">
                  <c:v>40900.833330000001</c:v>
                </c:pt>
                <c:pt idx="24697">
                  <c:v>40900.875</c:v>
                </c:pt>
                <c:pt idx="24698">
                  <c:v>40900.916670000006</c:v>
                </c:pt>
                <c:pt idx="24699">
                  <c:v>40900.958330000009</c:v>
                </c:pt>
                <c:pt idx="24700">
                  <c:v>40901</c:v>
                </c:pt>
                <c:pt idx="24701">
                  <c:v>40901.041669999999</c:v>
                </c:pt>
                <c:pt idx="24702">
                  <c:v>40901.083330000001</c:v>
                </c:pt>
                <c:pt idx="24703">
                  <c:v>40901.124999999993</c:v>
                </c:pt>
                <c:pt idx="24704">
                  <c:v>40901.166669999999</c:v>
                </c:pt>
                <c:pt idx="24705">
                  <c:v>40901.208330000001</c:v>
                </c:pt>
                <c:pt idx="24706">
                  <c:v>40901.25</c:v>
                </c:pt>
                <c:pt idx="24707">
                  <c:v>40901.291669999991</c:v>
                </c:pt>
                <c:pt idx="24708">
                  <c:v>40901.333330000001</c:v>
                </c:pt>
                <c:pt idx="24709">
                  <c:v>40901.375</c:v>
                </c:pt>
                <c:pt idx="24710">
                  <c:v>40901.416670000006</c:v>
                </c:pt>
                <c:pt idx="24711">
                  <c:v>40901.458330000009</c:v>
                </c:pt>
                <c:pt idx="24712">
                  <c:v>40901.5</c:v>
                </c:pt>
                <c:pt idx="24713">
                  <c:v>40901.541669999999</c:v>
                </c:pt>
                <c:pt idx="24714">
                  <c:v>40901.583330000001</c:v>
                </c:pt>
                <c:pt idx="24715">
                  <c:v>40901.624999999993</c:v>
                </c:pt>
                <c:pt idx="24716">
                  <c:v>40901.666669999999</c:v>
                </c:pt>
                <c:pt idx="24717">
                  <c:v>40901.708330000001</c:v>
                </c:pt>
                <c:pt idx="24718">
                  <c:v>40901.75</c:v>
                </c:pt>
                <c:pt idx="24719">
                  <c:v>40901.791669999991</c:v>
                </c:pt>
                <c:pt idx="24720">
                  <c:v>40901.833330000001</c:v>
                </c:pt>
                <c:pt idx="24721">
                  <c:v>40901.875</c:v>
                </c:pt>
                <c:pt idx="24722">
                  <c:v>40901.916670000006</c:v>
                </c:pt>
                <c:pt idx="24723">
                  <c:v>40901.958330000009</c:v>
                </c:pt>
                <c:pt idx="24724">
                  <c:v>40902</c:v>
                </c:pt>
                <c:pt idx="24725">
                  <c:v>40902.041669999999</c:v>
                </c:pt>
                <c:pt idx="24726">
                  <c:v>40902.083330000001</c:v>
                </c:pt>
                <c:pt idx="24727">
                  <c:v>40902.124999999993</c:v>
                </c:pt>
                <c:pt idx="24728">
                  <c:v>40902.166669999999</c:v>
                </c:pt>
                <c:pt idx="24729">
                  <c:v>40902.208330000001</c:v>
                </c:pt>
                <c:pt idx="24730">
                  <c:v>40902.25</c:v>
                </c:pt>
                <c:pt idx="24731">
                  <c:v>40902.291669999991</c:v>
                </c:pt>
                <c:pt idx="24732">
                  <c:v>40902.333330000001</c:v>
                </c:pt>
                <c:pt idx="24733">
                  <c:v>40902.375</c:v>
                </c:pt>
                <c:pt idx="24734">
                  <c:v>40902.416670000006</c:v>
                </c:pt>
                <c:pt idx="24735">
                  <c:v>40902.458330000009</c:v>
                </c:pt>
                <c:pt idx="24736">
                  <c:v>40902.5</c:v>
                </c:pt>
                <c:pt idx="24737">
                  <c:v>40902.541669999999</c:v>
                </c:pt>
                <c:pt idx="24738">
                  <c:v>40902.583330000001</c:v>
                </c:pt>
                <c:pt idx="24739">
                  <c:v>40902.624999999993</c:v>
                </c:pt>
                <c:pt idx="24740">
                  <c:v>40902.666669999999</c:v>
                </c:pt>
                <c:pt idx="24741">
                  <c:v>40902.708330000001</c:v>
                </c:pt>
                <c:pt idx="24742">
                  <c:v>40902.75</c:v>
                </c:pt>
                <c:pt idx="24743">
                  <c:v>40902.791669999991</c:v>
                </c:pt>
                <c:pt idx="24744">
                  <c:v>40902.833330000001</c:v>
                </c:pt>
                <c:pt idx="24745">
                  <c:v>40902.875</c:v>
                </c:pt>
                <c:pt idx="24746">
                  <c:v>40902.916670000006</c:v>
                </c:pt>
                <c:pt idx="24747">
                  <c:v>40902.958330000009</c:v>
                </c:pt>
                <c:pt idx="24748">
                  <c:v>40903</c:v>
                </c:pt>
                <c:pt idx="24749">
                  <c:v>40903.041669999999</c:v>
                </c:pt>
                <c:pt idx="24750">
                  <c:v>40903.083330000001</c:v>
                </c:pt>
                <c:pt idx="24751">
                  <c:v>40903.124999999993</c:v>
                </c:pt>
                <c:pt idx="24752">
                  <c:v>40903.166669999999</c:v>
                </c:pt>
                <c:pt idx="24753">
                  <c:v>40903.208330000001</c:v>
                </c:pt>
                <c:pt idx="24754">
                  <c:v>40903.25</c:v>
                </c:pt>
                <c:pt idx="24755">
                  <c:v>40903.291669999991</c:v>
                </c:pt>
                <c:pt idx="24756">
                  <c:v>40903.333330000001</c:v>
                </c:pt>
                <c:pt idx="24757">
                  <c:v>40903.375</c:v>
                </c:pt>
                <c:pt idx="24758">
                  <c:v>40903.416670000006</c:v>
                </c:pt>
                <c:pt idx="24759">
                  <c:v>40903.458330000009</c:v>
                </c:pt>
                <c:pt idx="24760">
                  <c:v>40903.5</c:v>
                </c:pt>
                <c:pt idx="24761">
                  <c:v>40903.541669999999</c:v>
                </c:pt>
                <c:pt idx="24762">
                  <c:v>40903.583330000001</c:v>
                </c:pt>
                <c:pt idx="24763">
                  <c:v>40903.624999999993</c:v>
                </c:pt>
                <c:pt idx="24764">
                  <c:v>40903.666669999999</c:v>
                </c:pt>
                <c:pt idx="24765">
                  <c:v>40903.708330000001</c:v>
                </c:pt>
                <c:pt idx="24766">
                  <c:v>40903.75</c:v>
                </c:pt>
                <c:pt idx="24767">
                  <c:v>40903.791669999991</c:v>
                </c:pt>
                <c:pt idx="24768">
                  <c:v>40903.833330000001</c:v>
                </c:pt>
                <c:pt idx="24769">
                  <c:v>40903.875</c:v>
                </c:pt>
                <c:pt idx="24770">
                  <c:v>40903.916670000006</c:v>
                </c:pt>
                <c:pt idx="24771">
                  <c:v>40903.958330000009</c:v>
                </c:pt>
                <c:pt idx="24772">
                  <c:v>40904</c:v>
                </c:pt>
                <c:pt idx="24773">
                  <c:v>40904.041669999999</c:v>
                </c:pt>
                <c:pt idx="24774">
                  <c:v>40904.083330000001</c:v>
                </c:pt>
                <c:pt idx="24775">
                  <c:v>40904.124999999993</c:v>
                </c:pt>
                <c:pt idx="24776">
                  <c:v>40904.166669999999</c:v>
                </c:pt>
                <c:pt idx="24777">
                  <c:v>40904.208330000001</c:v>
                </c:pt>
                <c:pt idx="24778">
                  <c:v>40904.25</c:v>
                </c:pt>
                <c:pt idx="24779">
                  <c:v>40904.291669999991</c:v>
                </c:pt>
                <c:pt idx="24780">
                  <c:v>40904.333330000001</c:v>
                </c:pt>
                <c:pt idx="24781">
                  <c:v>40904.375</c:v>
                </c:pt>
                <c:pt idx="24782">
                  <c:v>40904.416670000006</c:v>
                </c:pt>
                <c:pt idx="24783">
                  <c:v>40904.458330000009</c:v>
                </c:pt>
                <c:pt idx="24784">
                  <c:v>40904.5</c:v>
                </c:pt>
                <c:pt idx="24785">
                  <c:v>40904.541669999999</c:v>
                </c:pt>
                <c:pt idx="24786">
                  <c:v>40904.583330000001</c:v>
                </c:pt>
                <c:pt idx="24787">
                  <c:v>40904.624999999993</c:v>
                </c:pt>
                <c:pt idx="24788">
                  <c:v>40904.666669999999</c:v>
                </c:pt>
                <c:pt idx="24789">
                  <c:v>40904.708330000001</c:v>
                </c:pt>
                <c:pt idx="24790">
                  <c:v>40904.75</c:v>
                </c:pt>
                <c:pt idx="24791">
                  <c:v>40904.791669999991</c:v>
                </c:pt>
                <c:pt idx="24792">
                  <c:v>40904.833330000001</c:v>
                </c:pt>
                <c:pt idx="24793">
                  <c:v>40904.875</c:v>
                </c:pt>
                <c:pt idx="24794">
                  <c:v>40904.916670000006</c:v>
                </c:pt>
                <c:pt idx="24795">
                  <c:v>40904.958330000009</c:v>
                </c:pt>
                <c:pt idx="24796">
                  <c:v>40905</c:v>
                </c:pt>
                <c:pt idx="24797">
                  <c:v>40905.041669999999</c:v>
                </c:pt>
                <c:pt idx="24798">
                  <c:v>40905.083330000001</c:v>
                </c:pt>
                <c:pt idx="24799">
                  <c:v>40905.124999999993</c:v>
                </c:pt>
                <c:pt idx="24800">
                  <c:v>40905.166669999999</c:v>
                </c:pt>
                <c:pt idx="24801">
                  <c:v>40905.208330000001</c:v>
                </c:pt>
                <c:pt idx="24802">
                  <c:v>40905.25</c:v>
                </c:pt>
                <c:pt idx="24803">
                  <c:v>40905.291669999991</c:v>
                </c:pt>
                <c:pt idx="24804">
                  <c:v>40905.333330000001</c:v>
                </c:pt>
                <c:pt idx="24805">
                  <c:v>40905.375</c:v>
                </c:pt>
                <c:pt idx="24806">
                  <c:v>40905.416670000006</c:v>
                </c:pt>
                <c:pt idx="24807">
                  <c:v>40905.458330000009</c:v>
                </c:pt>
                <c:pt idx="24808">
                  <c:v>40905.5</c:v>
                </c:pt>
                <c:pt idx="24809">
                  <c:v>40905.541669999999</c:v>
                </c:pt>
                <c:pt idx="24810">
                  <c:v>40905.583330000001</c:v>
                </c:pt>
                <c:pt idx="24811">
                  <c:v>40905.624999999993</c:v>
                </c:pt>
                <c:pt idx="24812">
                  <c:v>40905.666669999999</c:v>
                </c:pt>
                <c:pt idx="24813">
                  <c:v>40905.708330000001</c:v>
                </c:pt>
                <c:pt idx="24814">
                  <c:v>40905.75</c:v>
                </c:pt>
                <c:pt idx="24815">
                  <c:v>40905.791669999991</c:v>
                </c:pt>
                <c:pt idx="24816">
                  <c:v>40905.833330000001</c:v>
                </c:pt>
                <c:pt idx="24817">
                  <c:v>40905.875</c:v>
                </c:pt>
                <c:pt idx="24818">
                  <c:v>40905.916670000006</c:v>
                </c:pt>
                <c:pt idx="24819">
                  <c:v>40905.958330000009</c:v>
                </c:pt>
                <c:pt idx="24820">
                  <c:v>40906</c:v>
                </c:pt>
                <c:pt idx="24821">
                  <c:v>40906.041669999999</c:v>
                </c:pt>
                <c:pt idx="24822">
                  <c:v>40906.083330000001</c:v>
                </c:pt>
                <c:pt idx="24823">
                  <c:v>40906.124999999993</c:v>
                </c:pt>
                <c:pt idx="24824">
                  <c:v>40906.166669999999</c:v>
                </c:pt>
                <c:pt idx="24825">
                  <c:v>40906.208330000001</c:v>
                </c:pt>
                <c:pt idx="24826">
                  <c:v>40906.25</c:v>
                </c:pt>
                <c:pt idx="24827">
                  <c:v>40906.291669999991</c:v>
                </c:pt>
                <c:pt idx="24828">
                  <c:v>40906.333330000001</c:v>
                </c:pt>
                <c:pt idx="24829">
                  <c:v>40906.375</c:v>
                </c:pt>
                <c:pt idx="24830">
                  <c:v>40906.416670000006</c:v>
                </c:pt>
                <c:pt idx="24831">
                  <c:v>40906.458330000009</c:v>
                </c:pt>
                <c:pt idx="24832">
                  <c:v>40906.5</c:v>
                </c:pt>
                <c:pt idx="24833">
                  <c:v>40906.541669999999</c:v>
                </c:pt>
                <c:pt idx="24834">
                  <c:v>40906.583330000001</c:v>
                </c:pt>
                <c:pt idx="24835">
                  <c:v>40906.624999999993</c:v>
                </c:pt>
                <c:pt idx="24836">
                  <c:v>40906.666669999999</c:v>
                </c:pt>
                <c:pt idx="24837">
                  <c:v>40906.708330000001</c:v>
                </c:pt>
                <c:pt idx="24838">
                  <c:v>40906.75</c:v>
                </c:pt>
                <c:pt idx="24839">
                  <c:v>40906.791669999991</c:v>
                </c:pt>
                <c:pt idx="24840">
                  <c:v>40906.833330000001</c:v>
                </c:pt>
                <c:pt idx="24841">
                  <c:v>40906.875</c:v>
                </c:pt>
                <c:pt idx="24842">
                  <c:v>40906.916670000006</c:v>
                </c:pt>
                <c:pt idx="24843">
                  <c:v>40906.958330000009</c:v>
                </c:pt>
                <c:pt idx="24844">
                  <c:v>40907</c:v>
                </c:pt>
                <c:pt idx="24845">
                  <c:v>40907.041669999999</c:v>
                </c:pt>
                <c:pt idx="24846">
                  <c:v>40907.083330000001</c:v>
                </c:pt>
                <c:pt idx="24847">
                  <c:v>40907.124999999993</c:v>
                </c:pt>
                <c:pt idx="24848">
                  <c:v>40907.166669999999</c:v>
                </c:pt>
                <c:pt idx="24849">
                  <c:v>40907.208330000001</c:v>
                </c:pt>
                <c:pt idx="24850">
                  <c:v>40907.25</c:v>
                </c:pt>
                <c:pt idx="24851">
                  <c:v>40907.291669999991</c:v>
                </c:pt>
                <c:pt idx="24852">
                  <c:v>40907.333330000001</c:v>
                </c:pt>
                <c:pt idx="24853">
                  <c:v>40907.375</c:v>
                </c:pt>
                <c:pt idx="24854">
                  <c:v>40907.416670000006</c:v>
                </c:pt>
                <c:pt idx="24855">
                  <c:v>40907.458330000009</c:v>
                </c:pt>
                <c:pt idx="24856">
                  <c:v>40907.5</c:v>
                </c:pt>
                <c:pt idx="24857">
                  <c:v>40907.541669999999</c:v>
                </c:pt>
                <c:pt idx="24858">
                  <c:v>40907.583330000001</c:v>
                </c:pt>
                <c:pt idx="24859">
                  <c:v>40907.624999999993</c:v>
                </c:pt>
                <c:pt idx="24860">
                  <c:v>40907.666669999999</c:v>
                </c:pt>
                <c:pt idx="24861">
                  <c:v>40907.708330000001</c:v>
                </c:pt>
                <c:pt idx="24862">
                  <c:v>40907.75</c:v>
                </c:pt>
                <c:pt idx="24863">
                  <c:v>40907.791669999991</c:v>
                </c:pt>
                <c:pt idx="24864">
                  <c:v>40907.833330000001</c:v>
                </c:pt>
                <c:pt idx="24865">
                  <c:v>40907.875</c:v>
                </c:pt>
                <c:pt idx="24866">
                  <c:v>40907.916670000006</c:v>
                </c:pt>
                <c:pt idx="24867">
                  <c:v>40907.958330000009</c:v>
                </c:pt>
                <c:pt idx="24868">
                  <c:v>40908</c:v>
                </c:pt>
                <c:pt idx="24869">
                  <c:v>40908.041669999999</c:v>
                </c:pt>
                <c:pt idx="24870">
                  <c:v>40908.083330000001</c:v>
                </c:pt>
                <c:pt idx="24871">
                  <c:v>40908.124999999993</c:v>
                </c:pt>
                <c:pt idx="24872">
                  <c:v>40908.166669999999</c:v>
                </c:pt>
                <c:pt idx="24873">
                  <c:v>40908.208330000001</c:v>
                </c:pt>
                <c:pt idx="24874">
                  <c:v>40908.25</c:v>
                </c:pt>
                <c:pt idx="24875">
                  <c:v>40908.291669999991</c:v>
                </c:pt>
                <c:pt idx="24876">
                  <c:v>40908.333330000001</c:v>
                </c:pt>
                <c:pt idx="24877">
                  <c:v>40908.375</c:v>
                </c:pt>
                <c:pt idx="24878">
                  <c:v>40908.416670000006</c:v>
                </c:pt>
                <c:pt idx="24879">
                  <c:v>40908.458330000009</c:v>
                </c:pt>
                <c:pt idx="24880">
                  <c:v>40908.5</c:v>
                </c:pt>
                <c:pt idx="24881">
                  <c:v>40908.541669999999</c:v>
                </c:pt>
                <c:pt idx="24882">
                  <c:v>40908.583330000001</c:v>
                </c:pt>
                <c:pt idx="24883">
                  <c:v>40908.624999999993</c:v>
                </c:pt>
                <c:pt idx="24884">
                  <c:v>40908.666669999999</c:v>
                </c:pt>
                <c:pt idx="24885">
                  <c:v>40908.708330000001</c:v>
                </c:pt>
                <c:pt idx="24886">
                  <c:v>40908.75</c:v>
                </c:pt>
                <c:pt idx="24887">
                  <c:v>40908.791669999991</c:v>
                </c:pt>
                <c:pt idx="24888">
                  <c:v>40908.833330000001</c:v>
                </c:pt>
                <c:pt idx="24889">
                  <c:v>40908.875</c:v>
                </c:pt>
                <c:pt idx="24890">
                  <c:v>40908.916670000006</c:v>
                </c:pt>
                <c:pt idx="24891">
                  <c:v>40908.958330000009</c:v>
                </c:pt>
                <c:pt idx="24892">
                  <c:v>40909</c:v>
                </c:pt>
                <c:pt idx="24893">
                  <c:v>40909.041666699995</c:v>
                </c:pt>
                <c:pt idx="24894">
                  <c:v>40909.083333300005</c:v>
                </c:pt>
                <c:pt idx="24895">
                  <c:v>40909.124999999993</c:v>
                </c:pt>
                <c:pt idx="24896">
                  <c:v>40909.166666699995</c:v>
                </c:pt>
                <c:pt idx="24897">
                  <c:v>40909.208333300005</c:v>
                </c:pt>
                <c:pt idx="24898">
                  <c:v>40909.25</c:v>
                </c:pt>
                <c:pt idx="24899">
                  <c:v>40909.291666699988</c:v>
                </c:pt>
                <c:pt idx="24900">
                  <c:v>40909.333333300005</c:v>
                </c:pt>
                <c:pt idx="24901">
                  <c:v>40909.375</c:v>
                </c:pt>
                <c:pt idx="24902">
                  <c:v>40909.416666700003</c:v>
                </c:pt>
                <c:pt idx="24903">
                  <c:v>40909.458333300012</c:v>
                </c:pt>
                <c:pt idx="24904">
                  <c:v>40909.5</c:v>
                </c:pt>
                <c:pt idx="24905">
                  <c:v>40909.541666699995</c:v>
                </c:pt>
                <c:pt idx="24906">
                  <c:v>40909.583333300005</c:v>
                </c:pt>
                <c:pt idx="24907">
                  <c:v>40909.624999999993</c:v>
                </c:pt>
                <c:pt idx="24908">
                  <c:v>40909.666666699995</c:v>
                </c:pt>
                <c:pt idx="24909">
                  <c:v>40909.708333300005</c:v>
                </c:pt>
                <c:pt idx="24910">
                  <c:v>40909.75</c:v>
                </c:pt>
                <c:pt idx="24911">
                  <c:v>40909.791666699988</c:v>
                </c:pt>
                <c:pt idx="24912">
                  <c:v>40909.833333300005</c:v>
                </c:pt>
                <c:pt idx="24913">
                  <c:v>40909.875</c:v>
                </c:pt>
                <c:pt idx="24914">
                  <c:v>40909.916666700003</c:v>
                </c:pt>
                <c:pt idx="24915">
                  <c:v>40909.958333300012</c:v>
                </c:pt>
                <c:pt idx="24916">
                  <c:v>40910</c:v>
                </c:pt>
                <c:pt idx="24917">
                  <c:v>40910.041666699995</c:v>
                </c:pt>
                <c:pt idx="24918">
                  <c:v>40910.083333300005</c:v>
                </c:pt>
                <c:pt idx="24919">
                  <c:v>40910.124999999993</c:v>
                </c:pt>
                <c:pt idx="24920">
                  <c:v>40910.166666699995</c:v>
                </c:pt>
                <c:pt idx="24921">
                  <c:v>40910.208333300005</c:v>
                </c:pt>
                <c:pt idx="24922">
                  <c:v>40910.25</c:v>
                </c:pt>
                <c:pt idx="24923">
                  <c:v>40910.291666699988</c:v>
                </c:pt>
                <c:pt idx="24924">
                  <c:v>40910.333333300005</c:v>
                </c:pt>
                <c:pt idx="24925">
                  <c:v>40910.375</c:v>
                </c:pt>
                <c:pt idx="24926">
                  <c:v>40910.416666700003</c:v>
                </c:pt>
                <c:pt idx="24927">
                  <c:v>40910.458333300012</c:v>
                </c:pt>
                <c:pt idx="24928">
                  <c:v>40910.5</c:v>
                </c:pt>
                <c:pt idx="24929">
                  <c:v>40910.541666699995</c:v>
                </c:pt>
                <c:pt idx="24930">
                  <c:v>40910.583333300005</c:v>
                </c:pt>
                <c:pt idx="24931">
                  <c:v>40910.624999999993</c:v>
                </c:pt>
                <c:pt idx="24932">
                  <c:v>40910.666666699995</c:v>
                </c:pt>
                <c:pt idx="24933">
                  <c:v>40910.708333300005</c:v>
                </c:pt>
                <c:pt idx="24934">
                  <c:v>40910.75</c:v>
                </c:pt>
                <c:pt idx="24935">
                  <c:v>40910.791666699988</c:v>
                </c:pt>
                <c:pt idx="24936">
                  <c:v>40910.833333300005</c:v>
                </c:pt>
                <c:pt idx="24937">
                  <c:v>40910.875</c:v>
                </c:pt>
                <c:pt idx="24938">
                  <c:v>40910.916666700003</c:v>
                </c:pt>
                <c:pt idx="24939">
                  <c:v>40910.958333300012</c:v>
                </c:pt>
                <c:pt idx="24940">
                  <c:v>40911</c:v>
                </c:pt>
                <c:pt idx="24941">
                  <c:v>40911.041666699995</c:v>
                </c:pt>
                <c:pt idx="24942">
                  <c:v>40911.083333300005</c:v>
                </c:pt>
                <c:pt idx="24943">
                  <c:v>40911.124999999993</c:v>
                </c:pt>
                <c:pt idx="24944">
                  <c:v>40911.166666699995</c:v>
                </c:pt>
                <c:pt idx="24945">
                  <c:v>40911.208333300005</c:v>
                </c:pt>
                <c:pt idx="24946">
                  <c:v>40911.25</c:v>
                </c:pt>
                <c:pt idx="24947">
                  <c:v>40911.291666699988</c:v>
                </c:pt>
                <c:pt idx="24948">
                  <c:v>40911.333333300005</c:v>
                </c:pt>
                <c:pt idx="24949">
                  <c:v>40911.375</c:v>
                </c:pt>
                <c:pt idx="24950">
                  <c:v>40911.416666700003</c:v>
                </c:pt>
                <c:pt idx="24951">
                  <c:v>40911.458333300012</c:v>
                </c:pt>
                <c:pt idx="24952">
                  <c:v>40911.5</c:v>
                </c:pt>
                <c:pt idx="24953">
                  <c:v>40911.541666699995</c:v>
                </c:pt>
                <c:pt idx="24954">
                  <c:v>40911.583333300005</c:v>
                </c:pt>
                <c:pt idx="24955">
                  <c:v>40911.624999999993</c:v>
                </c:pt>
                <c:pt idx="24956">
                  <c:v>40911.666666699995</c:v>
                </c:pt>
                <c:pt idx="24957">
                  <c:v>40911.708333300005</c:v>
                </c:pt>
                <c:pt idx="24958">
                  <c:v>40911.75</c:v>
                </c:pt>
                <c:pt idx="24959">
                  <c:v>40911.791666699988</c:v>
                </c:pt>
                <c:pt idx="24960">
                  <c:v>40911.833333300005</c:v>
                </c:pt>
                <c:pt idx="24961">
                  <c:v>40911.875</c:v>
                </c:pt>
                <c:pt idx="24962">
                  <c:v>40911.916666700003</c:v>
                </c:pt>
                <c:pt idx="24963">
                  <c:v>40911.958333300012</c:v>
                </c:pt>
                <c:pt idx="24964">
                  <c:v>40912</c:v>
                </c:pt>
                <c:pt idx="24965">
                  <c:v>40912.041666699995</c:v>
                </c:pt>
                <c:pt idx="24966">
                  <c:v>40912.083333300005</c:v>
                </c:pt>
                <c:pt idx="24967">
                  <c:v>40912.124999999993</c:v>
                </c:pt>
                <c:pt idx="24968">
                  <c:v>40912.166666699995</c:v>
                </c:pt>
                <c:pt idx="24969">
                  <c:v>40912.208333300005</c:v>
                </c:pt>
                <c:pt idx="24970">
                  <c:v>40912.25</c:v>
                </c:pt>
                <c:pt idx="24971">
                  <c:v>40912.291666699988</c:v>
                </c:pt>
                <c:pt idx="24972">
                  <c:v>40912.333333300005</c:v>
                </c:pt>
                <c:pt idx="24973">
                  <c:v>40912.375</c:v>
                </c:pt>
                <c:pt idx="24974">
                  <c:v>40912.416666700003</c:v>
                </c:pt>
                <c:pt idx="24975">
                  <c:v>40912.458333300012</c:v>
                </c:pt>
                <c:pt idx="24976">
                  <c:v>40912.5</c:v>
                </c:pt>
                <c:pt idx="24977">
                  <c:v>40912.541666699995</c:v>
                </c:pt>
                <c:pt idx="24978">
                  <c:v>40912.583333300005</c:v>
                </c:pt>
                <c:pt idx="24979">
                  <c:v>40912.624999999993</c:v>
                </c:pt>
                <c:pt idx="24980">
                  <c:v>40912.666666699995</c:v>
                </c:pt>
                <c:pt idx="24981">
                  <c:v>40912.708333300005</c:v>
                </c:pt>
                <c:pt idx="24982">
                  <c:v>40912.75</c:v>
                </c:pt>
                <c:pt idx="24983">
                  <c:v>40912.791666699988</c:v>
                </c:pt>
                <c:pt idx="24984">
                  <c:v>40912.833333300005</c:v>
                </c:pt>
                <c:pt idx="24985">
                  <c:v>40912.875</c:v>
                </c:pt>
                <c:pt idx="24986">
                  <c:v>40912.916666700003</c:v>
                </c:pt>
                <c:pt idx="24987">
                  <c:v>40912.958333300012</c:v>
                </c:pt>
                <c:pt idx="24988">
                  <c:v>40913</c:v>
                </c:pt>
                <c:pt idx="24989">
                  <c:v>40913.041666699995</c:v>
                </c:pt>
                <c:pt idx="24990">
                  <c:v>40913.083333300005</c:v>
                </c:pt>
                <c:pt idx="24991">
                  <c:v>40913.124999999993</c:v>
                </c:pt>
                <c:pt idx="24992">
                  <c:v>40913.166666699995</c:v>
                </c:pt>
                <c:pt idx="24993">
                  <c:v>40913.208333300005</c:v>
                </c:pt>
                <c:pt idx="24994">
                  <c:v>40913.25</c:v>
                </c:pt>
                <c:pt idx="24995">
                  <c:v>40913.291666699988</c:v>
                </c:pt>
                <c:pt idx="24996">
                  <c:v>40913.333333300005</c:v>
                </c:pt>
                <c:pt idx="24997">
                  <c:v>40913.375</c:v>
                </c:pt>
                <c:pt idx="24998">
                  <c:v>40913.416666700003</c:v>
                </c:pt>
                <c:pt idx="24999">
                  <c:v>40913.458333300012</c:v>
                </c:pt>
                <c:pt idx="25000">
                  <c:v>40913.5</c:v>
                </c:pt>
                <c:pt idx="25001">
                  <c:v>40913.541666699995</c:v>
                </c:pt>
                <c:pt idx="25002">
                  <c:v>40913.583333300005</c:v>
                </c:pt>
                <c:pt idx="25003">
                  <c:v>40913.624999999993</c:v>
                </c:pt>
                <c:pt idx="25004">
                  <c:v>40913.666666699995</c:v>
                </c:pt>
                <c:pt idx="25005">
                  <c:v>40913.708333300005</c:v>
                </c:pt>
                <c:pt idx="25006">
                  <c:v>40913.75</c:v>
                </c:pt>
                <c:pt idx="25007">
                  <c:v>40913.791666699988</c:v>
                </c:pt>
                <c:pt idx="25008">
                  <c:v>40913.833333300005</c:v>
                </c:pt>
                <c:pt idx="25009">
                  <c:v>40913.875</c:v>
                </c:pt>
                <c:pt idx="25010">
                  <c:v>40913.916666700003</c:v>
                </c:pt>
                <c:pt idx="25011">
                  <c:v>40913.958333300012</c:v>
                </c:pt>
                <c:pt idx="25012">
                  <c:v>40914</c:v>
                </c:pt>
                <c:pt idx="25013">
                  <c:v>40914.041666699995</c:v>
                </c:pt>
                <c:pt idx="25014">
                  <c:v>40914.083333300005</c:v>
                </c:pt>
                <c:pt idx="25015">
                  <c:v>40914.124999999993</c:v>
                </c:pt>
                <c:pt idx="25016">
                  <c:v>40914.166666699995</c:v>
                </c:pt>
                <c:pt idx="25017">
                  <c:v>40914.208333300005</c:v>
                </c:pt>
                <c:pt idx="25018">
                  <c:v>40914.25</c:v>
                </c:pt>
                <c:pt idx="25019">
                  <c:v>40914.291666699988</c:v>
                </c:pt>
                <c:pt idx="25020">
                  <c:v>40914.333333300005</c:v>
                </c:pt>
                <c:pt idx="25021">
                  <c:v>40914.375</c:v>
                </c:pt>
                <c:pt idx="25022">
                  <c:v>40914.416666700003</c:v>
                </c:pt>
                <c:pt idx="25023">
                  <c:v>40914.458333300012</c:v>
                </c:pt>
                <c:pt idx="25024">
                  <c:v>40914.5</c:v>
                </c:pt>
                <c:pt idx="25025">
                  <c:v>40914.541666699995</c:v>
                </c:pt>
                <c:pt idx="25026">
                  <c:v>40914.583333300005</c:v>
                </c:pt>
                <c:pt idx="25027">
                  <c:v>40914.624999999993</c:v>
                </c:pt>
                <c:pt idx="25028">
                  <c:v>40914.666666699995</c:v>
                </c:pt>
                <c:pt idx="25029">
                  <c:v>40914.708333300005</c:v>
                </c:pt>
                <c:pt idx="25030">
                  <c:v>40914.75</c:v>
                </c:pt>
                <c:pt idx="25031">
                  <c:v>40914.791666699988</c:v>
                </c:pt>
                <c:pt idx="25032">
                  <c:v>40914.833333300005</c:v>
                </c:pt>
                <c:pt idx="25033">
                  <c:v>40914.875</c:v>
                </c:pt>
                <c:pt idx="25034">
                  <c:v>40914.916666700003</c:v>
                </c:pt>
                <c:pt idx="25035">
                  <c:v>40914.958333300012</c:v>
                </c:pt>
                <c:pt idx="25036">
                  <c:v>40915</c:v>
                </c:pt>
                <c:pt idx="25037">
                  <c:v>40915.041666699995</c:v>
                </c:pt>
                <c:pt idx="25038">
                  <c:v>40915.083333300005</c:v>
                </c:pt>
                <c:pt idx="25039">
                  <c:v>40915.124999999993</c:v>
                </c:pt>
                <c:pt idx="25040">
                  <c:v>40915.166666699995</c:v>
                </c:pt>
                <c:pt idx="25041">
                  <c:v>40915.208333300005</c:v>
                </c:pt>
                <c:pt idx="25042">
                  <c:v>40915.25</c:v>
                </c:pt>
                <c:pt idx="25043">
                  <c:v>40915.291666699988</c:v>
                </c:pt>
                <c:pt idx="25044">
                  <c:v>40915.333333300005</c:v>
                </c:pt>
                <c:pt idx="25045">
                  <c:v>40915.375</c:v>
                </c:pt>
                <c:pt idx="25046">
                  <c:v>40915.416666700003</c:v>
                </c:pt>
                <c:pt idx="25047">
                  <c:v>40915.458333300012</c:v>
                </c:pt>
                <c:pt idx="25048">
                  <c:v>40915.5</c:v>
                </c:pt>
                <c:pt idx="25049">
                  <c:v>40915.541666699995</c:v>
                </c:pt>
                <c:pt idx="25050">
                  <c:v>40915.583333300005</c:v>
                </c:pt>
                <c:pt idx="25051">
                  <c:v>40915.624999999993</c:v>
                </c:pt>
                <c:pt idx="25052">
                  <c:v>40915.666666699995</c:v>
                </c:pt>
                <c:pt idx="25053">
                  <c:v>40915.708333300005</c:v>
                </c:pt>
                <c:pt idx="25054">
                  <c:v>40915.75</c:v>
                </c:pt>
                <c:pt idx="25055">
                  <c:v>40915.791666699988</c:v>
                </c:pt>
                <c:pt idx="25056">
                  <c:v>40915.833333300005</c:v>
                </c:pt>
                <c:pt idx="25057">
                  <c:v>40915.875</c:v>
                </c:pt>
                <c:pt idx="25058">
                  <c:v>40915.916666700003</c:v>
                </c:pt>
                <c:pt idx="25059">
                  <c:v>40915.958333300012</c:v>
                </c:pt>
                <c:pt idx="25060">
                  <c:v>40916</c:v>
                </c:pt>
                <c:pt idx="25061">
                  <c:v>40916.041666699995</c:v>
                </c:pt>
                <c:pt idx="25062">
                  <c:v>40916.083333300005</c:v>
                </c:pt>
                <c:pt idx="25063">
                  <c:v>40916.124999999993</c:v>
                </c:pt>
                <c:pt idx="25064">
                  <c:v>40916.166666699995</c:v>
                </c:pt>
                <c:pt idx="25065">
                  <c:v>40916.208333300005</c:v>
                </c:pt>
                <c:pt idx="25066">
                  <c:v>40916.25</c:v>
                </c:pt>
                <c:pt idx="25067">
                  <c:v>40916.291666699988</c:v>
                </c:pt>
                <c:pt idx="25068">
                  <c:v>40916.333333300005</c:v>
                </c:pt>
                <c:pt idx="25069">
                  <c:v>40916.375</c:v>
                </c:pt>
                <c:pt idx="25070">
                  <c:v>40916.416666700003</c:v>
                </c:pt>
                <c:pt idx="25071">
                  <c:v>40916.458333300012</c:v>
                </c:pt>
                <c:pt idx="25072">
                  <c:v>40916.5</c:v>
                </c:pt>
                <c:pt idx="25073">
                  <c:v>40916.541666699995</c:v>
                </c:pt>
                <c:pt idx="25074">
                  <c:v>40916.583333300005</c:v>
                </c:pt>
                <c:pt idx="25075">
                  <c:v>40916.624999999993</c:v>
                </c:pt>
                <c:pt idx="25076">
                  <c:v>40916.666666699995</c:v>
                </c:pt>
                <c:pt idx="25077">
                  <c:v>40916.708333300005</c:v>
                </c:pt>
                <c:pt idx="25078">
                  <c:v>40916.75</c:v>
                </c:pt>
                <c:pt idx="25079">
                  <c:v>40916.791666699988</c:v>
                </c:pt>
                <c:pt idx="25080">
                  <c:v>40916.833333300005</c:v>
                </c:pt>
                <c:pt idx="25081">
                  <c:v>40916.875</c:v>
                </c:pt>
                <c:pt idx="25082">
                  <c:v>40916.916666700003</c:v>
                </c:pt>
                <c:pt idx="25083">
                  <c:v>40916.958333300012</c:v>
                </c:pt>
                <c:pt idx="25084">
                  <c:v>40917</c:v>
                </c:pt>
                <c:pt idx="25085">
                  <c:v>40917.041666699995</c:v>
                </c:pt>
                <c:pt idx="25086">
                  <c:v>40917.083333300005</c:v>
                </c:pt>
                <c:pt idx="25087">
                  <c:v>40917.124999999993</c:v>
                </c:pt>
                <c:pt idx="25088">
                  <c:v>40917.166666699995</c:v>
                </c:pt>
                <c:pt idx="25089">
                  <c:v>40917.208333300005</c:v>
                </c:pt>
                <c:pt idx="25090">
                  <c:v>40917.25</c:v>
                </c:pt>
                <c:pt idx="25091">
                  <c:v>40917.291666699988</c:v>
                </c:pt>
                <c:pt idx="25092">
                  <c:v>40917.333333300005</c:v>
                </c:pt>
                <c:pt idx="25093">
                  <c:v>40917.375</c:v>
                </c:pt>
                <c:pt idx="25094">
                  <c:v>40917.416666700003</c:v>
                </c:pt>
                <c:pt idx="25095">
                  <c:v>40917.458333300012</c:v>
                </c:pt>
                <c:pt idx="25096">
                  <c:v>40917.5</c:v>
                </c:pt>
                <c:pt idx="25097">
                  <c:v>40917.541666699995</c:v>
                </c:pt>
                <c:pt idx="25098">
                  <c:v>40917.583333300005</c:v>
                </c:pt>
                <c:pt idx="25099">
                  <c:v>40917.624999999993</c:v>
                </c:pt>
                <c:pt idx="25100">
                  <c:v>40917.666666699995</c:v>
                </c:pt>
                <c:pt idx="25101">
                  <c:v>40917.708333300005</c:v>
                </c:pt>
                <c:pt idx="25102">
                  <c:v>40917.75</c:v>
                </c:pt>
                <c:pt idx="25103">
                  <c:v>40917.791666699988</c:v>
                </c:pt>
                <c:pt idx="25104">
                  <c:v>40917.833333300005</c:v>
                </c:pt>
                <c:pt idx="25105">
                  <c:v>40917.875</c:v>
                </c:pt>
                <c:pt idx="25106">
                  <c:v>40917.916666700003</c:v>
                </c:pt>
                <c:pt idx="25107">
                  <c:v>40917.958333300012</c:v>
                </c:pt>
                <c:pt idx="25108">
                  <c:v>40918</c:v>
                </c:pt>
                <c:pt idx="25109">
                  <c:v>40918.041666999998</c:v>
                </c:pt>
                <c:pt idx="25110">
                  <c:v>40918.083333000002</c:v>
                </c:pt>
                <c:pt idx="25111">
                  <c:v>40918.124999999993</c:v>
                </c:pt>
                <c:pt idx="25112">
                  <c:v>40918.166666999998</c:v>
                </c:pt>
                <c:pt idx="25113">
                  <c:v>40918.208333000002</c:v>
                </c:pt>
                <c:pt idx="25114">
                  <c:v>40918.25</c:v>
                </c:pt>
                <c:pt idx="25115">
                  <c:v>40918.29166699999</c:v>
                </c:pt>
                <c:pt idx="25116">
                  <c:v>40918.333333000002</c:v>
                </c:pt>
                <c:pt idx="25117">
                  <c:v>40918.375</c:v>
                </c:pt>
                <c:pt idx="25118">
                  <c:v>40918.416667000005</c:v>
                </c:pt>
                <c:pt idx="25119">
                  <c:v>40918.45833300001</c:v>
                </c:pt>
                <c:pt idx="25120">
                  <c:v>40918.5</c:v>
                </c:pt>
                <c:pt idx="25121">
                  <c:v>40918.541666999998</c:v>
                </c:pt>
                <c:pt idx="25122">
                  <c:v>40918.583333000002</c:v>
                </c:pt>
                <c:pt idx="25123">
                  <c:v>40918.624999999993</c:v>
                </c:pt>
                <c:pt idx="25124">
                  <c:v>40918.666666999998</c:v>
                </c:pt>
                <c:pt idx="25125">
                  <c:v>40918.708333000002</c:v>
                </c:pt>
                <c:pt idx="25126">
                  <c:v>40918.75</c:v>
                </c:pt>
                <c:pt idx="25127">
                  <c:v>40918.79166699999</c:v>
                </c:pt>
                <c:pt idx="25128">
                  <c:v>40918.833333000002</c:v>
                </c:pt>
                <c:pt idx="25129">
                  <c:v>40918.875</c:v>
                </c:pt>
                <c:pt idx="25130">
                  <c:v>40918.916667000005</c:v>
                </c:pt>
                <c:pt idx="25131">
                  <c:v>40918.95833300001</c:v>
                </c:pt>
                <c:pt idx="25132">
                  <c:v>40919</c:v>
                </c:pt>
                <c:pt idx="25133">
                  <c:v>40919.041666999998</c:v>
                </c:pt>
                <c:pt idx="25134">
                  <c:v>40919.083333000002</c:v>
                </c:pt>
                <c:pt idx="25135">
                  <c:v>40919.124999999993</c:v>
                </c:pt>
                <c:pt idx="25136">
                  <c:v>40919.166666999998</c:v>
                </c:pt>
                <c:pt idx="25137">
                  <c:v>40919.208333000002</c:v>
                </c:pt>
                <c:pt idx="25138">
                  <c:v>40919.25</c:v>
                </c:pt>
                <c:pt idx="25139">
                  <c:v>40919.29166699999</c:v>
                </c:pt>
                <c:pt idx="25140">
                  <c:v>40919.333333000002</c:v>
                </c:pt>
                <c:pt idx="25141">
                  <c:v>40919.375</c:v>
                </c:pt>
                <c:pt idx="25142">
                  <c:v>40919.416667000005</c:v>
                </c:pt>
                <c:pt idx="25143">
                  <c:v>40919.45833300001</c:v>
                </c:pt>
                <c:pt idx="25144">
                  <c:v>40919.5</c:v>
                </c:pt>
                <c:pt idx="25145">
                  <c:v>40919.541666999998</c:v>
                </c:pt>
                <c:pt idx="25146">
                  <c:v>40919.583333000002</c:v>
                </c:pt>
                <c:pt idx="25147">
                  <c:v>40919.624999999993</c:v>
                </c:pt>
                <c:pt idx="25148">
                  <c:v>40919.666666999998</c:v>
                </c:pt>
                <c:pt idx="25149">
                  <c:v>40919.708333000002</c:v>
                </c:pt>
                <c:pt idx="25150">
                  <c:v>40919.75</c:v>
                </c:pt>
                <c:pt idx="25151">
                  <c:v>40919.79166699999</c:v>
                </c:pt>
                <c:pt idx="25152">
                  <c:v>40919.833333000002</c:v>
                </c:pt>
                <c:pt idx="25153">
                  <c:v>40919.875</c:v>
                </c:pt>
                <c:pt idx="25154">
                  <c:v>40919.916667000005</c:v>
                </c:pt>
                <c:pt idx="25155">
                  <c:v>40919.95833300001</c:v>
                </c:pt>
                <c:pt idx="25156">
                  <c:v>40920</c:v>
                </c:pt>
                <c:pt idx="25157">
                  <c:v>40920.041666999998</c:v>
                </c:pt>
                <c:pt idx="25158">
                  <c:v>40920.083333000002</c:v>
                </c:pt>
                <c:pt idx="25159">
                  <c:v>40920.124999999993</c:v>
                </c:pt>
                <c:pt idx="25160">
                  <c:v>40920.166666999998</c:v>
                </c:pt>
                <c:pt idx="25161">
                  <c:v>40920.208333000002</c:v>
                </c:pt>
                <c:pt idx="25162">
                  <c:v>40920.25</c:v>
                </c:pt>
                <c:pt idx="25163">
                  <c:v>40920.29166699999</c:v>
                </c:pt>
                <c:pt idx="25164">
                  <c:v>40920.333333000002</c:v>
                </c:pt>
                <c:pt idx="25165">
                  <c:v>40920.375</c:v>
                </c:pt>
                <c:pt idx="25166">
                  <c:v>40920.416667000005</c:v>
                </c:pt>
                <c:pt idx="25167">
                  <c:v>40920.45833300001</c:v>
                </c:pt>
                <c:pt idx="25168">
                  <c:v>40920.5</c:v>
                </c:pt>
                <c:pt idx="25169">
                  <c:v>40920.541666999998</c:v>
                </c:pt>
                <c:pt idx="25170">
                  <c:v>40920.583333000002</c:v>
                </c:pt>
                <c:pt idx="25171">
                  <c:v>40920.624999999993</c:v>
                </c:pt>
                <c:pt idx="25172">
                  <c:v>40920.666666999998</c:v>
                </c:pt>
                <c:pt idx="25173">
                  <c:v>40920.708333000002</c:v>
                </c:pt>
                <c:pt idx="25174">
                  <c:v>40920.75</c:v>
                </c:pt>
                <c:pt idx="25175">
                  <c:v>40920.79166699999</c:v>
                </c:pt>
                <c:pt idx="25176">
                  <c:v>40920.833333000002</c:v>
                </c:pt>
                <c:pt idx="25177">
                  <c:v>40920.875</c:v>
                </c:pt>
                <c:pt idx="25178">
                  <c:v>40920.916667000005</c:v>
                </c:pt>
                <c:pt idx="25179">
                  <c:v>40920.95833300001</c:v>
                </c:pt>
                <c:pt idx="25180">
                  <c:v>40921</c:v>
                </c:pt>
                <c:pt idx="25181">
                  <c:v>40921.041666999998</c:v>
                </c:pt>
                <c:pt idx="25182">
                  <c:v>40921.083333000002</c:v>
                </c:pt>
                <c:pt idx="25183">
                  <c:v>40921.124999999993</c:v>
                </c:pt>
                <c:pt idx="25184">
                  <c:v>40921.166666999998</c:v>
                </c:pt>
                <c:pt idx="25185">
                  <c:v>40921.208333000002</c:v>
                </c:pt>
                <c:pt idx="25186">
                  <c:v>40921.25</c:v>
                </c:pt>
                <c:pt idx="25187">
                  <c:v>40921.29166699999</c:v>
                </c:pt>
                <c:pt idx="25188">
                  <c:v>40921.333333000002</c:v>
                </c:pt>
                <c:pt idx="25189">
                  <c:v>40921.375</c:v>
                </c:pt>
                <c:pt idx="25190">
                  <c:v>40921.416667000005</c:v>
                </c:pt>
                <c:pt idx="25191">
                  <c:v>40921.45833300001</c:v>
                </c:pt>
                <c:pt idx="25192">
                  <c:v>40921.5</c:v>
                </c:pt>
                <c:pt idx="25193">
                  <c:v>40921.541666999998</c:v>
                </c:pt>
                <c:pt idx="25194">
                  <c:v>40921.583333000002</c:v>
                </c:pt>
                <c:pt idx="25195">
                  <c:v>40921.624999999993</c:v>
                </c:pt>
                <c:pt idx="25196">
                  <c:v>40921.666666999998</c:v>
                </c:pt>
                <c:pt idx="25197">
                  <c:v>40921.708333000002</c:v>
                </c:pt>
                <c:pt idx="25198">
                  <c:v>40921.75</c:v>
                </c:pt>
                <c:pt idx="25199">
                  <c:v>40921.79166699999</c:v>
                </c:pt>
                <c:pt idx="25200">
                  <c:v>40921.833333000002</c:v>
                </c:pt>
                <c:pt idx="25201">
                  <c:v>40921.875</c:v>
                </c:pt>
                <c:pt idx="25202">
                  <c:v>40921.916667000005</c:v>
                </c:pt>
                <c:pt idx="25203">
                  <c:v>40921.95833300001</c:v>
                </c:pt>
                <c:pt idx="25204">
                  <c:v>40922</c:v>
                </c:pt>
                <c:pt idx="25205">
                  <c:v>40922.041666999998</c:v>
                </c:pt>
                <c:pt idx="25206">
                  <c:v>40922.083333000002</c:v>
                </c:pt>
                <c:pt idx="25207">
                  <c:v>40922.124999999993</c:v>
                </c:pt>
                <c:pt idx="25208">
                  <c:v>40922.166666999998</c:v>
                </c:pt>
                <c:pt idx="25209">
                  <c:v>40922.208333000002</c:v>
                </c:pt>
                <c:pt idx="25210">
                  <c:v>40922.25</c:v>
                </c:pt>
                <c:pt idx="25211">
                  <c:v>40922.29166699999</c:v>
                </c:pt>
                <c:pt idx="25212">
                  <c:v>40922.333333000002</c:v>
                </c:pt>
                <c:pt idx="25213">
                  <c:v>40922.375</c:v>
                </c:pt>
                <c:pt idx="25214">
                  <c:v>40922.416667000005</c:v>
                </c:pt>
                <c:pt idx="25215">
                  <c:v>40922.45833300001</c:v>
                </c:pt>
                <c:pt idx="25216">
                  <c:v>40922.5</c:v>
                </c:pt>
                <c:pt idx="25217">
                  <c:v>40922.541666999998</c:v>
                </c:pt>
                <c:pt idx="25218">
                  <c:v>40922.583333000002</c:v>
                </c:pt>
                <c:pt idx="25219">
                  <c:v>40922.624999999993</c:v>
                </c:pt>
                <c:pt idx="25220">
                  <c:v>40922.666666999998</c:v>
                </c:pt>
                <c:pt idx="25221">
                  <c:v>40922.708333000002</c:v>
                </c:pt>
                <c:pt idx="25222">
                  <c:v>40922.75</c:v>
                </c:pt>
                <c:pt idx="25223">
                  <c:v>40922.79166699999</c:v>
                </c:pt>
                <c:pt idx="25224">
                  <c:v>40922.833333000002</c:v>
                </c:pt>
                <c:pt idx="25225">
                  <c:v>40922.875</c:v>
                </c:pt>
                <c:pt idx="25226">
                  <c:v>40922.916667000005</c:v>
                </c:pt>
                <c:pt idx="25227">
                  <c:v>40922.95833300001</c:v>
                </c:pt>
                <c:pt idx="25228">
                  <c:v>40923</c:v>
                </c:pt>
                <c:pt idx="25229">
                  <c:v>40923.041666999998</c:v>
                </c:pt>
                <c:pt idx="25230">
                  <c:v>40923.083333000002</c:v>
                </c:pt>
                <c:pt idx="25231">
                  <c:v>40923.124999999993</c:v>
                </c:pt>
                <c:pt idx="25232">
                  <c:v>40923.166666999998</c:v>
                </c:pt>
                <c:pt idx="25233">
                  <c:v>40923.208333000002</c:v>
                </c:pt>
                <c:pt idx="25234">
                  <c:v>40923.25</c:v>
                </c:pt>
                <c:pt idx="25235">
                  <c:v>40923.29166699999</c:v>
                </c:pt>
                <c:pt idx="25236">
                  <c:v>40923.333333000002</c:v>
                </c:pt>
                <c:pt idx="25237">
                  <c:v>40923.375</c:v>
                </c:pt>
                <c:pt idx="25238">
                  <c:v>40923.416667000005</c:v>
                </c:pt>
                <c:pt idx="25239">
                  <c:v>40923.45833300001</c:v>
                </c:pt>
                <c:pt idx="25240">
                  <c:v>40923.5</c:v>
                </c:pt>
                <c:pt idx="25241">
                  <c:v>40923.541666999998</c:v>
                </c:pt>
                <c:pt idx="25242">
                  <c:v>40923.583333000002</c:v>
                </c:pt>
                <c:pt idx="25243">
                  <c:v>40923.624999999993</c:v>
                </c:pt>
                <c:pt idx="25244">
                  <c:v>40923.666666999998</c:v>
                </c:pt>
                <c:pt idx="25245">
                  <c:v>40923.708333000002</c:v>
                </c:pt>
                <c:pt idx="25246">
                  <c:v>40923.75</c:v>
                </c:pt>
                <c:pt idx="25247">
                  <c:v>40923.79166699999</c:v>
                </c:pt>
                <c:pt idx="25248">
                  <c:v>40923.833333000002</c:v>
                </c:pt>
                <c:pt idx="25249">
                  <c:v>40923.875</c:v>
                </c:pt>
                <c:pt idx="25250">
                  <c:v>40923.916667000005</c:v>
                </c:pt>
                <c:pt idx="25251">
                  <c:v>40923.95833300001</c:v>
                </c:pt>
                <c:pt idx="25252">
                  <c:v>40924</c:v>
                </c:pt>
                <c:pt idx="25253">
                  <c:v>40924.041666999998</c:v>
                </c:pt>
                <c:pt idx="25254">
                  <c:v>40924.083333000002</c:v>
                </c:pt>
                <c:pt idx="25255">
                  <c:v>40924.124999999993</c:v>
                </c:pt>
                <c:pt idx="25256">
                  <c:v>40924.166666999998</c:v>
                </c:pt>
                <c:pt idx="25257">
                  <c:v>40924.208333000002</c:v>
                </c:pt>
                <c:pt idx="25258">
                  <c:v>40924.25</c:v>
                </c:pt>
                <c:pt idx="25259">
                  <c:v>40924.29166699999</c:v>
                </c:pt>
                <c:pt idx="25260">
                  <c:v>40924.333333000002</c:v>
                </c:pt>
                <c:pt idx="25261">
                  <c:v>40924.375</c:v>
                </c:pt>
                <c:pt idx="25262">
                  <c:v>40924.416667000005</c:v>
                </c:pt>
                <c:pt idx="25263">
                  <c:v>40924.45833300001</c:v>
                </c:pt>
                <c:pt idx="25264">
                  <c:v>40924.5</c:v>
                </c:pt>
                <c:pt idx="25265">
                  <c:v>40924.541666999998</c:v>
                </c:pt>
                <c:pt idx="25266">
                  <c:v>40924.583333000002</c:v>
                </c:pt>
                <c:pt idx="25267">
                  <c:v>40924.624999999993</c:v>
                </c:pt>
                <c:pt idx="25268">
                  <c:v>40924.666666999998</c:v>
                </c:pt>
                <c:pt idx="25269">
                  <c:v>40924.708333000002</c:v>
                </c:pt>
                <c:pt idx="25270">
                  <c:v>40924.75</c:v>
                </c:pt>
                <c:pt idx="25271">
                  <c:v>40924.79166699999</c:v>
                </c:pt>
                <c:pt idx="25272">
                  <c:v>40924.833333000002</c:v>
                </c:pt>
                <c:pt idx="25273">
                  <c:v>40924.875</c:v>
                </c:pt>
                <c:pt idx="25274">
                  <c:v>40924.916667000005</c:v>
                </c:pt>
                <c:pt idx="25275">
                  <c:v>40924.95833300001</c:v>
                </c:pt>
                <c:pt idx="25276">
                  <c:v>40925</c:v>
                </c:pt>
                <c:pt idx="25277">
                  <c:v>40925.041666999998</c:v>
                </c:pt>
                <c:pt idx="25278">
                  <c:v>40925.083333000002</c:v>
                </c:pt>
                <c:pt idx="25279">
                  <c:v>40925.124999999993</c:v>
                </c:pt>
                <c:pt idx="25280">
                  <c:v>40925.166666999998</c:v>
                </c:pt>
                <c:pt idx="25281">
                  <c:v>40925.208333000002</c:v>
                </c:pt>
                <c:pt idx="25282">
                  <c:v>40925.25</c:v>
                </c:pt>
                <c:pt idx="25283">
                  <c:v>40925.29166699999</c:v>
                </c:pt>
                <c:pt idx="25284">
                  <c:v>40925.333333000002</c:v>
                </c:pt>
                <c:pt idx="25285">
                  <c:v>40925.375</c:v>
                </c:pt>
                <c:pt idx="25286">
                  <c:v>40925.416667000005</c:v>
                </c:pt>
                <c:pt idx="25287">
                  <c:v>40925.45833300001</c:v>
                </c:pt>
                <c:pt idx="25288">
                  <c:v>40925.5</c:v>
                </c:pt>
                <c:pt idx="25289">
                  <c:v>40925.541666999998</c:v>
                </c:pt>
                <c:pt idx="25290">
                  <c:v>40925.583333000002</c:v>
                </c:pt>
                <c:pt idx="25291">
                  <c:v>40925.624999999993</c:v>
                </c:pt>
                <c:pt idx="25292">
                  <c:v>40925.666666999998</c:v>
                </c:pt>
                <c:pt idx="25293">
                  <c:v>40925.708333000002</c:v>
                </c:pt>
                <c:pt idx="25294">
                  <c:v>40925.75</c:v>
                </c:pt>
                <c:pt idx="25295">
                  <c:v>40925.79166699999</c:v>
                </c:pt>
                <c:pt idx="25296">
                  <c:v>40925.833333000002</c:v>
                </c:pt>
                <c:pt idx="25297">
                  <c:v>40925.875</c:v>
                </c:pt>
                <c:pt idx="25298">
                  <c:v>40925.916667000005</c:v>
                </c:pt>
                <c:pt idx="25299">
                  <c:v>40925.95833300001</c:v>
                </c:pt>
                <c:pt idx="25300">
                  <c:v>40926</c:v>
                </c:pt>
                <c:pt idx="25301">
                  <c:v>40926.041666999998</c:v>
                </c:pt>
                <c:pt idx="25302">
                  <c:v>40926.083333000002</c:v>
                </c:pt>
                <c:pt idx="25303">
                  <c:v>40926.124999999993</c:v>
                </c:pt>
                <c:pt idx="25304">
                  <c:v>40926.166666999998</c:v>
                </c:pt>
                <c:pt idx="25305">
                  <c:v>40926.208333000002</c:v>
                </c:pt>
                <c:pt idx="25306">
                  <c:v>40926.25</c:v>
                </c:pt>
                <c:pt idx="25307">
                  <c:v>40926.29166699999</c:v>
                </c:pt>
                <c:pt idx="25308">
                  <c:v>40926.333333000002</c:v>
                </c:pt>
                <c:pt idx="25309">
                  <c:v>40926.375</c:v>
                </c:pt>
                <c:pt idx="25310">
                  <c:v>40926.416667000005</c:v>
                </c:pt>
                <c:pt idx="25311">
                  <c:v>40926.45833300001</c:v>
                </c:pt>
                <c:pt idx="25312">
                  <c:v>40926.5</c:v>
                </c:pt>
                <c:pt idx="25313">
                  <c:v>40926.541666999998</c:v>
                </c:pt>
                <c:pt idx="25314">
                  <c:v>40926.583333000002</c:v>
                </c:pt>
                <c:pt idx="25315">
                  <c:v>40926.624999999993</c:v>
                </c:pt>
                <c:pt idx="25316">
                  <c:v>40926.666666999998</c:v>
                </c:pt>
                <c:pt idx="25317">
                  <c:v>40926.708333000002</c:v>
                </c:pt>
                <c:pt idx="25318">
                  <c:v>40926.75</c:v>
                </c:pt>
                <c:pt idx="25319">
                  <c:v>40926.79166699999</c:v>
                </c:pt>
                <c:pt idx="25320">
                  <c:v>40926.833333000002</c:v>
                </c:pt>
                <c:pt idx="25321">
                  <c:v>40926.875</c:v>
                </c:pt>
                <c:pt idx="25322">
                  <c:v>40926.916667000005</c:v>
                </c:pt>
                <c:pt idx="25323">
                  <c:v>40926.95833300001</c:v>
                </c:pt>
                <c:pt idx="25324">
                  <c:v>40927</c:v>
                </c:pt>
                <c:pt idx="25325">
                  <c:v>40927.041666999998</c:v>
                </c:pt>
                <c:pt idx="25326">
                  <c:v>40927.083333000002</c:v>
                </c:pt>
                <c:pt idx="25327">
                  <c:v>40927.124999999993</c:v>
                </c:pt>
                <c:pt idx="25328">
                  <c:v>40927.166666999998</c:v>
                </c:pt>
                <c:pt idx="25329">
                  <c:v>40927.208333000002</c:v>
                </c:pt>
                <c:pt idx="25330">
                  <c:v>40927.25</c:v>
                </c:pt>
                <c:pt idx="25331">
                  <c:v>40927.29166699999</c:v>
                </c:pt>
                <c:pt idx="25332">
                  <c:v>40927.333333000002</c:v>
                </c:pt>
                <c:pt idx="25333">
                  <c:v>40927.375</c:v>
                </c:pt>
                <c:pt idx="25334">
                  <c:v>40927.416667000005</c:v>
                </c:pt>
                <c:pt idx="25335">
                  <c:v>40927.45833300001</c:v>
                </c:pt>
                <c:pt idx="25336">
                  <c:v>40927.5</c:v>
                </c:pt>
                <c:pt idx="25337">
                  <c:v>40927.541666999998</c:v>
                </c:pt>
                <c:pt idx="25338">
                  <c:v>40927.583333000002</c:v>
                </c:pt>
                <c:pt idx="25339">
                  <c:v>40927.624999999993</c:v>
                </c:pt>
                <c:pt idx="25340">
                  <c:v>40927.666666999998</c:v>
                </c:pt>
                <c:pt idx="25341">
                  <c:v>40927.708333000002</c:v>
                </c:pt>
                <c:pt idx="25342">
                  <c:v>40927.75</c:v>
                </c:pt>
                <c:pt idx="25343">
                  <c:v>40927.79166699999</c:v>
                </c:pt>
                <c:pt idx="25344">
                  <c:v>40927.833333000002</c:v>
                </c:pt>
                <c:pt idx="25345">
                  <c:v>40927.875</c:v>
                </c:pt>
                <c:pt idx="25346">
                  <c:v>40927.916667000005</c:v>
                </c:pt>
                <c:pt idx="25347">
                  <c:v>40927.95833300001</c:v>
                </c:pt>
                <c:pt idx="25348">
                  <c:v>40928</c:v>
                </c:pt>
                <c:pt idx="25349">
                  <c:v>40928.041666999998</c:v>
                </c:pt>
                <c:pt idx="25350">
                  <c:v>40928.083333000002</c:v>
                </c:pt>
                <c:pt idx="25351">
                  <c:v>40928.124999999993</c:v>
                </c:pt>
                <c:pt idx="25352">
                  <c:v>40928.166666999998</c:v>
                </c:pt>
                <c:pt idx="25353">
                  <c:v>40928.208333000002</c:v>
                </c:pt>
                <c:pt idx="25354">
                  <c:v>40928.25</c:v>
                </c:pt>
                <c:pt idx="25355">
                  <c:v>40928.29166699999</c:v>
                </c:pt>
                <c:pt idx="25356">
                  <c:v>40928.333333000002</c:v>
                </c:pt>
                <c:pt idx="25357">
                  <c:v>40928.375</c:v>
                </c:pt>
                <c:pt idx="25358">
                  <c:v>40928.416667000005</c:v>
                </c:pt>
                <c:pt idx="25359">
                  <c:v>40928.45833300001</c:v>
                </c:pt>
                <c:pt idx="25360">
                  <c:v>40928.5</c:v>
                </c:pt>
                <c:pt idx="25361">
                  <c:v>40928.541666999998</c:v>
                </c:pt>
                <c:pt idx="25362">
                  <c:v>40928.583333000002</c:v>
                </c:pt>
                <c:pt idx="25363">
                  <c:v>40928.624999999993</c:v>
                </c:pt>
                <c:pt idx="25364">
                  <c:v>40928.666666999998</c:v>
                </c:pt>
                <c:pt idx="25365">
                  <c:v>40928.708333000002</c:v>
                </c:pt>
                <c:pt idx="25366">
                  <c:v>40928.75</c:v>
                </c:pt>
                <c:pt idx="25367">
                  <c:v>40928.79166699999</c:v>
                </c:pt>
                <c:pt idx="25368">
                  <c:v>40928.833333000002</c:v>
                </c:pt>
                <c:pt idx="25369">
                  <c:v>40928.875</c:v>
                </c:pt>
                <c:pt idx="25370">
                  <c:v>40928.916667000005</c:v>
                </c:pt>
                <c:pt idx="25371">
                  <c:v>40928.95833300001</c:v>
                </c:pt>
                <c:pt idx="25372">
                  <c:v>40929</c:v>
                </c:pt>
                <c:pt idx="25373">
                  <c:v>40929.041666999998</c:v>
                </c:pt>
                <c:pt idx="25374">
                  <c:v>40929.083333000002</c:v>
                </c:pt>
                <c:pt idx="25375">
                  <c:v>40929.124999999993</c:v>
                </c:pt>
                <c:pt idx="25376">
                  <c:v>40929.166666999998</c:v>
                </c:pt>
                <c:pt idx="25377">
                  <c:v>40929.208333000002</c:v>
                </c:pt>
                <c:pt idx="25378">
                  <c:v>40929.25</c:v>
                </c:pt>
                <c:pt idx="25379">
                  <c:v>40929.29166699999</c:v>
                </c:pt>
                <c:pt idx="25380">
                  <c:v>40929.333333000002</c:v>
                </c:pt>
                <c:pt idx="25381">
                  <c:v>40929.375</c:v>
                </c:pt>
                <c:pt idx="25382">
                  <c:v>40929.416667000005</c:v>
                </c:pt>
                <c:pt idx="25383">
                  <c:v>40929.45833300001</c:v>
                </c:pt>
                <c:pt idx="25384">
                  <c:v>40929.5</c:v>
                </c:pt>
                <c:pt idx="25385">
                  <c:v>40929.541666999998</c:v>
                </c:pt>
                <c:pt idx="25386">
                  <c:v>40929.583333000002</c:v>
                </c:pt>
                <c:pt idx="25387">
                  <c:v>40929.624999999993</c:v>
                </c:pt>
                <c:pt idx="25388">
                  <c:v>40929.666666999998</c:v>
                </c:pt>
                <c:pt idx="25389">
                  <c:v>40929.708333000002</c:v>
                </c:pt>
                <c:pt idx="25390">
                  <c:v>40929.75</c:v>
                </c:pt>
                <c:pt idx="25391">
                  <c:v>40929.79166699999</c:v>
                </c:pt>
                <c:pt idx="25392">
                  <c:v>40929.833333000002</c:v>
                </c:pt>
                <c:pt idx="25393">
                  <c:v>40929.875</c:v>
                </c:pt>
                <c:pt idx="25394">
                  <c:v>40929.916667000005</c:v>
                </c:pt>
                <c:pt idx="25395">
                  <c:v>40929.95833300001</c:v>
                </c:pt>
                <c:pt idx="25396">
                  <c:v>40930</c:v>
                </c:pt>
                <c:pt idx="25397">
                  <c:v>40930.041666999998</c:v>
                </c:pt>
                <c:pt idx="25398">
                  <c:v>40930.083333000002</c:v>
                </c:pt>
                <c:pt idx="25399">
                  <c:v>40930.124999999993</c:v>
                </c:pt>
                <c:pt idx="25400">
                  <c:v>40930.166666999998</c:v>
                </c:pt>
                <c:pt idx="25401">
                  <c:v>40930.208333000002</c:v>
                </c:pt>
                <c:pt idx="25402">
                  <c:v>40930.25</c:v>
                </c:pt>
                <c:pt idx="25403">
                  <c:v>40930.29166699999</c:v>
                </c:pt>
                <c:pt idx="25404">
                  <c:v>40930.333333000002</c:v>
                </c:pt>
                <c:pt idx="25405">
                  <c:v>40930.375</c:v>
                </c:pt>
                <c:pt idx="25406">
                  <c:v>40930.416667000005</c:v>
                </c:pt>
                <c:pt idx="25407">
                  <c:v>40930.45833300001</c:v>
                </c:pt>
                <c:pt idx="25408">
                  <c:v>40930.5</c:v>
                </c:pt>
                <c:pt idx="25409">
                  <c:v>40930.541666999998</c:v>
                </c:pt>
                <c:pt idx="25410">
                  <c:v>40930.583333000002</c:v>
                </c:pt>
                <c:pt idx="25411">
                  <c:v>40930.624999999993</c:v>
                </c:pt>
                <c:pt idx="25412">
                  <c:v>40930.666666999998</c:v>
                </c:pt>
                <c:pt idx="25413">
                  <c:v>40930.708333000002</c:v>
                </c:pt>
                <c:pt idx="25414">
                  <c:v>40930.75</c:v>
                </c:pt>
                <c:pt idx="25415">
                  <c:v>40930.79166699999</c:v>
                </c:pt>
                <c:pt idx="25416">
                  <c:v>40930.833333000002</c:v>
                </c:pt>
                <c:pt idx="25417">
                  <c:v>40930.875</c:v>
                </c:pt>
                <c:pt idx="25418">
                  <c:v>40930.916667000005</c:v>
                </c:pt>
                <c:pt idx="25419">
                  <c:v>40930.95833300001</c:v>
                </c:pt>
                <c:pt idx="25420">
                  <c:v>40931</c:v>
                </c:pt>
                <c:pt idx="25421">
                  <c:v>40931.041666999998</c:v>
                </c:pt>
                <c:pt idx="25422">
                  <c:v>40931.083333000002</c:v>
                </c:pt>
                <c:pt idx="25423">
                  <c:v>40931.124999999993</c:v>
                </c:pt>
                <c:pt idx="25424">
                  <c:v>40931.166666999998</c:v>
                </c:pt>
                <c:pt idx="25425">
                  <c:v>40931.208333000002</c:v>
                </c:pt>
                <c:pt idx="25426">
                  <c:v>40931.25</c:v>
                </c:pt>
                <c:pt idx="25427">
                  <c:v>40931.29166699999</c:v>
                </c:pt>
                <c:pt idx="25428">
                  <c:v>40931.333333000002</c:v>
                </c:pt>
                <c:pt idx="25429">
                  <c:v>40931.375</c:v>
                </c:pt>
                <c:pt idx="25430">
                  <c:v>40931.416667000005</c:v>
                </c:pt>
                <c:pt idx="25431">
                  <c:v>40931.45833300001</c:v>
                </c:pt>
                <c:pt idx="25432">
                  <c:v>40931.5</c:v>
                </c:pt>
                <c:pt idx="25433">
                  <c:v>40931.541666999998</c:v>
                </c:pt>
                <c:pt idx="25434">
                  <c:v>40931.583333000002</c:v>
                </c:pt>
                <c:pt idx="25435">
                  <c:v>40931.624999999993</c:v>
                </c:pt>
                <c:pt idx="25436">
                  <c:v>40931.666666999998</c:v>
                </c:pt>
                <c:pt idx="25437">
                  <c:v>40931.708333000002</c:v>
                </c:pt>
                <c:pt idx="25438">
                  <c:v>40931.75</c:v>
                </c:pt>
                <c:pt idx="25439">
                  <c:v>40931.79166699999</c:v>
                </c:pt>
                <c:pt idx="25440">
                  <c:v>40931.833333000002</c:v>
                </c:pt>
                <c:pt idx="25441">
                  <c:v>40931.875</c:v>
                </c:pt>
                <c:pt idx="25442">
                  <c:v>40931.916667000005</c:v>
                </c:pt>
                <c:pt idx="25443">
                  <c:v>40931.95833300001</c:v>
                </c:pt>
                <c:pt idx="25444">
                  <c:v>40932</c:v>
                </c:pt>
                <c:pt idx="25445">
                  <c:v>40932.041666999998</c:v>
                </c:pt>
                <c:pt idx="25446">
                  <c:v>40932.083333000002</c:v>
                </c:pt>
                <c:pt idx="25447">
                  <c:v>40932.124999999993</c:v>
                </c:pt>
                <c:pt idx="25448">
                  <c:v>40932.166666999998</c:v>
                </c:pt>
                <c:pt idx="25449">
                  <c:v>40932.208333000002</c:v>
                </c:pt>
                <c:pt idx="25450">
                  <c:v>40932.25</c:v>
                </c:pt>
                <c:pt idx="25451">
                  <c:v>40932.29166699999</c:v>
                </c:pt>
                <c:pt idx="25452">
                  <c:v>40932.333333000002</c:v>
                </c:pt>
                <c:pt idx="25453">
                  <c:v>40932.375</c:v>
                </c:pt>
                <c:pt idx="25454">
                  <c:v>40932.416667000005</c:v>
                </c:pt>
                <c:pt idx="25455">
                  <c:v>40932.45833300001</c:v>
                </c:pt>
                <c:pt idx="25456">
                  <c:v>40932.5</c:v>
                </c:pt>
                <c:pt idx="25457">
                  <c:v>40932.541666999998</c:v>
                </c:pt>
                <c:pt idx="25458">
                  <c:v>40932.583333000002</c:v>
                </c:pt>
                <c:pt idx="25459">
                  <c:v>40932.624999999993</c:v>
                </c:pt>
                <c:pt idx="25460">
                  <c:v>40932.666666999998</c:v>
                </c:pt>
                <c:pt idx="25461">
                  <c:v>40932.708333000002</c:v>
                </c:pt>
                <c:pt idx="25462">
                  <c:v>40932.75</c:v>
                </c:pt>
                <c:pt idx="25463">
                  <c:v>40932.79166699999</c:v>
                </c:pt>
                <c:pt idx="25464">
                  <c:v>40932.833333000002</c:v>
                </c:pt>
                <c:pt idx="25465">
                  <c:v>40932.875</c:v>
                </c:pt>
                <c:pt idx="25466">
                  <c:v>40932.916667000005</c:v>
                </c:pt>
                <c:pt idx="25467">
                  <c:v>40932.95833300001</c:v>
                </c:pt>
                <c:pt idx="25468">
                  <c:v>40933</c:v>
                </c:pt>
                <c:pt idx="25469">
                  <c:v>40933.041666999998</c:v>
                </c:pt>
                <c:pt idx="25470">
                  <c:v>40933.083333000002</c:v>
                </c:pt>
                <c:pt idx="25471">
                  <c:v>40933.124999999993</c:v>
                </c:pt>
                <c:pt idx="25472">
                  <c:v>40933.166666999998</c:v>
                </c:pt>
                <c:pt idx="25473">
                  <c:v>40933.208333000002</c:v>
                </c:pt>
                <c:pt idx="25474">
                  <c:v>40933.25</c:v>
                </c:pt>
                <c:pt idx="25475">
                  <c:v>40933.29166699999</c:v>
                </c:pt>
                <c:pt idx="25476">
                  <c:v>40933.333333000002</c:v>
                </c:pt>
                <c:pt idx="25477">
                  <c:v>40933.375</c:v>
                </c:pt>
                <c:pt idx="25478">
                  <c:v>40933.416667000005</c:v>
                </c:pt>
                <c:pt idx="25479">
                  <c:v>40933.45833300001</c:v>
                </c:pt>
                <c:pt idx="25480">
                  <c:v>40933.5</c:v>
                </c:pt>
                <c:pt idx="25481">
                  <c:v>40933.541666999998</c:v>
                </c:pt>
                <c:pt idx="25482">
                  <c:v>40933.583333000002</c:v>
                </c:pt>
                <c:pt idx="25483">
                  <c:v>40933.624999999993</c:v>
                </c:pt>
                <c:pt idx="25484">
                  <c:v>40933.666666999998</c:v>
                </c:pt>
                <c:pt idx="25485">
                  <c:v>40933.708333000002</c:v>
                </c:pt>
                <c:pt idx="25486">
                  <c:v>40933.75</c:v>
                </c:pt>
                <c:pt idx="25487">
                  <c:v>40933.79166699999</c:v>
                </c:pt>
                <c:pt idx="25488">
                  <c:v>40933.833333000002</c:v>
                </c:pt>
                <c:pt idx="25489">
                  <c:v>40933.875</c:v>
                </c:pt>
                <c:pt idx="25490">
                  <c:v>40933.916667000005</c:v>
                </c:pt>
                <c:pt idx="25491">
                  <c:v>40933.95833300001</c:v>
                </c:pt>
                <c:pt idx="25492">
                  <c:v>40934</c:v>
                </c:pt>
                <c:pt idx="25493">
                  <c:v>40934.041666999998</c:v>
                </c:pt>
                <c:pt idx="25494">
                  <c:v>40934.083333000002</c:v>
                </c:pt>
                <c:pt idx="25495">
                  <c:v>40934.124999999993</c:v>
                </c:pt>
                <c:pt idx="25496">
                  <c:v>40934.166666999998</c:v>
                </c:pt>
                <c:pt idx="25497">
                  <c:v>40934.208333000002</c:v>
                </c:pt>
                <c:pt idx="25498">
                  <c:v>40934.25</c:v>
                </c:pt>
                <c:pt idx="25499">
                  <c:v>40934.29166699999</c:v>
                </c:pt>
                <c:pt idx="25500">
                  <c:v>40934.333333000002</c:v>
                </c:pt>
                <c:pt idx="25501">
                  <c:v>40934.375</c:v>
                </c:pt>
                <c:pt idx="25502">
                  <c:v>40934.416667000005</c:v>
                </c:pt>
                <c:pt idx="25503">
                  <c:v>40934.45833300001</c:v>
                </c:pt>
                <c:pt idx="25504">
                  <c:v>40934.5</c:v>
                </c:pt>
                <c:pt idx="25505">
                  <c:v>40934.541666999998</c:v>
                </c:pt>
                <c:pt idx="25506">
                  <c:v>40934.583333000002</c:v>
                </c:pt>
                <c:pt idx="25507">
                  <c:v>40934.624999999993</c:v>
                </c:pt>
                <c:pt idx="25508">
                  <c:v>40934.666666999998</c:v>
                </c:pt>
                <c:pt idx="25509">
                  <c:v>40934.708333000002</c:v>
                </c:pt>
                <c:pt idx="25510">
                  <c:v>40934.75</c:v>
                </c:pt>
                <c:pt idx="25511">
                  <c:v>40934.79166699999</c:v>
                </c:pt>
                <c:pt idx="25512">
                  <c:v>40934.833333000002</c:v>
                </c:pt>
                <c:pt idx="25513">
                  <c:v>40934.875</c:v>
                </c:pt>
                <c:pt idx="25514">
                  <c:v>40934.916667000005</c:v>
                </c:pt>
                <c:pt idx="25515">
                  <c:v>40934.95833300001</c:v>
                </c:pt>
                <c:pt idx="25516">
                  <c:v>40935</c:v>
                </c:pt>
                <c:pt idx="25517">
                  <c:v>40935.041666999998</c:v>
                </c:pt>
                <c:pt idx="25518">
                  <c:v>40935.083333000002</c:v>
                </c:pt>
                <c:pt idx="25519">
                  <c:v>40935.124999999993</c:v>
                </c:pt>
                <c:pt idx="25520">
                  <c:v>40935.166666999998</c:v>
                </c:pt>
                <c:pt idx="25521">
                  <c:v>40935.208333000002</c:v>
                </c:pt>
                <c:pt idx="25522">
                  <c:v>40935.25</c:v>
                </c:pt>
                <c:pt idx="25523">
                  <c:v>40935.29166699999</c:v>
                </c:pt>
                <c:pt idx="25524">
                  <c:v>40935.333333000002</c:v>
                </c:pt>
                <c:pt idx="25525">
                  <c:v>40935.375</c:v>
                </c:pt>
                <c:pt idx="25526">
                  <c:v>40935.416667000005</c:v>
                </c:pt>
                <c:pt idx="25527">
                  <c:v>40935.45833300001</c:v>
                </c:pt>
                <c:pt idx="25528">
                  <c:v>40935.5</c:v>
                </c:pt>
                <c:pt idx="25529">
                  <c:v>40935.541666999998</c:v>
                </c:pt>
                <c:pt idx="25530">
                  <c:v>40935.583333000002</c:v>
                </c:pt>
                <c:pt idx="25531">
                  <c:v>40935.624999999993</c:v>
                </c:pt>
                <c:pt idx="25532">
                  <c:v>40935.666666999998</c:v>
                </c:pt>
                <c:pt idx="25533">
                  <c:v>40935.708333000002</c:v>
                </c:pt>
                <c:pt idx="25534">
                  <c:v>40935.75</c:v>
                </c:pt>
                <c:pt idx="25535">
                  <c:v>40935.79166699999</c:v>
                </c:pt>
                <c:pt idx="25536">
                  <c:v>40935.833333000002</c:v>
                </c:pt>
                <c:pt idx="25537">
                  <c:v>40935.875</c:v>
                </c:pt>
                <c:pt idx="25538">
                  <c:v>40935.916667000005</c:v>
                </c:pt>
                <c:pt idx="25539">
                  <c:v>40935.95833300001</c:v>
                </c:pt>
                <c:pt idx="25540">
                  <c:v>40936</c:v>
                </c:pt>
                <c:pt idx="25541">
                  <c:v>40936.041666999998</c:v>
                </c:pt>
                <c:pt idx="25542">
                  <c:v>40936.083333000002</c:v>
                </c:pt>
                <c:pt idx="25543">
                  <c:v>40936.124999999993</c:v>
                </c:pt>
                <c:pt idx="25544">
                  <c:v>40936.166666999998</c:v>
                </c:pt>
                <c:pt idx="25545">
                  <c:v>40936.208333000002</c:v>
                </c:pt>
                <c:pt idx="25546">
                  <c:v>40936.25</c:v>
                </c:pt>
                <c:pt idx="25547">
                  <c:v>40936.29166699999</c:v>
                </c:pt>
                <c:pt idx="25548">
                  <c:v>40936.333333000002</c:v>
                </c:pt>
                <c:pt idx="25549">
                  <c:v>40936.375</c:v>
                </c:pt>
                <c:pt idx="25550">
                  <c:v>40936.416667000005</c:v>
                </c:pt>
                <c:pt idx="25551">
                  <c:v>40936.45833300001</c:v>
                </c:pt>
                <c:pt idx="25552">
                  <c:v>40936.5</c:v>
                </c:pt>
                <c:pt idx="25553">
                  <c:v>40936.541666999998</c:v>
                </c:pt>
                <c:pt idx="25554">
                  <c:v>40936.583333000002</c:v>
                </c:pt>
                <c:pt idx="25555">
                  <c:v>40936.624999999993</c:v>
                </c:pt>
                <c:pt idx="25556">
                  <c:v>40936.666666999998</c:v>
                </c:pt>
                <c:pt idx="25557">
                  <c:v>40936.708333000002</c:v>
                </c:pt>
                <c:pt idx="25558">
                  <c:v>40936.75</c:v>
                </c:pt>
                <c:pt idx="25559">
                  <c:v>40936.79166699999</c:v>
                </c:pt>
                <c:pt idx="25560">
                  <c:v>40936.833333000002</c:v>
                </c:pt>
                <c:pt idx="25561">
                  <c:v>40936.875</c:v>
                </c:pt>
                <c:pt idx="25562">
                  <c:v>40936.916667000005</c:v>
                </c:pt>
                <c:pt idx="25563">
                  <c:v>40936.95833300001</c:v>
                </c:pt>
                <c:pt idx="25564">
                  <c:v>40937</c:v>
                </c:pt>
                <c:pt idx="25565">
                  <c:v>40937.041666999998</c:v>
                </c:pt>
                <c:pt idx="25566">
                  <c:v>40937.083333000002</c:v>
                </c:pt>
                <c:pt idx="25567">
                  <c:v>40937.124999999993</c:v>
                </c:pt>
                <c:pt idx="25568">
                  <c:v>40937.166666999998</c:v>
                </c:pt>
                <c:pt idx="25569">
                  <c:v>40937.208333000002</c:v>
                </c:pt>
                <c:pt idx="25570">
                  <c:v>40937.25</c:v>
                </c:pt>
                <c:pt idx="25571">
                  <c:v>40937.29166699999</c:v>
                </c:pt>
                <c:pt idx="25572">
                  <c:v>40937.333333000002</c:v>
                </c:pt>
                <c:pt idx="25573">
                  <c:v>40937.375</c:v>
                </c:pt>
                <c:pt idx="25574">
                  <c:v>40937.416667000005</c:v>
                </c:pt>
                <c:pt idx="25575">
                  <c:v>40937.45833300001</c:v>
                </c:pt>
                <c:pt idx="25576">
                  <c:v>40937.5</c:v>
                </c:pt>
                <c:pt idx="25577">
                  <c:v>40937.541666999998</c:v>
                </c:pt>
                <c:pt idx="25578">
                  <c:v>40937.583333000002</c:v>
                </c:pt>
                <c:pt idx="25579">
                  <c:v>40937.624999999993</c:v>
                </c:pt>
                <c:pt idx="25580">
                  <c:v>40937.666666999998</c:v>
                </c:pt>
                <c:pt idx="25581">
                  <c:v>40937.708333000002</c:v>
                </c:pt>
                <c:pt idx="25582">
                  <c:v>40937.75</c:v>
                </c:pt>
                <c:pt idx="25583">
                  <c:v>40937.79166699999</c:v>
                </c:pt>
                <c:pt idx="25584">
                  <c:v>40937.833333000002</c:v>
                </c:pt>
                <c:pt idx="25585">
                  <c:v>40937.875</c:v>
                </c:pt>
                <c:pt idx="25586">
                  <c:v>40937.916667000005</c:v>
                </c:pt>
                <c:pt idx="25587">
                  <c:v>40937.95833300001</c:v>
                </c:pt>
                <c:pt idx="25588">
                  <c:v>40938</c:v>
                </c:pt>
                <c:pt idx="25589">
                  <c:v>40938.041666999998</c:v>
                </c:pt>
                <c:pt idx="25590">
                  <c:v>40938.083333000002</c:v>
                </c:pt>
                <c:pt idx="25591">
                  <c:v>40938.124999999993</c:v>
                </c:pt>
                <c:pt idx="25592">
                  <c:v>40938.166666999998</c:v>
                </c:pt>
                <c:pt idx="25593">
                  <c:v>40938.208333000002</c:v>
                </c:pt>
                <c:pt idx="25594">
                  <c:v>40938.25</c:v>
                </c:pt>
                <c:pt idx="25595">
                  <c:v>40938.29166699999</c:v>
                </c:pt>
                <c:pt idx="25596">
                  <c:v>40938.333333000002</c:v>
                </c:pt>
                <c:pt idx="25597">
                  <c:v>40938.375</c:v>
                </c:pt>
                <c:pt idx="25598">
                  <c:v>40938.416667000005</c:v>
                </c:pt>
                <c:pt idx="25599">
                  <c:v>40938.45833300001</c:v>
                </c:pt>
                <c:pt idx="25600">
                  <c:v>40938.5</c:v>
                </c:pt>
                <c:pt idx="25601">
                  <c:v>40938.541666999998</c:v>
                </c:pt>
                <c:pt idx="25602">
                  <c:v>40938.583333000002</c:v>
                </c:pt>
                <c:pt idx="25603">
                  <c:v>40938.624999999993</c:v>
                </c:pt>
                <c:pt idx="25604">
                  <c:v>40938.666666999998</c:v>
                </c:pt>
                <c:pt idx="25605">
                  <c:v>40938.708333000002</c:v>
                </c:pt>
                <c:pt idx="25606">
                  <c:v>40938.75</c:v>
                </c:pt>
                <c:pt idx="25607">
                  <c:v>40938.79166699999</c:v>
                </c:pt>
                <c:pt idx="25608">
                  <c:v>40938.833333000002</c:v>
                </c:pt>
                <c:pt idx="25609">
                  <c:v>40938.875</c:v>
                </c:pt>
                <c:pt idx="25610">
                  <c:v>40938.916667000005</c:v>
                </c:pt>
                <c:pt idx="25611">
                  <c:v>40938.95833300001</c:v>
                </c:pt>
                <c:pt idx="25612">
                  <c:v>40939</c:v>
                </c:pt>
                <c:pt idx="25613">
                  <c:v>40939.041666999998</c:v>
                </c:pt>
                <c:pt idx="25614">
                  <c:v>40939.083333000002</c:v>
                </c:pt>
                <c:pt idx="25615">
                  <c:v>40939.124999999993</c:v>
                </c:pt>
                <c:pt idx="25616">
                  <c:v>40939.166666999998</c:v>
                </c:pt>
                <c:pt idx="25617">
                  <c:v>40939.208333000002</c:v>
                </c:pt>
                <c:pt idx="25618">
                  <c:v>40939.25</c:v>
                </c:pt>
                <c:pt idx="25619">
                  <c:v>40939.29166699999</c:v>
                </c:pt>
                <c:pt idx="25620">
                  <c:v>40939.333333000002</c:v>
                </c:pt>
                <c:pt idx="25621">
                  <c:v>40939.375</c:v>
                </c:pt>
                <c:pt idx="25622">
                  <c:v>40939.416667000005</c:v>
                </c:pt>
                <c:pt idx="25623">
                  <c:v>40939.45833300001</c:v>
                </c:pt>
                <c:pt idx="25624">
                  <c:v>40939.5</c:v>
                </c:pt>
                <c:pt idx="25625">
                  <c:v>40939.541666999998</c:v>
                </c:pt>
                <c:pt idx="25626">
                  <c:v>40939.583333000002</c:v>
                </c:pt>
                <c:pt idx="25627">
                  <c:v>40939.624999999993</c:v>
                </c:pt>
                <c:pt idx="25628">
                  <c:v>40939.666666999998</c:v>
                </c:pt>
                <c:pt idx="25629">
                  <c:v>40939.708333000002</c:v>
                </c:pt>
                <c:pt idx="25630">
                  <c:v>40939.75</c:v>
                </c:pt>
                <c:pt idx="25631">
                  <c:v>40939.79166699999</c:v>
                </c:pt>
                <c:pt idx="25632">
                  <c:v>40939.833333000002</c:v>
                </c:pt>
                <c:pt idx="25633">
                  <c:v>40939.875</c:v>
                </c:pt>
                <c:pt idx="25634">
                  <c:v>40939.916667000005</c:v>
                </c:pt>
                <c:pt idx="25635">
                  <c:v>40939.95833300001</c:v>
                </c:pt>
                <c:pt idx="25636">
                  <c:v>40940</c:v>
                </c:pt>
                <c:pt idx="25637">
                  <c:v>40940.041666999998</c:v>
                </c:pt>
                <c:pt idx="25638">
                  <c:v>40940.083333000002</c:v>
                </c:pt>
                <c:pt idx="25639">
                  <c:v>40940.124999999993</c:v>
                </c:pt>
                <c:pt idx="25640">
                  <c:v>40940.166666999998</c:v>
                </c:pt>
                <c:pt idx="25641">
                  <c:v>40940.208333000002</c:v>
                </c:pt>
                <c:pt idx="25642">
                  <c:v>40940.25</c:v>
                </c:pt>
                <c:pt idx="25643">
                  <c:v>40940.29166699999</c:v>
                </c:pt>
                <c:pt idx="25644">
                  <c:v>40940.333333000002</c:v>
                </c:pt>
                <c:pt idx="25645">
                  <c:v>40940.375</c:v>
                </c:pt>
                <c:pt idx="25646">
                  <c:v>40940.416667000005</c:v>
                </c:pt>
                <c:pt idx="25647">
                  <c:v>40940.45833300001</c:v>
                </c:pt>
                <c:pt idx="25648">
                  <c:v>40940.5</c:v>
                </c:pt>
                <c:pt idx="25649">
                  <c:v>40940.541666999998</c:v>
                </c:pt>
                <c:pt idx="25650">
                  <c:v>40940.583333000002</c:v>
                </c:pt>
                <c:pt idx="25651">
                  <c:v>40940.624999999993</c:v>
                </c:pt>
                <c:pt idx="25652">
                  <c:v>40940.666666999998</c:v>
                </c:pt>
                <c:pt idx="25653">
                  <c:v>40940.708333000002</c:v>
                </c:pt>
                <c:pt idx="25654">
                  <c:v>40940.75</c:v>
                </c:pt>
                <c:pt idx="25655">
                  <c:v>40940.79166699999</c:v>
                </c:pt>
                <c:pt idx="25656">
                  <c:v>40940.833333000002</c:v>
                </c:pt>
                <c:pt idx="25657">
                  <c:v>40940.875</c:v>
                </c:pt>
                <c:pt idx="25658">
                  <c:v>40940.916667000005</c:v>
                </c:pt>
                <c:pt idx="25659">
                  <c:v>40940.95833300001</c:v>
                </c:pt>
                <c:pt idx="25660">
                  <c:v>40941</c:v>
                </c:pt>
                <c:pt idx="25661">
                  <c:v>40941.041666999998</c:v>
                </c:pt>
                <c:pt idx="25662">
                  <c:v>40941.083333000002</c:v>
                </c:pt>
                <c:pt idx="25663">
                  <c:v>40941.124999999993</c:v>
                </c:pt>
                <c:pt idx="25664">
                  <c:v>40941.166666999998</c:v>
                </c:pt>
                <c:pt idx="25665">
                  <c:v>40941.208333000002</c:v>
                </c:pt>
                <c:pt idx="25666">
                  <c:v>40941.25</c:v>
                </c:pt>
                <c:pt idx="25667">
                  <c:v>40941.29166699999</c:v>
                </c:pt>
                <c:pt idx="25668">
                  <c:v>40941.333333000002</c:v>
                </c:pt>
                <c:pt idx="25669">
                  <c:v>40941.375</c:v>
                </c:pt>
                <c:pt idx="25670">
                  <c:v>40941.416667000005</c:v>
                </c:pt>
                <c:pt idx="25671">
                  <c:v>40941.45833300001</c:v>
                </c:pt>
                <c:pt idx="25672">
                  <c:v>40941.5</c:v>
                </c:pt>
                <c:pt idx="25673">
                  <c:v>40941.541666999998</c:v>
                </c:pt>
                <c:pt idx="25674">
                  <c:v>40941.583333000002</c:v>
                </c:pt>
                <c:pt idx="25675">
                  <c:v>40941.624999999993</c:v>
                </c:pt>
                <c:pt idx="25676">
                  <c:v>40941.666666999998</c:v>
                </c:pt>
                <c:pt idx="25677">
                  <c:v>40941.708333000002</c:v>
                </c:pt>
                <c:pt idx="25678">
                  <c:v>40941.75</c:v>
                </c:pt>
                <c:pt idx="25679">
                  <c:v>40941.79166699999</c:v>
                </c:pt>
                <c:pt idx="25680">
                  <c:v>40941.833333000002</c:v>
                </c:pt>
                <c:pt idx="25681">
                  <c:v>40941.875</c:v>
                </c:pt>
                <c:pt idx="25682">
                  <c:v>40941.916667000005</c:v>
                </c:pt>
                <c:pt idx="25683">
                  <c:v>40941.95833300001</c:v>
                </c:pt>
                <c:pt idx="25684">
                  <c:v>40942</c:v>
                </c:pt>
                <c:pt idx="25685">
                  <c:v>40942.041666999998</c:v>
                </c:pt>
                <c:pt idx="25686">
                  <c:v>40942.083333000002</c:v>
                </c:pt>
                <c:pt idx="25687">
                  <c:v>40942.124999999993</c:v>
                </c:pt>
                <c:pt idx="25688">
                  <c:v>40942.166666999998</c:v>
                </c:pt>
                <c:pt idx="25689">
                  <c:v>40942.208333000002</c:v>
                </c:pt>
                <c:pt idx="25690">
                  <c:v>40942.25</c:v>
                </c:pt>
                <c:pt idx="25691">
                  <c:v>40942.29166699999</c:v>
                </c:pt>
                <c:pt idx="25692">
                  <c:v>40942.333333000002</c:v>
                </c:pt>
                <c:pt idx="25693">
                  <c:v>40942.375</c:v>
                </c:pt>
                <c:pt idx="25694">
                  <c:v>40942.416667000005</c:v>
                </c:pt>
                <c:pt idx="25695">
                  <c:v>40942.45833300001</c:v>
                </c:pt>
                <c:pt idx="25696">
                  <c:v>40942.5</c:v>
                </c:pt>
                <c:pt idx="25697">
                  <c:v>40942.541666999998</c:v>
                </c:pt>
                <c:pt idx="25698">
                  <c:v>40942.583333000002</c:v>
                </c:pt>
                <c:pt idx="25699">
                  <c:v>40942.624999999993</c:v>
                </c:pt>
                <c:pt idx="25700">
                  <c:v>40942.666666999998</c:v>
                </c:pt>
                <c:pt idx="25701">
                  <c:v>40942.708333000002</c:v>
                </c:pt>
                <c:pt idx="25702">
                  <c:v>40942.75</c:v>
                </c:pt>
                <c:pt idx="25703">
                  <c:v>40942.79166699999</c:v>
                </c:pt>
                <c:pt idx="25704">
                  <c:v>40942.833333000002</c:v>
                </c:pt>
                <c:pt idx="25705">
                  <c:v>40942.875</c:v>
                </c:pt>
                <c:pt idx="25706">
                  <c:v>40942.916667000005</c:v>
                </c:pt>
                <c:pt idx="25707">
                  <c:v>40942.95833300001</c:v>
                </c:pt>
                <c:pt idx="25708">
                  <c:v>40943</c:v>
                </c:pt>
                <c:pt idx="25709">
                  <c:v>40943.041666999998</c:v>
                </c:pt>
                <c:pt idx="25710">
                  <c:v>40943.083333000002</c:v>
                </c:pt>
                <c:pt idx="25711">
                  <c:v>40943.124999999993</c:v>
                </c:pt>
                <c:pt idx="25712">
                  <c:v>40943.166666999998</c:v>
                </c:pt>
                <c:pt idx="25713">
                  <c:v>40943.208333000002</c:v>
                </c:pt>
                <c:pt idx="25714">
                  <c:v>40943.25</c:v>
                </c:pt>
                <c:pt idx="25715">
                  <c:v>40943.29166699999</c:v>
                </c:pt>
                <c:pt idx="25716">
                  <c:v>40943.333333000002</c:v>
                </c:pt>
                <c:pt idx="25717">
                  <c:v>40943.375</c:v>
                </c:pt>
                <c:pt idx="25718">
                  <c:v>40943.416667000005</c:v>
                </c:pt>
                <c:pt idx="25719">
                  <c:v>40943.45833300001</c:v>
                </c:pt>
                <c:pt idx="25720">
                  <c:v>40943.5</c:v>
                </c:pt>
                <c:pt idx="25721">
                  <c:v>40943.541666999998</c:v>
                </c:pt>
                <c:pt idx="25722">
                  <c:v>40943.583333000002</c:v>
                </c:pt>
                <c:pt idx="25723">
                  <c:v>40943.624999999993</c:v>
                </c:pt>
                <c:pt idx="25724">
                  <c:v>40943.666666999998</c:v>
                </c:pt>
                <c:pt idx="25725">
                  <c:v>40943.708333000002</c:v>
                </c:pt>
                <c:pt idx="25726">
                  <c:v>40943.75</c:v>
                </c:pt>
                <c:pt idx="25727">
                  <c:v>40943.79166699999</c:v>
                </c:pt>
                <c:pt idx="25728">
                  <c:v>40943.833333000002</c:v>
                </c:pt>
                <c:pt idx="25729">
                  <c:v>40943.875</c:v>
                </c:pt>
                <c:pt idx="25730">
                  <c:v>40943.916667000005</c:v>
                </c:pt>
                <c:pt idx="25731">
                  <c:v>40943.95833300001</c:v>
                </c:pt>
                <c:pt idx="25732">
                  <c:v>40944</c:v>
                </c:pt>
                <c:pt idx="25733">
                  <c:v>40944.041666999998</c:v>
                </c:pt>
                <c:pt idx="25734">
                  <c:v>40944.083333000002</c:v>
                </c:pt>
                <c:pt idx="25735">
                  <c:v>40944.124999999993</c:v>
                </c:pt>
                <c:pt idx="25736">
                  <c:v>40944.166666999998</c:v>
                </c:pt>
                <c:pt idx="25737">
                  <c:v>40944.208333000002</c:v>
                </c:pt>
                <c:pt idx="25738">
                  <c:v>40944.25</c:v>
                </c:pt>
                <c:pt idx="25739">
                  <c:v>40944.29166699999</c:v>
                </c:pt>
                <c:pt idx="25740">
                  <c:v>40944.333333000002</c:v>
                </c:pt>
                <c:pt idx="25741">
                  <c:v>40944.375</c:v>
                </c:pt>
                <c:pt idx="25742">
                  <c:v>40944.416667000005</c:v>
                </c:pt>
                <c:pt idx="25743">
                  <c:v>40944.45833300001</c:v>
                </c:pt>
                <c:pt idx="25744">
                  <c:v>40944.5</c:v>
                </c:pt>
                <c:pt idx="25745">
                  <c:v>40944.541666999998</c:v>
                </c:pt>
                <c:pt idx="25746">
                  <c:v>40944.583333000002</c:v>
                </c:pt>
                <c:pt idx="25747">
                  <c:v>40944.624999999993</c:v>
                </c:pt>
                <c:pt idx="25748">
                  <c:v>40944.666666999998</c:v>
                </c:pt>
                <c:pt idx="25749">
                  <c:v>40944.708333000002</c:v>
                </c:pt>
                <c:pt idx="25750">
                  <c:v>40944.75</c:v>
                </c:pt>
                <c:pt idx="25751">
                  <c:v>40944.79166699999</c:v>
                </c:pt>
                <c:pt idx="25752">
                  <c:v>40944.833333000002</c:v>
                </c:pt>
                <c:pt idx="25753">
                  <c:v>40944.875</c:v>
                </c:pt>
                <c:pt idx="25754">
                  <c:v>40944.916667000005</c:v>
                </c:pt>
                <c:pt idx="25755">
                  <c:v>40944.95833300001</c:v>
                </c:pt>
                <c:pt idx="25756">
                  <c:v>40945</c:v>
                </c:pt>
                <c:pt idx="25757">
                  <c:v>40945.041666999998</c:v>
                </c:pt>
                <c:pt idx="25758">
                  <c:v>40945.083333000002</c:v>
                </c:pt>
                <c:pt idx="25759">
                  <c:v>40945.124999999993</c:v>
                </c:pt>
                <c:pt idx="25760">
                  <c:v>40945.166666999998</c:v>
                </c:pt>
                <c:pt idx="25761">
                  <c:v>40945.208333000002</c:v>
                </c:pt>
                <c:pt idx="25762">
                  <c:v>40945.25</c:v>
                </c:pt>
                <c:pt idx="25763">
                  <c:v>40945.29166699999</c:v>
                </c:pt>
                <c:pt idx="25764">
                  <c:v>40945.333333000002</c:v>
                </c:pt>
                <c:pt idx="25765">
                  <c:v>40945.375</c:v>
                </c:pt>
                <c:pt idx="25766">
                  <c:v>40945.416667000005</c:v>
                </c:pt>
                <c:pt idx="25767">
                  <c:v>40945.45833300001</c:v>
                </c:pt>
                <c:pt idx="25768">
                  <c:v>40945.5</c:v>
                </c:pt>
                <c:pt idx="25769">
                  <c:v>40945.541666999998</c:v>
                </c:pt>
                <c:pt idx="25770">
                  <c:v>40945.583333000002</c:v>
                </c:pt>
                <c:pt idx="25771">
                  <c:v>40945.624999999993</c:v>
                </c:pt>
                <c:pt idx="25772">
                  <c:v>40945.666666999998</c:v>
                </c:pt>
                <c:pt idx="25773">
                  <c:v>40945.708333000002</c:v>
                </c:pt>
                <c:pt idx="25774">
                  <c:v>40945.75</c:v>
                </c:pt>
                <c:pt idx="25775">
                  <c:v>40945.79166699999</c:v>
                </c:pt>
                <c:pt idx="25776">
                  <c:v>40945.833333000002</c:v>
                </c:pt>
                <c:pt idx="25777">
                  <c:v>40945.875</c:v>
                </c:pt>
                <c:pt idx="25778">
                  <c:v>40945.916667000005</c:v>
                </c:pt>
                <c:pt idx="25779">
                  <c:v>40945.95833300001</c:v>
                </c:pt>
                <c:pt idx="25780">
                  <c:v>40946</c:v>
                </c:pt>
                <c:pt idx="25781">
                  <c:v>40946.041666999998</c:v>
                </c:pt>
                <c:pt idx="25782">
                  <c:v>40946.083333000002</c:v>
                </c:pt>
                <c:pt idx="25783">
                  <c:v>40946.124999999993</c:v>
                </c:pt>
                <c:pt idx="25784">
                  <c:v>40946.166666999998</c:v>
                </c:pt>
                <c:pt idx="25785">
                  <c:v>40946.208333000002</c:v>
                </c:pt>
                <c:pt idx="25786">
                  <c:v>40946.25</c:v>
                </c:pt>
                <c:pt idx="25787">
                  <c:v>40946.29166699999</c:v>
                </c:pt>
                <c:pt idx="25788">
                  <c:v>40946.333333000002</c:v>
                </c:pt>
                <c:pt idx="25789">
                  <c:v>40946.375</c:v>
                </c:pt>
                <c:pt idx="25790">
                  <c:v>40946.416667000005</c:v>
                </c:pt>
                <c:pt idx="25791">
                  <c:v>40946.45833300001</c:v>
                </c:pt>
                <c:pt idx="25792">
                  <c:v>40946.5</c:v>
                </c:pt>
                <c:pt idx="25793">
                  <c:v>40946.541666999998</c:v>
                </c:pt>
                <c:pt idx="25794">
                  <c:v>40946.583333000002</c:v>
                </c:pt>
                <c:pt idx="25795">
                  <c:v>40946.624999999993</c:v>
                </c:pt>
                <c:pt idx="25796">
                  <c:v>40946.666666999998</c:v>
                </c:pt>
                <c:pt idx="25797">
                  <c:v>40946.708333000002</c:v>
                </c:pt>
                <c:pt idx="25798">
                  <c:v>40946.75</c:v>
                </c:pt>
                <c:pt idx="25799">
                  <c:v>40946.79166699999</c:v>
                </c:pt>
                <c:pt idx="25800">
                  <c:v>40946.833333000002</c:v>
                </c:pt>
                <c:pt idx="25801">
                  <c:v>40946.875</c:v>
                </c:pt>
                <c:pt idx="25802">
                  <c:v>40946.916667000005</c:v>
                </c:pt>
                <c:pt idx="25803">
                  <c:v>40946.95833300001</c:v>
                </c:pt>
                <c:pt idx="25804">
                  <c:v>40947</c:v>
                </c:pt>
                <c:pt idx="25805">
                  <c:v>40947.041666999998</c:v>
                </c:pt>
                <c:pt idx="25806">
                  <c:v>40947.083333000002</c:v>
                </c:pt>
                <c:pt idx="25807">
                  <c:v>40947.124999999993</c:v>
                </c:pt>
                <c:pt idx="25808">
                  <c:v>40947.166666999998</c:v>
                </c:pt>
                <c:pt idx="25809">
                  <c:v>40947.208333000002</c:v>
                </c:pt>
                <c:pt idx="25810">
                  <c:v>40947.25</c:v>
                </c:pt>
                <c:pt idx="25811">
                  <c:v>40947.29166699999</c:v>
                </c:pt>
                <c:pt idx="25812">
                  <c:v>40947.333333000002</c:v>
                </c:pt>
                <c:pt idx="25813">
                  <c:v>40947.375</c:v>
                </c:pt>
                <c:pt idx="25814">
                  <c:v>40947.416667000005</c:v>
                </c:pt>
                <c:pt idx="25815">
                  <c:v>40947.45833300001</c:v>
                </c:pt>
                <c:pt idx="25816">
                  <c:v>40947.5</c:v>
                </c:pt>
                <c:pt idx="25817">
                  <c:v>40947.541666999998</c:v>
                </c:pt>
                <c:pt idx="25818">
                  <c:v>40947.583333000002</c:v>
                </c:pt>
                <c:pt idx="25819">
                  <c:v>40947.624999999993</c:v>
                </c:pt>
                <c:pt idx="25820">
                  <c:v>40947.666666999998</c:v>
                </c:pt>
                <c:pt idx="25821">
                  <c:v>40947.708333000002</c:v>
                </c:pt>
                <c:pt idx="25822">
                  <c:v>40947.75</c:v>
                </c:pt>
                <c:pt idx="25823">
                  <c:v>40947.79166699999</c:v>
                </c:pt>
                <c:pt idx="25824">
                  <c:v>40947.833333000002</c:v>
                </c:pt>
                <c:pt idx="25825">
                  <c:v>40947.875</c:v>
                </c:pt>
                <c:pt idx="25826">
                  <c:v>40947.916667000005</c:v>
                </c:pt>
                <c:pt idx="25827">
                  <c:v>40947.95833300001</c:v>
                </c:pt>
                <c:pt idx="25828">
                  <c:v>40948</c:v>
                </c:pt>
                <c:pt idx="25829">
                  <c:v>40948.041666999998</c:v>
                </c:pt>
                <c:pt idx="25830">
                  <c:v>40948.083333000002</c:v>
                </c:pt>
                <c:pt idx="25831">
                  <c:v>40948.124999999993</c:v>
                </c:pt>
                <c:pt idx="25832">
                  <c:v>40948.166666999998</c:v>
                </c:pt>
                <c:pt idx="25833">
                  <c:v>40948.208333000002</c:v>
                </c:pt>
                <c:pt idx="25834">
                  <c:v>40948.25</c:v>
                </c:pt>
                <c:pt idx="25835">
                  <c:v>40948.29166699999</c:v>
                </c:pt>
                <c:pt idx="25836">
                  <c:v>40948.333333000002</c:v>
                </c:pt>
                <c:pt idx="25837">
                  <c:v>40948.375</c:v>
                </c:pt>
                <c:pt idx="25838">
                  <c:v>40948.416667000005</c:v>
                </c:pt>
                <c:pt idx="25839">
                  <c:v>40948.45833300001</c:v>
                </c:pt>
                <c:pt idx="25840">
                  <c:v>40948.5</c:v>
                </c:pt>
                <c:pt idx="25841">
                  <c:v>40948.541666999998</c:v>
                </c:pt>
                <c:pt idx="25842">
                  <c:v>40948.583333000002</c:v>
                </c:pt>
                <c:pt idx="25843">
                  <c:v>40948.624999999993</c:v>
                </c:pt>
                <c:pt idx="25844">
                  <c:v>40948.666666999998</c:v>
                </c:pt>
                <c:pt idx="25845">
                  <c:v>40948.708333000002</c:v>
                </c:pt>
                <c:pt idx="25846">
                  <c:v>40948.75</c:v>
                </c:pt>
                <c:pt idx="25847">
                  <c:v>40948.79166699999</c:v>
                </c:pt>
                <c:pt idx="25848">
                  <c:v>40948.833333000002</c:v>
                </c:pt>
                <c:pt idx="25849">
                  <c:v>40948.875</c:v>
                </c:pt>
                <c:pt idx="25850">
                  <c:v>40948.916667000005</c:v>
                </c:pt>
                <c:pt idx="25851">
                  <c:v>40948.95833300001</c:v>
                </c:pt>
                <c:pt idx="25852">
                  <c:v>40949</c:v>
                </c:pt>
                <c:pt idx="25853">
                  <c:v>40949.041666999998</c:v>
                </c:pt>
                <c:pt idx="25854">
                  <c:v>40949.083333000002</c:v>
                </c:pt>
                <c:pt idx="25855">
                  <c:v>40949.124999999993</c:v>
                </c:pt>
                <c:pt idx="25856">
                  <c:v>40949.166666999998</c:v>
                </c:pt>
                <c:pt idx="25857">
                  <c:v>40949.208333000002</c:v>
                </c:pt>
                <c:pt idx="25858">
                  <c:v>40949.25</c:v>
                </c:pt>
                <c:pt idx="25859">
                  <c:v>40949.29166699999</c:v>
                </c:pt>
                <c:pt idx="25860">
                  <c:v>40949.333333000002</c:v>
                </c:pt>
                <c:pt idx="25861">
                  <c:v>40949.375</c:v>
                </c:pt>
                <c:pt idx="25862">
                  <c:v>40949.416667000005</c:v>
                </c:pt>
                <c:pt idx="25863">
                  <c:v>40949.45833300001</c:v>
                </c:pt>
                <c:pt idx="25864">
                  <c:v>40949.5</c:v>
                </c:pt>
                <c:pt idx="25865">
                  <c:v>40949.541666999998</c:v>
                </c:pt>
                <c:pt idx="25866">
                  <c:v>40949.583333000002</c:v>
                </c:pt>
                <c:pt idx="25867">
                  <c:v>40949.624999999993</c:v>
                </c:pt>
                <c:pt idx="25868">
                  <c:v>40949.666666999998</c:v>
                </c:pt>
                <c:pt idx="25869">
                  <c:v>40949.708333000002</c:v>
                </c:pt>
                <c:pt idx="25870">
                  <c:v>40949.75</c:v>
                </c:pt>
                <c:pt idx="25871">
                  <c:v>40949.79166699999</c:v>
                </c:pt>
                <c:pt idx="25872">
                  <c:v>40949.833333000002</c:v>
                </c:pt>
                <c:pt idx="25873">
                  <c:v>40949.875</c:v>
                </c:pt>
                <c:pt idx="25874">
                  <c:v>40949.916667000005</c:v>
                </c:pt>
                <c:pt idx="25875">
                  <c:v>40949.95833300001</c:v>
                </c:pt>
                <c:pt idx="25876">
                  <c:v>40950</c:v>
                </c:pt>
                <c:pt idx="25877">
                  <c:v>40950.041666999998</c:v>
                </c:pt>
                <c:pt idx="25878">
                  <c:v>40950.083333000002</c:v>
                </c:pt>
                <c:pt idx="25879">
                  <c:v>40950.124999999993</c:v>
                </c:pt>
                <c:pt idx="25880">
                  <c:v>40950.166666999998</c:v>
                </c:pt>
                <c:pt idx="25881">
                  <c:v>40950.208333000002</c:v>
                </c:pt>
                <c:pt idx="25882">
                  <c:v>40950.25</c:v>
                </c:pt>
                <c:pt idx="25883">
                  <c:v>40950.29166699999</c:v>
                </c:pt>
                <c:pt idx="25884">
                  <c:v>40950.333333000002</c:v>
                </c:pt>
                <c:pt idx="25885">
                  <c:v>40950.375</c:v>
                </c:pt>
                <c:pt idx="25886">
                  <c:v>40950.416667000005</c:v>
                </c:pt>
                <c:pt idx="25887">
                  <c:v>40950.45833300001</c:v>
                </c:pt>
                <c:pt idx="25888">
                  <c:v>40950.5</c:v>
                </c:pt>
                <c:pt idx="25889">
                  <c:v>40950.541666999998</c:v>
                </c:pt>
                <c:pt idx="25890">
                  <c:v>40950.583333000002</c:v>
                </c:pt>
                <c:pt idx="25891">
                  <c:v>40950.624999999993</c:v>
                </c:pt>
                <c:pt idx="25892">
                  <c:v>40950.666666999998</c:v>
                </c:pt>
                <c:pt idx="25893">
                  <c:v>40950.708333000002</c:v>
                </c:pt>
                <c:pt idx="25894">
                  <c:v>40950.75</c:v>
                </c:pt>
                <c:pt idx="25895">
                  <c:v>40950.79166699999</c:v>
                </c:pt>
                <c:pt idx="25896">
                  <c:v>40950.833333000002</c:v>
                </c:pt>
                <c:pt idx="25897">
                  <c:v>40950.875</c:v>
                </c:pt>
                <c:pt idx="25898">
                  <c:v>40950.916667000005</c:v>
                </c:pt>
                <c:pt idx="25899">
                  <c:v>40950.95833300001</c:v>
                </c:pt>
                <c:pt idx="25900">
                  <c:v>40951</c:v>
                </c:pt>
                <c:pt idx="25901">
                  <c:v>40951.041666999998</c:v>
                </c:pt>
                <c:pt idx="25902">
                  <c:v>40951.083333000002</c:v>
                </c:pt>
                <c:pt idx="25903">
                  <c:v>40951.124999999993</c:v>
                </c:pt>
                <c:pt idx="25904">
                  <c:v>40951.166666999998</c:v>
                </c:pt>
                <c:pt idx="25905">
                  <c:v>40951.208333000002</c:v>
                </c:pt>
                <c:pt idx="25906">
                  <c:v>40951.25</c:v>
                </c:pt>
                <c:pt idx="25907">
                  <c:v>40951.29166699999</c:v>
                </c:pt>
                <c:pt idx="25908">
                  <c:v>40951.333333000002</c:v>
                </c:pt>
                <c:pt idx="25909">
                  <c:v>40951.375</c:v>
                </c:pt>
                <c:pt idx="25910">
                  <c:v>40951.416667000005</c:v>
                </c:pt>
                <c:pt idx="25911">
                  <c:v>40951.45833300001</c:v>
                </c:pt>
                <c:pt idx="25912">
                  <c:v>40951.5</c:v>
                </c:pt>
                <c:pt idx="25913">
                  <c:v>40951.541666999998</c:v>
                </c:pt>
                <c:pt idx="25914">
                  <c:v>40951.583333000002</c:v>
                </c:pt>
                <c:pt idx="25915">
                  <c:v>40951.624999999993</c:v>
                </c:pt>
                <c:pt idx="25916">
                  <c:v>40951.666666999998</c:v>
                </c:pt>
                <c:pt idx="25917">
                  <c:v>40951.708333000002</c:v>
                </c:pt>
                <c:pt idx="25918">
                  <c:v>40951.75</c:v>
                </c:pt>
                <c:pt idx="25919">
                  <c:v>40951.79166699999</c:v>
                </c:pt>
                <c:pt idx="25920">
                  <c:v>40951.833333000002</c:v>
                </c:pt>
                <c:pt idx="25921">
                  <c:v>40951.875</c:v>
                </c:pt>
                <c:pt idx="25922">
                  <c:v>40951.916667000005</c:v>
                </c:pt>
                <c:pt idx="25923">
                  <c:v>40951.95833300001</c:v>
                </c:pt>
                <c:pt idx="25924">
                  <c:v>40952</c:v>
                </c:pt>
                <c:pt idx="25925">
                  <c:v>40952.041666999998</c:v>
                </c:pt>
                <c:pt idx="25926">
                  <c:v>40952.083333000002</c:v>
                </c:pt>
                <c:pt idx="25927">
                  <c:v>40952.124999999993</c:v>
                </c:pt>
                <c:pt idx="25928">
                  <c:v>40952.166666999998</c:v>
                </c:pt>
                <c:pt idx="25929">
                  <c:v>40952.208333000002</c:v>
                </c:pt>
                <c:pt idx="25930">
                  <c:v>40952.25</c:v>
                </c:pt>
                <c:pt idx="25931">
                  <c:v>40952.29166699999</c:v>
                </c:pt>
                <c:pt idx="25932">
                  <c:v>40952.333333000002</c:v>
                </c:pt>
                <c:pt idx="25933">
                  <c:v>40952.375</c:v>
                </c:pt>
                <c:pt idx="25934">
                  <c:v>40952.416667000005</c:v>
                </c:pt>
                <c:pt idx="25935">
                  <c:v>40952.45833300001</c:v>
                </c:pt>
                <c:pt idx="25936">
                  <c:v>40952.5</c:v>
                </c:pt>
                <c:pt idx="25937">
                  <c:v>40952.541666999998</c:v>
                </c:pt>
                <c:pt idx="25938">
                  <c:v>40952.583333000002</c:v>
                </c:pt>
                <c:pt idx="25939">
                  <c:v>40952.624999999993</c:v>
                </c:pt>
                <c:pt idx="25940">
                  <c:v>40952.666666999998</c:v>
                </c:pt>
                <c:pt idx="25941">
                  <c:v>40952.708333000002</c:v>
                </c:pt>
                <c:pt idx="25942">
                  <c:v>40952.75</c:v>
                </c:pt>
                <c:pt idx="25943">
                  <c:v>40952.79166699999</c:v>
                </c:pt>
                <c:pt idx="25944">
                  <c:v>40952.833333000002</c:v>
                </c:pt>
                <c:pt idx="25945">
                  <c:v>40952.875</c:v>
                </c:pt>
                <c:pt idx="25946">
                  <c:v>40952.916667000005</c:v>
                </c:pt>
                <c:pt idx="25947">
                  <c:v>40952.95833300001</c:v>
                </c:pt>
                <c:pt idx="25948">
                  <c:v>40953</c:v>
                </c:pt>
                <c:pt idx="25949">
                  <c:v>40953.041666999998</c:v>
                </c:pt>
                <c:pt idx="25950">
                  <c:v>40953.083333000002</c:v>
                </c:pt>
                <c:pt idx="25951">
                  <c:v>40953.124999999993</c:v>
                </c:pt>
                <c:pt idx="25952">
                  <c:v>40953.166666999998</c:v>
                </c:pt>
                <c:pt idx="25953">
                  <c:v>40953.208333000002</c:v>
                </c:pt>
                <c:pt idx="25954">
                  <c:v>40953.25</c:v>
                </c:pt>
                <c:pt idx="25955">
                  <c:v>40953.29166699999</c:v>
                </c:pt>
                <c:pt idx="25956">
                  <c:v>40953.333333000002</c:v>
                </c:pt>
                <c:pt idx="25957">
                  <c:v>40953.375</c:v>
                </c:pt>
                <c:pt idx="25958">
                  <c:v>40953.416667000005</c:v>
                </c:pt>
                <c:pt idx="25959">
                  <c:v>40953.45833300001</c:v>
                </c:pt>
                <c:pt idx="25960">
                  <c:v>40953.5</c:v>
                </c:pt>
                <c:pt idx="25961">
                  <c:v>40953.541666999998</c:v>
                </c:pt>
                <c:pt idx="25962">
                  <c:v>40953.583333000002</c:v>
                </c:pt>
                <c:pt idx="25963">
                  <c:v>40953.624999999993</c:v>
                </c:pt>
                <c:pt idx="25964">
                  <c:v>40953.666666999998</c:v>
                </c:pt>
                <c:pt idx="25965">
                  <c:v>40953.708333000002</c:v>
                </c:pt>
                <c:pt idx="25966">
                  <c:v>40953.75</c:v>
                </c:pt>
                <c:pt idx="25967">
                  <c:v>40953.79166699999</c:v>
                </c:pt>
                <c:pt idx="25968">
                  <c:v>40953.833333000002</c:v>
                </c:pt>
                <c:pt idx="25969">
                  <c:v>40953.875</c:v>
                </c:pt>
                <c:pt idx="25970">
                  <c:v>40953.916667000005</c:v>
                </c:pt>
                <c:pt idx="25971">
                  <c:v>40953.95833300001</c:v>
                </c:pt>
                <c:pt idx="25972">
                  <c:v>40954</c:v>
                </c:pt>
                <c:pt idx="25973">
                  <c:v>40954.041666999998</c:v>
                </c:pt>
                <c:pt idx="25974">
                  <c:v>40954.083333000002</c:v>
                </c:pt>
                <c:pt idx="25975">
                  <c:v>40954.124999999993</c:v>
                </c:pt>
                <c:pt idx="25976">
                  <c:v>40954.166666999998</c:v>
                </c:pt>
                <c:pt idx="25977">
                  <c:v>40954.208333000002</c:v>
                </c:pt>
                <c:pt idx="25978">
                  <c:v>40954.25</c:v>
                </c:pt>
                <c:pt idx="25979">
                  <c:v>40954.29166699999</c:v>
                </c:pt>
                <c:pt idx="25980">
                  <c:v>40954.333333000002</c:v>
                </c:pt>
                <c:pt idx="25981">
                  <c:v>40954.375</c:v>
                </c:pt>
                <c:pt idx="25982">
                  <c:v>40954.416667000005</c:v>
                </c:pt>
                <c:pt idx="25983">
                  <c:v>40954.45833300001</c:v>
                </c:pt>
                <c:pt idx="25984">
                  <c:v>40954.5</c:v>
                </c:pt>
                <c:pt idx="25985">
                  <c:v>40954.541666999998</c:v>
                </c:pt>
                <c:pt idx="25986">
                  <c:v>40954.583333000002</c:v>
                </c:pt>
                <c:pt idx="25987">
                  <c:v>40954.624999999993</c:v>
                </c:pt>
                <c:pt idx="25988">
                  <c:v>40954.666666999998</c:v>
                </c:pt>
                <c:pt idx="25989">
                  <c:v>40954.708333000002</c:v>
                </c:pt>
                <c:pt idx="25990">
                  <c:v>40954.75</c:v>
                </c:pt>
                <c:pt idx="25991">
                  <c:v>40954.79166699999</c:v>
                </c:pt>
                <c:pt idx="25992">
                  <c:v>40954.833333000002</c:v>
                </c:pt>
                <c:pt idx="25993">
                  <c:v>40954.875</c:v>
                </c:pt>
                <c:pt idx="25994">
                  <c:v>40954.916667000005</c:v>
                </c:pt>
                <c:pt idx="25995">
                  <c:v>40954.95833300001</c:v>
                </c:pt>
                <c:pt idx="25996">
                  <c:v>40955</c:v>
                </c:pt>
                <c:pt idx="25997">
                  <c:v>40955.041666999998</c:v>
                </c:pt>
                <c:pt idx="25998">
                  <c:v>40955.083333000002</c:v>
                </c:pt>
                <c:pt idx="25999">
                  <c:v>40955.124999999993</c:v>
                </c:pt>
                <c:pt idx="26000">
                  <c:v>40955.166666999998</c:v>
                </c:pt>
                <c:pt idx="26001">
                  <c:v>40955.208333000002</c:v>
                </c:pt>
                <c:pt idx="26002">
                  <c:v>40955.25</c:v>
                </c:pt>
                <c:pt idx="26003">
                  <c:v>40955.29166699999</c:v>
                </c:pt>
                <c:pt idx="26004">
                  <c:v>40955.333333000002</c:v>
                </c:pt>
                <c:pt idx="26005">
                  <c:v>40955.375</c:v>
                </c:pt>
                <c:pt idx="26006">
                  <c:v>40955.416667000005</c:v>
                </c:pt>
                <c:pt idx="26007">
                  <c:v>40955.45833300001</c:v>
                </c:pt>
                <c:pt idx="26008">
                  <c:v>40955.5</c:v>
                </c:pt>
                <c:pt idx="26009">
                  <c:v>40955.541666999998</c:v>
                </c:pt>
                <c:pt idx="26010">
                  <c:v>40955.583333000002</c:v>
                </c:pt>
                <c:pt idx="26011">
                  <c:v>40955.624999999993</c:v>
                </c:pt>
                <c:pt idx="26012">
                  <c:v>40955.666666999998</c:v>
                </c:pt>
                <c:pt idx="26013">
                  <c:v>40955.708333000002</c:v>
                </c:pt>
                <c:pt idx="26014">
                  <c:v>40955.75</c:v>
                </c:pt>
                <c:pt idx="26015">
                  <c:v>40955.79166699999</c:v>
                </c:pt>
                <c:pt idx="26016">
                  <c:v>40955.833333000002</c:v>
                </c:pt>
                <c:pt idx="26017">
                  <c:v>40955.875</c:v>
                </c:pt>
                <c:pt idx="26018">
                  <c:v>40955.916667000005</c:v>
                </c:pt>
                <c:pt idx="26019">
                  <c:v>40955.95833300001</c:v>
                </c:pt>
                <c:pt idx="26020">
                  <c:v>40956</c:v>
                </c:pt>
                <c:pt idx="26021">
                  <c:v>40956.041666999998</c:v>
                </c:pt>
                <c:pt idx="26022">
                  <c:v>40956.083333000002</c:v>
                </c:pt>
                <c:pt idx="26023">
                  <c:v>40956.124999999993</c:v>
                </c:pt>
                <c:pt idx="26024">
                  <c:v>40956.166666999998</c:v>
                </c:pt>
                <c:pt idx="26025">
                  <c:v>40956.208333000002</c:v>
                </c:pt>
                <c:pt idx="26026">
                  <c:v>40956.25</c:v>
                </c:pt>
                <c:pt idx="26027">
                  <c:v>40956.29166699999</c:v>
                </c:pt>
                <c:pt idx="26028">
                  <c:v>40956.333333000002</c:v>
                </c:pt>
                <c:pt idx="26029">
                  <c:v>40956.375</c:v>
                </c:pt>
                <c:pt idx="26030">
                  <c:v>40956.416667000005</c:v>
                </c:pt>
                <c:pt idx="26031">
                  <c:v>40956.45833300001</c:v>
                </c:pt>
                <c:pt idx="26032">
                  <c:v>40956.5</c:v>
                </c:pt>
                <c:pt idx="26033">
                  <c:v>40956.541666999998</c:v>
                </c:pt>
                <c:pt idx="26034">
                  <c:v>40956.583333000002</c:v>
                </c:pt>
                <c:pt idx="26035">
                  <c:v>40956.624999999993</c:v>
                </c:pt>
                <c:pt idx="26036">
                  <c:v>40956.666666999998</c:v>
                </c:pt>
                <c:pt idx="26037">
                  <c:v>40956.708333000002</c:v>
                </c:pt>
                <c:pt idx="26038">
                  <c:v>40956.75</c:v>
                </c:pt>
                <c:pt idx="26039">
                  <c:v>40956.79166699999</c:v>
                </c:pt>
                <c:pt idx="26040">
                  <c:v>40956.833333000002</c:v>
                </c:pt>
                <c:pt idx="26041">
                  <c:v>40956.875</c:v>
                </c:pt>
                <c:pt idx="26042">
                  <c:v>40956.916667000005</c:v>
                </c:pt>
                <c:pt idx="26043">
                  <c:v>40956.95833300001</c:v>
                </c:pt>
                <c:pt idx="26044">
                  <c:v>40957</c:v>
                </c:pt>
                <c:pt idx="26045">
                  <c:v>40957.041666999998</c:v>
                </c:pt>
                <c:pt idx="26046">
                  <c:v>40957.083333000002</c:v>
                </c:pt>
                <c:pt idx="26047">
                  <c:v>40957.124999999993</c:v>
                </c:pt>
                <c:pt idx="26048">
                  <c:v>40957.166666999998</c:v>
                </c:pt>
                <c:pt idx="26049">
                  <c:v>40957.208333000002</c:v>
                </c:pt>
                <c:pt idx="26050">
                  <c:v>40957.25</c:v>
                </c:pt>
                <c:pt idx="26051">
                  <c:v>40957.29166699999</c:v>
                </c:pt>
                <c:pt idx="26052">
                  <c:v>40957.333333000002</c:v>
                </c:pt>
                <c:pt idx="26053">
                  <c:v>40957.375</c:v>
                </c:pt>
                <c:pt idx="26054">
                  <c:v>40957.416667000005</c:v>
                </c:pt>
                <c:pt idx="26055">
                  <c:v>40957.45833300001</c:v>
                </c:pt>
                <c:pt idx="26056">
                  <c:v>40957.5</c:v>
                </c:pt>
                <c:pt idx="26057">
                  <c:v>40957.541666999998</c:v>
                </c:pt>
                <c:pt idx="26058">
                  <c:v>40957.583333000002</c:v>
                </c:pt>
                <c:pt idx="26059">
                  <c:v>40957.624999999993</c:v>
                </c:pt>
                <c:pt idx="26060">
                  <c:v>40957.666666999998</c:v>
                </c:pt>
                <c:pt idx="26061">
                  <c:v>40957.708333000002</c:v>
                </c:pt>
                <c:pt idx="26062">
                  <c:v>40957.75</c:v>
                </c:pt>
                <c:pt idx="26063">
                  <c:v>40957.79166699999</c:v>
                </c:pt>
                <c:pt idx="26064">
                  <c:v>40957.833333000002</c:v>
                </c:pt>
                <c:pt idx="26065">
                  <c:v>40957.875</c:v>
                </c:pt>
                <c:pt idx="26066">
                  <c:v>40957.916667000005</c:v>
                </c:pt>
                <c:pt idx="26067">
                  <c:v>40957.95833300001</c:v>
                </c:pt>
                <c:pt idx="26068">
                  <c:v>40958</c:v>
                </c:pt>
                <c:pt idx="26069">
                  <c:v>40958.041666999998</c:v>
                </c:pt>
                <c:pt idx="26070">
                  <c:v>40958.083333000002</c:v>
                </c:pt>
                <c:pt idx="26071">
                  <c:v>40958.124999999993</c:v>
                </c:pt>
                <c:pt idx="26072">
                  <c:v>40958.166666999998</c:v>
                </c:pt>
                <c:pt idx="26073">
                  <c:v>40958.208333000002</c:v>
                </c:pt>
                <c:pt idx="26074">
                  <c:v>40958.25</c:v>
                </c:pt>
                <c:pt idx="26075">
                  <c:v>40958.29166699999</c:v>
                </c:pt>
                <c:pt idx="26076">
                  <c:v>40958.333333000002</c:v>
                </c:pt>
                <c:pt idx="26077">
                  <c:v>40958.375</c:v>
                </c:pt>
                <c:pt idx="26078">
                  <c:v>40958.416667000005</c:v>
                </c:pt>
                <c:pt idx="26079">
                  <c:v>40958.45833300001</c:v>
                </c:pt>
                <c:pt idx="26080">
                  <c:v>40958.5</c:v>
                </c:pt>
                <c:pt idx="26081">
                  <c:v>40958.541666999998</c:v>
                </c:pt>
                <c:pt idx="26082">
                  <c:v>40958.583333000002</c:v>
                </c:pt>
                <c:pt idx="26083">
                  <c:v>40958.624999999993</c:v>
                </c:pt>
                <c:pt idx="26084">
                  <c:v>40958.666666999998</c:v>
                </c:pt>
                <c:pt idx="26085">
                  <c:v>40958.708333000002</c:v>
                </c:pt>
                <c:pt idx="26086">
                  <c:v>40958.75</c:v>
                </c:pt>
                <c:pt idx="26087">
                  <c:v>40958.79166699999</c:v>
                </c:pt>
                <c:pt idx="26088">
                  <c:v>40958.833333000002</c:v>
                </c:pt>
                <c:pt idx="26089">
                  <c:v>40958.875</c:v>
                </c:pt>
                <c:pt idx="26090">
                  <c:v>40958.916667000005</c:v>
                </c:pt>
                <c:pt idx="26091">
                  <c:v>40958.95833300001</c:v>
                </c:pt>
                <c:pt idx="26092">
                  <c:v>40959</c:v>
                </c:pt>
                <c:pt idx="26093">
                  <c:v>40959.041666999998</c:v>
                </c:pt>
                <c:pt idx="26094">
                  <c:v>40959.083333000002</c:v>
                </c:pt>
                <c:pt idx="26095">
                  <c:v>40959.124999999993</c:v>
                </c:pt>
                <c:pt idx="26096">
                  <c:v>40959.166666999998</c:v>
                </c:pt>
                <c:pt idx="26097">
                  <c:v>40959.208333000002</c:v>
                </c:pt>
                <c:pt idx="26098">
                  <c:v>40959.25</c:v>
                </c:pt>
                <c:pt idx="26099">
                  <c:v>40959.29166699999</c:v>
                </c:pt>
                <c:pt idx="26100">
                  <c:v>40959.333333000002</c:v>
                </c:pt>
                <c:pt idx="26101">
                  <c:v>40959.375</c:v>
                </c:pt>
                <c:pt idx="26102">
                  <c:v>40959.416667000005</c:v>
                </c:pt>
                <c:pt idx="26103">
                  <c:v>40959.45833300001</c:v>
                </c:pt>
                <c:pt idx="26104">
                  <c:v>40959.5</c:v>
                </c:pt>
                <c:pt idx="26105">
                  <c:v>40959.541666999998</c:v>
                </c:pt>
                <c:pt idx="26106">
                  <c:v>40959.583333000002</c:v>
                </c:pt>
                <c:pt idx="26107">
                  <c:v>40959.624999999993</c:v>
                </c:pt>
                <c:pt idx="26108">
                  <c:v>40959.666666999998</c:v>
                </c:pt>
                <c:pt idx="26109">
                  <c:v>40959.708333000002</c:v>
                </c:pt>
                <c:pt idx="26110">
                  <c:v>40959.75</c:v>
                </c:pt>
                <c:pt idx="26111">
                  <c:v>40959.79166699999</c:v>
                </c:pt>
                <c:pt idx="26112">
                  <c:v>40959.833333000002</c:v>
                </c:pt>
                <c:pt idx="26113">
                  <c:v>40959.875</c:v>
                </c:pt>
                <c:pt idx="26114">
                  <c:v>40959.916667000005</c:v>
                </c:pt>
                <c:pt idx="26115">
                  <c:v>40959.95833300001</c:v>
                </c:pt>
                <c:pt idx="26116">
                  <c:v>40960</c:v>
                </c:pt>
                <c:pt idx="26117">
                  <c:v>40960.041666999998</c:v>
                </c:pt>
                <c:pt idx="26118">
                  <c:v>40960.083333000002</c:v>
                </c:pt>
                <c:pt idx="26119">
                  <c:v>40960.124999999993</c:v>
                </c:pt>
                <c:pt idx="26120">
                  <c:v>40960.166666999998</c:v>
                </c:pt>
                <c:pt idx="26121">
                  <c:v>40960.208333000002</c:v>
                </c:pt>
                <c:pt idx="26122">
                  <c:v>40960.25</c:v>
                </c:pt>
                <c:pt idx="26123">
                  <c:v>40960.29166699999</c:v>
                </c:pt>
                <c:pt idx="26124">
                  <c:v>40960.333333000002</c:v>
                </c:pt>
                <c:pt idx="26125">
                  <c:v>40960.375</c:v>
                </c:pt>
                <c:pt idx="26126">
                  <c:v>40960.416667000005</c:v>
                </c:pt>
                <c:pt idx="26127">
                  <c:v>40960.45833300001</c:v>
                </c:pt>
                <c:pt idx="26128">
                  <c:v>40960.5</c:v>
                </c:pt>
                <c:pt idx="26129">
                  <c:v>40960.541666999998</c:v>
                </c:pt>
                <c:pt idx="26130">
                  <c:v>40960.583333000002</c:v>
                </c:pt>
                <c:pt idx="26131">
                  <c:v>40960.624999999993</c:v>
                </c:pt>
                <c:pt idx="26132">
                  <c:v>40960.666666999998</c:v>
                </c:pt>
                <c:pt idx="26133">
                  <c:v>40960.708333000002</c:v>
                </c:pt>
                <c:pt idx="26134">
                  <c:v>40960.75</c:v>
                </c:pt>
                <c:pt idx="26135">
                  <c:v>40960.79166699999</c:v>
                </c:pt>
                <c:pt idx="26136">
                  <c:v>40960.833333000002</c:v>
                </c:pt>
                <c:pt idx="26137">
                  <c:v>40960.875</c:v>
                </c:pt>
                <c:pt idx="26138">
                  <c:v>40960.916667000005</c:v>
                </c:pt>
                <c:pt idx="26139">
                  <c:v>40960.95833300001</c:v>
                </c:pt>
                <c:pt idx="26140">
                  <c:v>40961</c:v>
                </c:pt>
                <c:pt idx="26141">
                  <c:v>40961.041666999998</c:v>
                </c:pt>
                <c:pt idx="26142">
                  <c:v>40961.083333000002</c:v>
                </c:pt>
                <c:pt idx="26143">
                  <c:v>40961.124999999993</c:v>
                </c:pt>
                <c:pt idx="26144">
                  <c:v>40961.166666999998</c:v>
                </c:pt>
                <c:pt idx="26145">
                  <c:v>40961.208333000002</c:v>
                </c:pt>
                <c:pt idx="26146">
                  <c:v>40961.25</c:v>
                </c:pt>
                <c:pt idx="26147">
                  <c:v>40961.29166699999</c:v>
                </c:pt>
                <c:pt idx="26148">
                  <c:v>40961.333333000002</c:v>
                </c:pt>
                <c:pt idx="26149">
                  <c:v>40961.375</c:v>
                </c:pt>
                <c:pt idx="26150">
                  <c:v>40961.416667000005</c:v>
                </c:pt>
                <c:pt idx="26151">
                  <c:v>40961.45833300001</c:v>
                </c:pt>
                <c:pt idx="26152">
                  <c:v>40961.5</c:v>
                </c:pt>
                <c:pt idx="26153">
                  <c:v>40961.541666999998</c:v>
                </c:pt>
                <c:pt idx="26154">
                  <c:v>40961.583333000002</c:v>
                </c:pt>
                <c:pt idx="26155">
                  <c:v>40961.624999999993</c:v>
                </c:pt>
                <c:pt idx="26156">
                  <c:v>40961.666666999998</c:v>
                </c:pt>
                <c:pt idx="26157">
                  <c:v>40961.708333000002</c:v>
                </c:pt>
                <c:pt idx="26158">
                  <c:v>40961.75</c:v>
                </c:pt>
                <c:pt idx="26159">
                  <c:v>40961.79166699999</c:v>
                </c:pt>
                <c:pt idx="26160">
                  <c:v>40961.833333000002</c:v>
                </c:pt>
                <c:pt idx="26161">
                  <c:v>40961.875</c:v>
                </c:pt>
                <c:pt idx="26162">
                  <c:v>40961.916667000005</c:v>
                </c:pt>
                <c:pt idx="26163">
                  <c:v>40961.95833300001</c:v>
                </c:pt>
                <c:pt idx="26164">
                  <c:v>40962</c:v>
                </c:pt>
                <c:pt idx="26165">
                  <c:v>40962.041666999998</c:v>
                </c:pt>
                <c:pt idx="26166">
                  <c:v>40962.083333000002</c:v>
                </c:pt>
                <c:pt idx="26167">
                  <c:v>40962.124999999993</c:v>
                </c:pt>
                <c:pt idx="26168">
                  <c:v>40962.166666999998</c:v>
                </c:pt>
                <c:pt idx="26169">
                  <c:v>40962.208333000002</c:v>
                </c:pt>
                <c:pt idx="26170">
                  <c:v>40962.25</c:v>
                </c:pt>
                <c:pt idx="26171">
                  <c:v>40962.29166699999</c:v>
                </c:pt>
                <c:pt idx="26172">
                  <c:v>40962.333333000002</c:v>
                </c:pt>
                <c:pt idx="26173">
                  <c:v>40962.375</c:v>
                </c:pt>
                <c:pt idx="26174">
                  <c:v>40962.416667000005</c:v>
                </c:pt>
                <c:pt idx="26175">
                  <c:v>40962.45833300001</c:v>
                </c:pt>
                <c:pt idx="26176">
                  <c:v>40962.5</c:v>
                </c:pt>
                <c:pt idx="26177">
                  <c:v>40962.541666999998</c:v>
                </c:pt>
                <c:pt idx="26178">
                  <c:v>40962.583333000002</c:v>
                </c:pt>
                <c:pt idx="26179">
                  <c:v>40962.624999999993</c:v>
                </c:pt>
                <c:pt idx="26180">
                  <c:v>40962.666666999998</c:v>
                </c:pt>
                <c:pt idx="26181">
                  <c:v>40962.708333000002</c:v>
                </c:pt>
                <c:pt idx="26182">
                  <c:v>40962.75</c:v>
                </c:pt>
                <c:pt idx="26183">
                  <c:v>40962.79166699999</c:v>
                </c:pt>
                <c:pt idx="26184">
                  <c:v>40962.833333000002</c:v>
                </c:pt>
                <c:pt idx="26185">
                  <c:v>40962.875</c:v>
                </c:pt>
                <c:pt idx="26186">
                  <c:v>40962.916667000005</c:v>
                </c:pt>
                <c:pt idx="26187">
                  <c:v>40962.95833300001</c:v>
                </c:pt>
                <c:pt idx="26188">
                  <c:v>40963</c:v>
                </c:pt>
                <c:pt idx="26189">
                  <c:v>40963.041666999998</c:v>
                </c:pt>
                <c:pt idx="26190">
                  <c:v>40963.083333000002</c:v>
                </c:pt>
                <c:pt idx="26191">
                  <c:v>40963.124999999993</c:v>
                </c:pt>
                <c:pt idx="26192">
                  <c:v>40963.166666999998</c:v>
                </c:pt>
                <c:pt idx="26193">
                  <c:v>40963.208333000002</c:v>
                </c:pt>
                <c:pt idx="26194">
                  <c:v>40963.25</c:v>
                </c:pt>
                <c:pt idx="26195">
                  <c:v>40963.29166699999</c:v>
                </c:pt>
                <c:pt idx="26196">
                  <c:v>40963.333333000002</c:v>
                </c:pt>
                <c:pt idx="26197">
                  <c:v>40963.375</c:v>
                </c:pt>
                <c:pt idx="26198">
                  <c:v>40963.416667000005</c:v>
                </c:pt>
                <c:pt idx="26199">
                  <c:v>40963.45833300001</c:v>
                </c:pt>
                <c:pt idx="26200">
                  <c:v>40963.5</c:v>
                </c:pt>
                <c:pt idx="26201">
                  <c:v>40963.541666999998</c:v>
                </c:pt>
                <c:pt idx="26202">
                  <c:v>40963.583333000002</c:v>
                </c:pt>
                <c:pt idx="26203">
                  <c:v>40963.624999999993</c:v>
                </c:pt>
                <c:pt idx="26204">
                  <c:v>40963.666666999998</c:v>
                </c:pt>
                <c:pt idx="26205">
                  <c:v>40963.708333000002</c:v>
                </c:pt>
                <c:pt idx="26206">
                  <c:v>40963.75</c:v>
                </c:pt>
                <c:pt idx="26207">
                  <c:v>40963.79166699999</c:v>
                </c:pt>
                <c:pt idx="26208">
                  <c:v>40963.833333000002</c:v>
                </c:pt>
                <c:pt idx="26209">
                  <c:v>40963.875</c:v>
                </c:pt>
                <c:pt idx="26210">
                  <c:v>40963.916667000005</c:v>
                </c:pt>
                <c:pt idx="26211">
                  <c:v>40963.95833300001</c:v>
                </c:pt>
                <c:pt idx="26212">
                  <c:v>40964</c:v>
                </c:pt>
                <c:pt idx="26213">
                  <c:v>40964.041666999998</c:v>
                </c:pt>
                <c:pt idx="26214">
                  <c:v>40964.083333000002</c:v>
                </c:pt>
                <c:pt idx="26215">
                  <c:v>40964.124999999993</c:v>
                </c:pt>
                <c:pt idx="26216">
                  <c:v>40964.166666999998</c:v>
                </c:pt>
                <c:pt idx="26217">
                  <c:v>40964.208333000002</c:v>
                </c:pt>
                <c:pt idx="26218">
                  <c:v>40964.25</c:v>
                </c:pt>
                <c:pt idx="26219">
                  <c:v>40964.29166699999</c:v>
                </c:pt>
                <c:pt idx="26220">
                  <c:v>40964.333333000002</c:v>
                </c:pt>
                <c:pt idx="26221">
                  <c:v>40964.375</c:v>
                </c:pt>
                <c:pt idx="26222">
                  <c:v>40964.416667000005</c:v>
                </c:pt>
                <c:pt idx="26223">
                  <c:v>40964.45833300001</c:v>
                </c:pt>
                <c:pt idx="26224">
                  <c:v>40964.5</c:v>
                </c:pt>
                <c:pt idx="26225">
                  <c:v>40964.541666999998</c:v>
                </c:pt>
                <c:pt idx="26226">
                  <c:v>40964.583333000002</c:v>
                </c:pt>
                <c:pt idx="26227">
                  <c:v>40964.624999999993</c:v>
                </c:pt>
                <c:pt idx="26228">
                  <c:v>40964.666666999998</c:v>
                </c:pt>
                <c:pt idx="26229">
                  <c:v>40964.708333000002</c:v>
                </c:pt>
                <c:pt idx="26230">
                  <c:v>40964.75</c:v>
                </c:pt>
                <c:pt idx="26231">
                  <c:v>40964.79166699999</c:v>
                </c:pt>
                <c:pt idx="26232">
                  <c:v>40964.833333000002</c:v>
                </c:pt>
                <c:pt idx="26233">
                  <c:v>40964.875</c:v>
                </c:pt>
                <c:pt idx="26234">
                  <c:v>40964.916667000005</c:v>
                </c:pt>
                <c:pt idx="26235">
                  <c:v>40964.95833300001</c:v>
                </c:pt>
                <c:pt idx="26236">
                  <c:v>40965</c:v>
                </c:pt>
                <c:pt idx="26237">
                  <c:v>40965.041666999998</c:v>
                </c:pt>
                <c:pt idx="26238">
                  <c:v>40965.083333000002</c:v>
                </c:pt>
                <c:pt idx="26239">
                  <c:v>40965.124999999993</c:v>
                </c:pt>
                <c:pt idx="26240">
                  <c:v>40965.166666999998</c:v>
                </c:pt>
                <c:pt idx="26241">
                  <c:v>40965.208333000002</c:v>
                </c:pt>
                <c:pt idx="26242">
                  <c:v>40965.25</c:v>
                </c:pt>
                <c:pt idx="26243">
                  <c:v>40965.29166699999</c:v>
                </c:pt>
                <c:pt idx="26244">
                  <c:v>40965.333333000002</c:v>
                </c:pt>
                <c:pt idx="26245">
                  <c:v>40965.375</c:v>
                </c:pt>
                <c:pt idx="26246">
                  <c:v>40965.416667000005</c:v>
                </c:pt>
                <c:pt idx="26247">
                  <c:v>40965.45833300001</c:v>
                </c:pt>
                <c:pt idx="26248">
                  <c:v>40965.5</c:v>
                </c:pt>
                <c:pt idx="26249">
                  <c:v>40965.541666999998</c:v>
                </c:pt>
                <c:pt idx="26250">
                  <c:v>40965.583333000002</c:v>
                </c:pt>
                <c:pt idx="26251">
                  <c:v>40965.624999999993</c:v>
                </c:pt>
                <c:pt idx="26252">
                  <c:v>40965.666666999998</c:v>
                </c:pt>
                <c:pt idx="26253">
                  <c:v>40965.708333000002</c:v>
                </c:pt>
                <c:pt idx="26254">
                  <c:v>40965.75</c:v>
                </c:pt>
                <c:pt idx="26255">
                  <c:v>40965.79166699999</c:v>
                </c:pt>
                <c:pt idx="26256">
                  <c:v>40965.833333000002</c:v>
                </c:pt>
                <c:pt idx="26257">
                  <c:v>40965.875</c:v>
                </c:pt>
                <c:pt idx="26258">
                  <c:v>40965.916667000005</c:v>
                </c:pt>
                <c:pt idx="26259">
                  <c:v>40965.95833300001</c:v>
                </c:pt>
                <c:pt idx="26260">
                  <c:v>40966</c:v>
                </c:pt>
                <c:pt idx="26261">
                  <c:v>40966.041666999998</c:v>
                </c:pt>
                <c:pt idx="26262">
                  <c:v>40966.083333000002</c:v>
                </c:pt>
                <c:pt idx="26263">
                  <c:v>40966.124999999993</c:v>
                </c:pt>
                <c:pt idx="26264">
                  <c:v>40966.166666999998</c:v>
                </c:pt>
                <c:pt idx="26265">
                  <c:v>40966.208333000002</c:v>
                </c:pt>
                <c:pt idx="26266">
                  <c:v>40966.25</c:v>
                </c:pt>
                <c:pt idx="26267">
                  <c:v>40966.29166699999</c:v>
                </c:pt>
                <c:pt idx="26268">
                  <c:v>40966.333333000002</c:v>
                </c:pt>
                <c:pt idx="26269">
                  <c:v>40966.375</c:v>
                </c:pt>
                <c:pt idx="26270">
                  <c:v>40966.416667000005</c:v>
                </c:pt>
                <c:pt idx="26271">
                  <c:v>40966.45833300001</c:v>
                </c:pt>
                <c:pt idx="26272">
                  <c:v>40966.5</c:v>
                </c:pt>
                <c:pt idx="26273">
                  <c:v>40966.541666999998</c:v>
                </c:pt>
                <c:pt idx="26274">
                  <c:v>40966.583333000002</c:v>
                </c:pt>
                <c:pt idx="26275">
                  <c:v>40966.624999999993</c:v>
                </c:pt>
                <c:pt idx="26276">
                  <c:v>40966.666666999998</c:v>
                </c:pt>
                <c:pt idx="26277">
                  <c:v>40966.708333000002</c:v>
                </c:pt>
                <c:pt idx="26278">
                  <c:v>40966.75</c:v>
                </c:pt>
                <c:pt idx="26279">
                  <c:v>40966.79166699999</c:v>
                </c:pt>
                <c:pt idx="26280">
                  <c:v>40966.833333000002</c:v>
                </c:pt>
                <c:pt idx="26281">
                  <c:v>40966.875</c:v>
                </c:pt>
                <c:pt idx="26282">
                  <c:v>40966.916667000005</c:v>
                </c:pt>
                <c:pt idx="26283">
                  <c:v>40966.95833300001</c:v>
                </c:pt>
                <c:pt idx="26284">
                  <c:v>40967</c:v>
                </c:pt>
                <c:pt idx="26285">
                  <c:v>40967.041666999998</c:v>
                </c:pt>
                <c:pt idx="26286">
                  <c:v>40967.083333000002</c:v>
                </c:pt>
                <c:pt idx="26287">
                  <c:v>40967.124999999993</c:v>
                </c:pt>
                <c:pt idx="26288">
                  <c:v>40967.166666999998</c:v>
                </c:pt>
                <c:pt idx="26289">
                  <c:v>40967.208333000002</c:v>
                </c:pt>
                <c:pt idx="26290">
                  <c:v>40967.25</c:v>
                </c:pt>
                <c:pt idx="26291">
                  <c:v>40967.29166699999</c:v>
                </c:pt>
                <c:pt idx="26292">
                  <c:v>40967.333333000002</c:v>
                </c:pt>
                <c:pt idx="26293">
                  <c:v>40967.375</c:v>
                </c:pt>
                <c:pt idx="26294">
                  <c:v>40967.416667000005</c:v>
                </c:pt>
                <c:pt idx="26295">
                  <c:v>40967.45833300001</c:v>
                </c:pt>
                <c:pt idx="26296">
                  <c:v>40967.5</c:v>
                </c:pt>
                <c:pt idx="26297">
                  <c:v>40967.541666999998</c:v>
                </c:pt>
                <c:pt idx="26298">
                  <c:v>40967.583333000002</c:v>
                </c:pt>
                <c:pt idx="26299">
                  <c:v>40967.624999999993</c:v>
                </c:pt>
                <c:pt idx="26300">
                  <c:v>40967.666666999998</c:v>
                </c:pt>
                <c:pt idx="26301">
                  <c:v>40967.708333000002</c:v>
                </c:pt>
                <c:pt idx="26302">
                  <c:v>40967.75</c:v>
                </c:pt>
                <c:pt idx="26303">
                  <c:v>40967.79166699999</c:v>
                </c:pt>
                <c:pt idx="26304">
                  <c:v>40967.833333000002</c:v>
                </c:pt>
                <c:pt idx="26305">
                  <c:v>40967.875</c:v>
                </c:pt>
                <c:pt idx="26306">
                  <c:v>40967.916667000005</c:v>
                </c:pt>
                <c:pt idx="26307">
                  <c:v>40967.95833300001</c:v>
                </c:pt>
                <c:pt idx="26308">
                  <c:v>40968</c:v>
                </c:pt>
                <c:pt idx="26309">
                  <c:v>40968.041666999998</c:v>
                </c:pt>
                <c:pt idx="26310">
                  <c:v>40968.083333000002</c:v>
                </c:pt>
                <c:pt idx="26311">
                  <c:v>40968.124999999993</c:v>
                </c:pt>
                <c:pt idx="26312">
                  <c:v>40968.166666999998</c:v>
                </c:pt>
                <c:pt idx="26313">
                  <c:v>40968.208333000002</c:v>
                </c:pt>
                <c:pt idx="26314">
                  <c:v>40968.25</c:v>
                </c:pt>
                <c:pt idx="26315">
                  <c:v>40968.29166699999</c:v>
                </c:pt>
                <c:pt idx="26316">
                  <c:v>40968.333333000002</c:v>
                </c:pt>
                <c:pt idx="26317">
                  <c:v>40968.375</c:v>
                </c:pt>
                <c:pt idx="26318">
                  <c:v>40968.416667000005</c:v>
                </c:pt>
                <c:pt idx="26319">
                  <c:v>40968.45833300001</c:v>
                </c:pt>
                <c:pt idx="26320">
                  <c:v>40968.5</c:v>
                </c:pt>
                <c:pt idx="26321">
                  <c:v>40968.541666999998</c:v>
                </c:pt>
                <c:pt idx="26322">
                  <c:v>40968.583333000002</c:v>
                </c:pt>
                <c:pt idx="26323">
                  <c:v>40968.624999999993</c:v>
                </c:pt>
                <c:pt idx="26324">
                  <c:v>40968.666666999998</c:v>
                </c:pt>
                <c:pt idx="26325">
                  <c:v>40968.708333000002</c:v>
                </c:pt>
                <c:pt idx="26326">
                  <c:v>40968.75</c:v>
                </c:pt>
                <c:pt idx="26327">
                  <c:v>40968.79166699999</c:v>
                </c:pt>
                <c:pt idx="26328">
                  <c:v>40968.833333000002</c:v>
                </c:pt>
                <c:pt idx="26329">
                  <c:v>40968.875</c:v>
                </c:pt>
                <c:pt idx="26330">
                  <c:v>40968.916667000005</c:v>
                </c:pt>
                <c:pt idx="26331">
                  <c:v>40968.95833300001</c:v>
                </c:pt>
                <c:pt idx="26332">
                  <c:v>40969</c:v>
                </c:pt>
                <c:pt idx="26333">
                  <c:v>40969.041666999998</c:v>
                </c:pt>
                <c:pt idx="26334">
                  <c:v>40969.083333000002</c:v>
                </c:pt>
                <c:pt idx="26335">
                  <c:v>40969.124999999993</c:v>
                </c:pt>
                <c:pt idx="26336">
                  <c:v>40969.166666999998</c:v>
                </c:pt>
                <c:pt idx="26337">
                  <c:v>40969.208333000002</c:v>
                </c:pt>
                <c:pt idx="26338">
                  <c:v>40969.25</c:v>
                </c:pt>
                <c:pt idx="26339">
                  <c:v>40969.29166699999</c:v>
                </c:pt>
                <c:pt idx="26340">
                  <c:v>40969.333333000002</c:v>
                </c:pt>
                <c:pt idx="26341">
                  <c:v>40969.375</c:v>
                </c:pt>
                <c:pt idx="26342">
                  <c:v>40969.416667000005</c:v>
                </c:pt>
                <c:pt idx="26343">
                  <c:v>40969.45833300001</c:v>
                </c:pt>
                <c:pt idx="26344">
                  <c:v>40969.5</c:v>
                </c:pt>
                <c:pt idx="26345">
                  <c:v>40969.541666999998</c:v>
                </c:pt>
                <c:pt idx="26346">
                  <c:v>40969.583333000002</c:v>
                </c:pt>
                <c:pt idx="26347">
                  <c:v>40969.624999999993</c:v>
                </c:pt>
                <c:pt idx="26348">
                  <c:v>40969.666666999998</c:v>
                </c:pt>
                <c:pt idx="26349">
                  <c:v>40969.708333000002</c:v>
                </c:pt>
                <c:pt idx="26350">
                  <c:v>40969.75</c:v>
                </c:pt>
                <c:pt idx="26351">
                  <c:v>40969.79166699999</c:v>
                </c:pt>
                <c:pt idx="26352">
                  <c:v>40969.833333000002</c:v>
                </c:pt>
                <c:pt idx="26353">
                  <c:v>40969.875</c:v>
                </c:pt>
                <c:pt idx="26354">
                  <c:v>40969.916667000005</c:v>
                </c:pt>
                <c:pt idx="26355">
                  <c:v>40969.95833300001</c:v>
                </c:pt>
                <c:pt idx="26356">
                  <c:v>40970</c:v>
                </c:pt>
                <c:pt idx="26357">
                  <c:v>40970.041666999998</c:v>
                </c:pt>
                <c:pt idx="26358">
                  <c:v>40970.083333000002</c:v>
                </c:pt>
                <c:pt idx="26359">
                  <c:v>40970.124999999993</c:v>
                </c:pt>
                <c:pt idx="26360">
                  <c:v>40970.166666999998</c:v>
                </c:pt>
                <c:pt idx="26361">
                  <c:v>40970.208333000002</c:v>
                </c:pt>
                <c:pt idx="26362">
                  <c:v>40970.25</c:v>
                </c:pt>
                <c:pt idx="26363">
                  <c:v>40970.29166699999</c:v>
                </c:pt>
                <c:pt idx="26364">
                  <c:v>40970.333333000002</c:v>
                </c:pt>
                <c:pt idx="26365">
                  <c:v>40970.375</c:v>
                </c:pt>
                <c:pt idx="26366">
                  <c:v>40970.416667000005</c:v>
                </c:pt>
                <c:pt idx="26367">
                  <c:v>40970.45833300001</c:v>
                </c:pt>
                <c:pt idx="26368">
                  <c:v>40970.5</c:v>
                </c:pt>
                <c:pt idx="26369">
                  <c:v>40970.541666999998</c:v>
                </c:pt>
                <c:pt idx="26370">
                  <c:v>40970.583333000002</c:v>
                </c:pt>
                <c:pt idx="26371">
                  <c:v>40970.624999999993</c:v>
                </c:pt>
                <c:pt idx="26372">
                  <c:v>40970.666666999998</c:v>
                </c:pt>
                <c:pt idx="26373">
                  <c:v>40970.708333000002</c:v>
                </c:pt>
                <c:pt idx="26374">
                  <c:v>40970.75</c:v>
                </c:pt>
                <c:pt idx="26375">
                  <c:v>40970.79166699999</c:v>
                </c:pt>
                <c:pt idx="26376">
                  <c:v>40970.833333000002</c:v>
                </c:pt>
                <c:pt idx="26377">
                  <c:v>40970.875</c:v>
                </c:pt>
                <c:pt idx="26378">
                  <c:v>40970.916667000005</c:v>
                </c:pt>
                <c:pt idx="26379">
                  <c:v>40970.95833300001</c:v>
                </c:pt>
                <c:pt idx="26380">
                  <c:v>40971</c:v>
                </c:pt>
                <c:pt idx="26381">
                  <c:v>40971.041666999998</c:v>
                </c:pt>
                <c:pt idx="26382">
                  <c:v>40971.083333000002</c:v>
                </c:pt>
                <c:pt idx="26383">
                  <c:v>40971.124999999993</c:v>
                </c:pt>
                <c:pt idx="26384">
                  <c:v>40971.166666999998</c:v>
                </c:pt>
                <c:pt idx="26385">
                  <c:v>40971.208333000002</c:v>
                </c:pt>
                <c:pt idx="26386">
                  <c:v>40971.25</c:v>
                </c:pt>
                <c:pt idx="26387">
                  <c:v>40971.29166699999</c:v>
                </c:pt>
                <c:pt idx="26388">
                  <c:v>40971.333333000002</c:v>
                </c:pt>
                <c:pt idx="26389">
                  <c:v>40971.375</c:v>
                </c:pt>
                <c:pt idx="26390">
                  <c:v>40971.416667000005</c:v>
                </c:pt>
                <c:pt idx="26391">
                  <c:v>40971.45833300001</c:v>
                </c:pt>
                <c:pt idx="26392">
                  <c:v>40971.5</c:v>
                </c:pt>
                <c:pt idx="26393">
                  <c:v>40971.541666999998</c:v>
                </c:pt>
                <c:pt idx="26394">
                  <c:v>40971.583333000002</c:v>
                </c:pt>
                <c:pt idx="26395">
                  <c:v>40971.624999999993</c:v>
                </c:pt>
                <c:pt idx="26396">
                  <c:v>40971.666666999998</c:v>
                </c:pt>
                <c:pt idx="26397">
                  <c:v>40971.708333000002</c:v>
                </c:pt>
                <c:pt idx="26398">
                  <c:v>40971.75</c:v>
                </c:pt>
                <c:pt idx="26399">
                  <c:v>40971.79166699999</c:v>
                </c:pt>
                <c:pt idx="26400">
                  <c:v>40971.833333000002</c:v>
                </c:pt>
                <c:pt idx="26401">
                  <c:v>40971.875</c:v>
                </c:pt>
                <c:pt idx="26402">
                  <c:v>40971.916667000005</c:v>
                </c:pt>
                <c:pt idx="26403">
                  <c:v>40971.95833300001</c:v>
                </c:pt>
                <c:pt idx="26404">
                  <c:v>40972</c:v>
                </c:pt>
                <c:pt idx="26405">
                  <c:v>40972.041666999998</c:v>
                </c:pt>
                <c:pt idx="26406">
                  <c:v>40972.083333000002</c:v>
                </c:pt>
                <c:pt idx="26407">
                  <c:v>40972.124999999993</c:v>
                </c:pt>
                <c:pt idx="26408">
                  <c:v>40972.166666999998</c:v>
                </c:pt>
                <c:pt idx="26409">
                  <c:v>40972.208333000002</c:v>
                </c:pt>
                <c:pt idx="26410">
                  <c:v>40972.25</c:v>
                </c:pt>
                <c:pt idx="26411">
                  <c:v>40972.29166699999</c:v>
                </c:pt>
                <c:pt idx="26412">
                  <c:v>40972.333333000002</c:v>
                </c:pt>
                <c:pt idx="26413">
                  <c:v>40972.375</c:v>
                </c:pt>
                <c:pt idx="26414">
                  <c:v>40972.416667000005</c:v>
                </c:pt>
                <c:pt idx="26415">
                  <c:v>40972.45833300001</c:v>
                </c:pt>
                <c:pt idx="26416">
                  <c:v>40972.5</c:v>
                </c:pt>
                <c:pt idx="26417">
                  <c:v>40972.541666999998</c:v>
                </c:pt>
                <c:pt idx="26418">
                  <c:v>40972.583333000002</c:v>
                </c:pt>
                <c:pt idx="26419">
                  <c:v>40972.624999999993</c:v>
                </c:pt>
                <c:pt idx="26420">
                  <c:v>40972.666666999998</c:v>
                </c:pt>
                <c:pt idx="26421">
                  <c:v>40972.708333000002</c:v>
                </c:pt>
                <c:pt idx="26422">
                  <c:v>40972.75</c:v>
                </c:pt>
                <c:pt idx="26423">
                  <c:v>40972.79166699999</c:v>
                </c:pt>
                <c:pt idx="26424">
                  <c:v>40972.833333000002</c:v>
                </c:pt>
                <c:pt idx="26425">
                  <c:v>40972.875</c:v>
                </c:pt>
                <c:pt idx="26426">
                  <c:v>40972.916667000005</c:v>
                </c:pt>
                <c:pt idx="26427">
                  <c:v>40972.95833300001</c:v>
                </c:pt>
                <c:pt idx="26428">
                  <c:v>40973</c:v>
                </c:pt>
                <c:pt idx="26429">
                  <c:v>40973.041666999998</c:v>
                </c:pt>
                <c:pt idx="26430">
                  <c:v>40973.083333000002</c:v>
                </c:pt>
                <c:pt idx="26431">
                  <c:v>40973.124999999993</c:v>
                </c:pt>
                <c:pt idx="26432">
                  <c:v>40973.166666999998</c:v>
                </c:pt>
                <c:pt idx="26433">
                  <c:v>40973.208333000002</c:v>
                </c:pt>
                <c:pt idx="26434">
                  <c:v>40973.25</c:v>
                </c:pt>
                <c:pt idx="26435">
                  <c:v>40973.29166699999</c:v>
                </c:pt>
                <c:pt idx="26436">
                  <c:v>40973.333333000002</c:v>
                </c:pt>
                <c:pt idx="26437">
                  <c:v>40973.375</c:v>
                </c:pt>
                <c:pt idx="26438">
                  <c:v>40973.416667000005</c:v>
                </c:pt>
                <c:pt idx="26439">
                  <c:v>40973.45833300001</c:v>
                </c:pt>
                <c:pt idx="26440">
                  <c:v>40973.5</c:v>
                </c:pt>
                <c:pt idx="26441">
                  <c:v>40973.541666999998</c:v>
                </c:pt>
                <c:pt idx="26442">
                  <c:v>40973.583333000002</c:v>
                </c:pt>
                <c:pt idx="26443">
                  <c:v>40973.624999999993</c:v>
                </c:pt>
                <c:pt idx="26444">
                  <c:v>40973.666666999998</c:v>
                </c:pt>
                <c:pt idx="26445">
                  <c:v>40973.708333000002</c:v>
                </c:pt>
                <c:pt idx="26446">
                  <c:v>40973.75</c:v>
                </c:pt>
                <c:pt idx="26447">
                  <c:v>40973.79166699999</c:v>
                </c:pt>
                <c:pt idx="26448">
                  <c:v>40973.833333000002</c:v>
                </c:pt>
                <c:pt idx="26449">
                  <c:v>40973.875</c:v>
                </c:pt>
                <c:pt idx="26450">
                  <c:v>40973.916667000005</c:v>
                </c:pt>
                <c:pt idx="26451">
                  <c:v>40973.95833300001</c:v>
                </c:pt>
                <c:pt idx="26452">
                  <c:v>40974</c:v>
                </c:pt>
                <c:pt idx="26453">
                  <c:v>40974.041666999998</c:v>
                </c:pt>
                <c:pt idx="26454">
                  <c:v>40974.083333000002</c:v>
                </c:pt>
                <c:pt idx="26455">
                  <c:v>40974.124999999993</c:v>
                </c:pt>
                <c:pt idx="26456">
                  <c:v>40974.166666999998</c:v>
                </c:pt>
                <c:pt idx="26457">
                  <c:v>40974.208333000002</c:v>
                </c:pt>
                <c:pt idx="26458">
                  <c:v>40974.25</c:v>
                </c:pt>
                <c:pt idx="26459">
                  <c:v>40974.29166699999</c:v>
                </c:pt>
                <c:pt idx="26460">
                  <c:v>40974.333333000002</c:v>
                </c:pt>
                <c:pt idx="26461">
                  <c:v>40974.375</c:v>
                </c:pt>
                <c:pt idx="26462">
                  <c:v>40974.416667000005</c:v>
                </c:pt>
                <c:pt idx="26463">
                  <c:v>40974.45833300001</c:v>
                </c:pt>
                <c:pt idx="26464">
                  <c:v>40974.5</c:v>
                </c:pt>
                <c:pt idx="26465">
                  <c:v>40974.541666999998</c:v>
                </c:pt>
                <c:pt idx="26466">
                  <c:v>40974.583333000002</c:v>
                </c:pt>
                <c:pt idx="26467">
                  <c:v>40974.624999999993</c:v>
                </c:pt>
                <c:pt idx="26468">
                  <c:v>40974.666666999998</c:v>
                </c:pt>
                <c:pt idx="26469">
                  <c:v>40974.708333000002</c:v>
                </c:pt>
                <c:pt idx="26470">
                  <c:v>40974.75</c:v>
                </c:pt>
                <c:pt idx="26471">
                  <c:v>40974.79166699999</c:v>
                </c:pt>
                <c:pt idx="26472">
                  <c:v>40974.833333000002</c:v>
                </c:pt>
                <c:pt idx="26473">
                  <c:v>40974.875</c:v>
                </c:pt>
                <c:pt idx="26474">
                  <c:v>40974.916667000005</c:v>
                </c:pt>
                <c:pt idx="26475">
                  <c:v>40974.95833300001</c:v>
                </c:pt>
                <c:pt idx="26476">
                  <c:v>40975</c:v>
                </c:pt>
                <c:pt idx="26477">
                  <c:v>40975.041666999998</c:v>
                </c:pt>
                <c:pt idx="26478">
                  <c:v>40975.083333000002</c:v>
                </c:pt>
                <c:pt idx="26479">
                  <c:v>40975.124999999993</c:v>
                </c:pt>
                <c:pt idx="26480">
                  <c:v>40975.166666999998</c:v>
                </c:pt>
                <c:pt idx="26481">
                  <c:v>40975.208333000002</c:v>
                </c:pt>
                <c:pt idx="26482">
                  <c:v>40975.25</c:v>
                </c:pt>
                <c:pt idx="26483">
                  <c:v>40975.29166699999</c:v>
                </c:pt>
                <c:pt idx="26484">
                  <c:v>40975.333333000002</c:v>
                </c:pt>
                <c:pt idx="26485">
                  <c:v>40975.375</c:v>
                </c:pt>
                <c:pt idx="26486">
                  <c:v>40975.416667000005</c:v>
                </c:pt>
                <c:pt idx="26487">
                  <c:v>40975.45833300001</c:v>
                </c:pt>
                <c:pt idx="26488">
                  <c:v>40975.5</c:v>
                </c:pt>
                <c:pt idx="26489">
                  <c:v>40975.541666999998</c:v>
                </c:pt>
                <c:pt idx="26490">
                  <c:v>40975.583333000002</c:v>
                </c:pt>
                <c:pt idx="26491">
                  <c:v>40975.624999999993</c:v>
                </c:pt>
                <c:pt idx="26492">
                  <c:v>40975.666666999998</c:v>
                </c:pt>
                <c:pt idx="26493">
                  <c:v>40975.708333000002</c:v>
                </c:pt>
                <c:pt idx="26494">
                  <c:v>40975.75</c:v>
                </c:pt>
                <c:pt idx="26495">
                  <c:v>40975.79166699999</c:v>
                </c:pt>
                <c:pt idx="26496">
                  <c:v>40975.833333000002</c:v>
                </c:pt>
                <c:pt idx="26497">
                  <c:v>40975.875</c:v>
                </c:pt>
                <c:pt idx="26498">
                  <c:v>40975.916667000005</c:v>
                </c:pt>
                <c:pt idx="26499">
                  <c:v>40975.95833300001</c:v>
                </c:pt>
                <c:pt idx="26500">
                  <c:v>40976</c:v>
                </c:pt>
                <c:pt idx="26501">
                  <c:v>40976.041666999998</c:v>
                </c:pt>
                <c:pt idx="26502">
                  <c:v>40976.083333000002</c:v>
                </c:pt>
                <c:pt idx="26503">
                  <c:v>40976.124999999993</c:v>
                </c:pt>
                <c:pt idx="26504">
                  <c:v>40976.166666999998</c:v>
                </c:pt>
                <c:pt idx="26505">
                  <c:v>40976.208333000002</c:v>
                </c:pt>
                <c:pt idx="26506">
                  <c:v>40976.25</c:v>
                </c:pt>
                <c:pt idx="26507">
                  <c:v>40976.29166699999</c:v>
                </c:pt>
                <c:pt idx="26508">
                  <c:v>40976.333333000002</c:v>
                </c:pt>
                <c:pt idx="26509">
                  <c:v>40976.375</c:v>
                </c:pt>
                <c:pt idx="26510">
                  <c:v>40976.416667000005</c:v>
                </c:pt>
                <c:pt idx="26511">
                  <c:v>40976.45833300001</c:v>
                </c:pt>
                <c:pt idx="26512">
                  <c:v>40976.5</c:v>
                </c:pt>
                <c:pt idx="26513">
                  <c:v>40976.541666999998</c:v>
                </c:pt>
                <c:pt idx="26514">
                  <c:v>40976.583333000002</c:v>
                </c:pt>
                <c:pt idx="26515">
                  <c:v>40976.624999999993</c:v>
                </c:pt>
                <c:pt idx="26516">
                  <c:v>40976.666666999998</c:v>
                </c:pt>
                <c:pt idx="26517">
                  <c:v>40976.708333000002</c:v>
                </c:pt>
                <c:pt idx="26518">
                  <c:v>40976.75</c:v>
                </c:pt>
                <c:pt idx="26519">
                  <c:v>40976.79166699999</c:v>
                </c:pt>
                <c:pt idx="26520">
                  <c:v>40976.833333000002</c:v>
                </c:pt>
                <c:pt idx="26521">
                  <c:v>40976.875</c:v>
                </c:pt>
                <c:pt idx="26522">
                  <c:v>40976.916667000005</c:v>
                </c:pt>
                <c:pt idx="26523">
                  <c:v>40976.95833300001</c:v>
                </c:pt>
                <c:pt idx="26524">
                  <c:v>40977</c:v>
                </c:pt>
                <c:pt idx="26525">
                  <c:v>40977.041666999998</c:v>
                </c:pt>
                <c:pt idx="26526">
                  <c:v>40977.083333000002</c:v>
                </c:pt>
                <c:pt idx="26527">
                  <c:v>40977.124999999993</c:v>
                </c:pt>
                <c:pt idx="26528">
                  <c:v>40977.166666999998</c:v>
                </c:pt>
                <c:pt idx="26529">
                  <c:v>40977.208333000002</c:v>
                </c:pt>
                <c:pt idx="26530">
                  <c:v>40977.25</c:v>
                </c:pt>
                <c:pt idx="26531">
                  <c:v>40977.29166699999</c:v>
                </c:pt>
                <c:pt idx="26532">
                  <c:v>40977.333333000002</c:v>
                </c:pt>
                <c:pt idx="26533">
                  <c:v>40977.375</c:v>
                </c:pt>
                <c:pt idx="26534">
                  <c:v>40977.416667000005</c:v>
                </c:pt>
                <c:pt idx="26535">
                  <c:v>40977.45833300001</c:v>
                </c:pt>
                <c:pt idx="26536">
                  <c:v>40977.5</c:v>
                </c:pt>
                <c:pt idx="26537">
                  <c:v>40977.541666999998</c:v>
                </c:pt>
                <c:pt idx="26538">
                  <c:v>40977.583333000002</c:v>
                </c:pt>
                <c:pt idx="26539">
                  <c:v>40977.624999999993</c:v>
                </c:pt>
                <c:pt idx="26540">
                  <c:v>40977.666666999998</c:v>
                </c:pt>
                <c:pt idx="26541">
                  <c:v>40977.708333000002</c:v>
                </c:pt>
                <c:pt idx="26542">
                  <c:v>40977.75</c:v>
                </c:pt>
                <c:pt idx="26543">
                  <c:v>40977.79166699999</c:v>
                </c:pt>
                <c:pt idx="26544">
                  <c:v>40977.833333000002</c:v>
                </c:pt>
                <c:pt idx="26545">
                  <c:v>40977.875</c:v>
                </c:pt>
                <c:pt idx="26546">
                  <c:v>40977.916667000005</c:v>
                </c:pt>
                <c:pt idx="26547">
                  <c:v>40977.95833300001</c:v>
                </c:pt>
                <c:pt idx="26548">
                  <c:v>40978</c:v>
                </c:pt>
                <c:pt idx="26549">
                  <c:v>40978.041666999998</c:v>
                </c:pt>
                <c:pt idx="26550">
                  <c:v>40978.083333000002</c:v>
                </c:pt>
                <c:pt idx="26551">
                  <c:v>40978.124999999993</c:v>
                </c:pt>
                <c:pt idx="26552">
                  <c:v>40978.166666999998</c:v>
                </c:pt>
                <c:pt idx="26553">
                  <c:v>40978.208333000002</c:v>
                </c:pt>
                <c:pt idx="26554">
                  <c:v>40978.25</c:v>
                </c:pt>
                <c:pt idx="26555">
                  <c:v>40978.29166699999</c:v>
                </c:pt>
                <c:pt idx="26556">
                  <c:v>40978.333333000002</c:v>
                </c:pt>
                <c:pt idx="26557">
                  <c:v>40978.375</c:v>
                </c:pt>
                <c:pt idx="26558">
                  <c:v>40978.416667000005</c:v>
                </c:pt>
                <c:pt idx="26559">
                  <c:v>40978.45833300001</c:v>
                </c:pt>
                <c:pt idx="26560">
                  <c:v>40978.5</c:v>
                </c:pt>
                <c:pt idx="26561">
                  <c:v>40978.541666999998</c:v>
                </c:pt>
                <c:pt idx="26562">
                  <c:v>40978.583333000002</c:v>
                </c:pt>
                <c:pt idx="26563">
                  <c:v>40978.624999999993</c:v>
                </c:pt>
                <c:pt idx="26564">
                  <c:v>40978.666666999998</c:v>
                </c:pt>
                <c:pt idx="26565">
                  <c:v>40978.708333000002</c:v>
                </c:pt>
                <c:pt idx="26566">
                  <c:v>40978.75</c:v>
                </c:pt>
                <c:pt idx="26567">
                  <c:v>40978.79166699999</c:v>
                </c:pt>
                <c:pt idx="26568">
                  <c:v>40978.833333000002</c:v>
                </c:pt>
                <c:pt idx="26569">
                  <c:v>40978.875</c:v>
                </c:pt>
                <c:pt idx="26570">
                  <c:v>40978.916667000005</c:v>
                </c:pt>
                <c:pt idx="26571">
                  <c:v>40978.95833300001</c:v>
                </c:pt>
                <c:pt idx="26572">
                  <c:v>40979</c:v>
                </c:pt>
                <c:pt idx="26573">
                  <c:v>40979.041666999998</c:v>
                </c:pt>
                <c:pt idx="26574">
                  <c:v>40979.083333000002</c:v>
                </c:pt>
                <c:pt idx="26575">
                  <c:v>40979.124999999993</c:v>
                </c:pt>
                <c:pt idx="26576">
                  <c:v>40979.166666999998</c:v>
                </c:pt>
                <c:pt idx="26577">
                  <c:v>40979.208333000002</c:v>
                </c:pt>
                <c:pt idx="26578">
                  <c:v>40979.25</c:v>
                </c:pt>
                <c:pt idx="26579">
                  <c:v>40979.29166699999</c:v>
                </c:pt>
                <c:pt idx="26580">
                  <c:v>40979.333333000002</c:v>
                </c:pt>
                <c:pt idx="26581">
                  <c:v>40979.375</c:v>
                </c:pt>
                <c:pt idx="26582">
                  <c:v>40979.416667000005</c:v>
                </c:pt>
                <c:pt idx="26583">
                  <c:v>40979.45833300001</c:v>
                </c:pt>
                <c:pt idx="26584">
                  <c:v>40979.5</c:v>
                </c:pt>
                <c:pt idx="26585">
                  <c:v>40979.541666999998</c:v>
                </c:pt>
                <c:pt idx="26586">
                  <c:v>40979.583333000002</c:v>
                </c:pt>
                <c:pt idx="26587">
                  <c:v>40979.624999999993</c:v>
                </c:pt>
                <c:pt idx="26588">
                  <c:v>40979.666666999998</c:v>
                </c:pt>
                <c:pt idx="26589">
                  <c:v>40979.708333000002</c:v>
                </c:pt>
                <c:pt idx="26590">
                  <c:v>40979.75</c:v>
                </c:pt>
                <c:pt idx="26591">
                  <c:v>40979.79166699999</c:v>
                </c:pt>
                <c:pt idx="26592">
                  <c:v>40979.833333000002</c:v>
                </c:pt>
                <c:pt idx="26593">
                  <c:v>40979.875</c:v>
                </c:pt>
                <c:pt idx="26594">
                  <c:v>40979.916667000005</c:v>
                </c:pt>
                <c:pt idx="26595">
                  <c:v>40979.95833300001</c:v>
                </c:pt>
                <c:pt idx="26596">
                  <c:v>40980</c:v>
                </c:pt>
                <c:pt idx="26597">
                  <c:v>40980.041666999998</c:v>
                </c:pt>
                <c:pt idx="26598">
                  <c:v>40980.083333000002</c:v>
                </c:pt>
                <c:pt idx="26599">
                  <c:v>40980.124999999993</c:v>
                </c:pt>
                <c:pt idx="26600">
                  <c:v>40980.166666999998</c:v>
                </c:pt>
                <c:pt idx="26601">
                  <c:v>40980.208333000002</c:v>
                </c:pt>
                <c:pt idx="26602">
                  <c:v>40980.25</c:v>
                </c:pt>
                <c:pt idx="26603">
                  <c:v>40980.29166699999</c:v>
                </c:pt>
                <c:pt idx="26604">
                  <c:v>40980.333333000002</c:v>
                </c:pt>
                <c:pt idx="26605">
                  <c:v>40980.375</c:v>
                </c:pt>
                <c:pt idx="26606">
                  <c:v>40980.416667000005</c:v>
                </c:pt>
                <c:pt idx="26607">
                  <c:v>40980.45833300001</c:v>
                </c:pt>
                <c:pt idx="26608">
                  <c:v>40980.5</c:v>
                </c:pt>
                <c:pt idx="26609">
                  <c:v>40980.541666999998</c:v>
                </c:pt>
                <c:pt idx="26610">
                  <c:v>40980.583333000002</c:v>
                </c:pt>
                <c:pt idx="26611">
                  <c:v>40980.624999999993</c:v>
                </c:pt>
                <c:pt idx="26612">
                  <c:v>40980.666666999998</c:v>
                </c:pt>
                <c:pt idx="26613">
                  <c:v>40980.708333000002</c:v>
                </c:pt>
                <c:pt idx="26614">
                  <c:v>40980.75</c:v>
                </c:pt>
                <c:pt idx="26615">
                  <c:v>40980.79166699999</c:v>
                </c:pt>
                <c:pt idx="26616">
                  <c:v>40980.833333000002</c:v>
                </c:pt>
                <c:pt idx="26617">
                  <c:v>40980.875</c:v>
                </c:pt>
                <c:pt idx="26618">
                  <c:v>40980.916667000005</c:v>
                </c:pt>
                <c:pt idx="26619">
                  <c:v>40980.95833300001</c:v>
                </c:pt>
                <c:pt idx="26620">
                  <c:v>40981</c:v>
                </c:pt>
                <c:pt idx="26621">
                  <c:v>40981.041666999998</c:v>
                </c:pt>
                <c:pt idx="26622">
                  <c:v>40981.083333000002</c:v>
                </c:pt>
                <c:pt idx="26623">
                  <c:v>40981.124999999993</c:v>
                </c:pt>
                <c:pt idx="26624">
                  <c:v>40981.166666999998</c:v>
                </c:pt>
                <c:pt idx="26625">
                  <c:v>40981.208333000002</c:v>
                </c:pt>
                <c:pt idx="26626">
                  <c:v>40981.25</c:v>
                </c:pt>
                <c:pt idx="26627">
                  <c:v>40981.29166699999</c:v>
                </c:pt>
                <c:pt idx="26628">
                  <c:v>40981.333333000002</c:v>
                </c:pt>
                <c:pt idx="26629">
                  <c:v>40981.375</c:v>
                </c:pt>
                <c:pt idx="26630">
                  <c:v>40981.416667000005</c:v>
                </c:pt>
                <c:pt idx="26631">
                  <c:v>40981.45833300001</c:v>
                </c:pt>
                <c:pt idx="26632">
                  <c:v>40981.5</c:v>
                </c:pt>
                <c:pt idx="26633">
                  <c:v>40981.541666999998</c:v>
                </c:pt>
                <c:pt idx="26634">
                  <c:v>40981.583333000002</c:v>
                </c:pt>
                <c:pt idx="26635">
                  <c:v>40981.624999999993</c:v>
                </c:pt>
                <c:pt idx="26636">
                  <c:v>40981.666666999998</c:v>
                </c:pt>
                <c:pt idx="26637">
                  <c:v>40981.708333000002</c:v>
                </c:pt>
                <c:pt idx="26638">
                  <c:v>40981.75</c:v>
                </c:pt>
                <c:pt idx="26639">
                  <c:v>40981.79166699999</c:v>
                </c:pt>
                <c:pt idx="26640">
                  <c:v>40981.833333000002</c:v>
                </c:pt>
                <c:pt idx="26641">
                  <c:v>40981.875</c:v>
                </c:pt>
                <c:pt idx="26642">
                  <c:v>40981.916667000005</c:v>
                </c:pt>
                <c:pt idx="26643">
                  <c:v>40981.95833300001</c:v>
                </c:pt>
                <c:pt idx="26644">
                  <c:v>40982</c:v>
                </c:pt>
                <c:pt idx="26645">
                  <c:v>40982.041666999998</c:v>
                </c:pt>
                <c:pt idx="26646">
                  <c:v>40982.083333000002</c:v>
                </c:pt>
                <c:pt idx="26647">
                  <c:v>40982.124999999993</c:v>
                </c:pt>
                <c:pt idx="26648">
                  <c:v>40982.166666999998</c:v>
                </c:pt>
                <c:pt idx="26649">
                  <c:v>40982.208333000002</c:v>
                </c:pt>
                <c:pt idx="26650">
                  <c:v>40982.25</c:v>
                </c:pt>
                <c:pt idx="26651">
                  <c:v>40982.29166699999</c:v>
                </c:pt>
                <c:pt idx="26652">
                  <c:v>40982.333333000002</c:v>
                </c:pt>
                <c:pt idx="26653">
                  <c:v>40982.375</c:v>
                </c:pt>
                <c:pt idx="26654">
                  <c:v>40982.416667000005</c:v>
                </c:pt>
                <c:pt idx="26655">
                  <c:v>40982.45833300001</c:v>
                </c:pt>
                <c:pt idx="26656">
                  <c:v>40982.5</c:v>
                </c:pt>
                <c:pt idx="26657">
                  <c:v>40982.541666999998</c:v>
                </c:pt>
                <c:pt idx="26658">
                  <c:v>40982.583333000002</c:v>
                </c:pt>
                <c:pt idx="26659">
                  <c:v>40982.624999999993</c:v>
                </c:pt>
                <c:pt idx="26660">
                  <c:v>40982.666666999998</c:v>
                </c:pt>
                <c:pt idx="26661">
                  <c:v>40982.708333000002</c:v>
                </c:pt>
                <c:pt idx="26662">
                  <c:v>40982.75</c:v>
                </c:pt>
                <c:pt idx="26663">
                  <c:v>40982.79166699999</c:v>
                </c:pt>
                <c:pt idx="26664">
                  <c:v>40982.833333000002</c:v>
                </c:pt>
                <c:pt idx="26665">
                  <c:v>40982.875</c:v>
                </c:pt>
                <c:pt idx="26666">
                  <c:v>40982.916667000005</c:v>
                </c:pt>
                <c:pt idx="26667">
                  <c:v>40982.95833300001</c:v>
                </c:pt>
                <c:pt idx="26668">
                  <c:v>40983</c:v>
                </c:pt>
                <c:pt idx="26669">
                  <c:v>40983.041666999998</c:v>
                </c:pt>
                <c:pt idx="26670">
                  <c:v>40983.083333000002</c:v>
                </c:pt>
                <c:pt idx="26671">
                  <c:v>40983.124999999993</c:v>
                </c:pt>
                <c:pt idx="26672">
                  <c:v>40983.166666999998</c:v>
                </c:pt>
                <c:pt idx="26673">
                  <c:v>40983.208333000002</c:v>
                </c:pt>
                <c:pt idx="26674">
                  <c:v>40983.25</c:v>
                </c:pt>
                <c:pt idx="26675">
                  <c:v>40983.29166699999</c:v>
                </c:pt>
                <c:pt idx="26676">
                  <c:v>40983.333333000002</c:v>
                </c:pt>
                <c:pt idx="26677">
                  <c:v>40983.375</c:v>
                </c:pt>
                <c:pt idx="26678">
                  <c:v>40983.416667000005</c:v>
                </c:pt>
                <c:pt idx="26679">
                  <c:v>40983.45833300001</c:v>
                </c:pt>
                <c:pt idx="26680">
                  <c:v>40983.5</c:v>
                </c:pt>
                <c:pt idx="26681">
                  <c:v>40983.541666999998</c:v>
                </c:pt>
                <c:pt idx="26682">
                  <c:v>40983.583333000002</c:v>
                </c:pt>
                <c:pt idx="26683">
                  <c:v>40983.624999999993</c:v>
                </c:pt>
                <c:pt idx="26684">
                  <c:v>40983.666666999998</c:v>
                </c:pt>
                <c:pt idx="26685">
                  <c:v>40983.708333000002</c:v>
                </c:pt>
                <c:pt idx="26686">
                  <c:v>40983.75</c:v>
                </c:pt>
                <c:pt idx="26687">
                  <c:v>40983.79166699999</c:v>
                </c:pt>
                <c:pt idx="26688">
                  <c:v>40983.833333000002</c:v>
                </c:pt>
                <c:pt idx="26689">
                  <c:v>40983.875</c:v>
                </c:pt>
                <c:pt idx="26690">
                  <c:v>40983.916667000005</c:v>
                </c:pt>
                <c:pt idx="26691">
                  <c:v>40983.95833300001</c:v>
                </c:pt>
                <c:pt idx="26692">
                  <c:v>40984</c:v>
                </c:pt>
                <c:pt idx="26693">
                  <c:v>40984.041666999998</c:v>
                </c:pt>
                <c:pt idx="26694">
                  <c:v>40984.083333000002</c:v>
                </c:pt>
                <c:pt idx="26695">
                  <c:v>40984.124999999993</c:v>
                </c:pt>
                <c:pt idx="26696">
                  <c:v>40984.166666999998</c:v>
                </c:pt>
                <c:pt idx="26697">
                  <c:v>40984.208333000002</c:v>
                </c:pt>
                <c:pt idx="26698">
                  <c:v>40984.25</c:v>
                </c:pt>
                <c:pt idx="26699">
                  <c:v>40984.29166699999</c:v>
                </c:pt>
                <c:pt idx="26700">
                  <c:v>40984.333333000002</c:v>
                </c:pt>
                <c:pt idx="26701">
                  <c:v>40984.375</c:v>
                </c:pt>
                <c:pt idx="26702">
                  <c:v>40984.416667000005</c:v>
                </c:pt>
                <c:pt idx="26703">
                  <c:v>40984.45833300001</c:v>
                </c:pt>
                <c:pt idx="26704">
                  <c:v>40984.5</c:v>
                </c:pt>
                <c:pt idx="26705">
                  <c:v>40984.541666999998</c:v>
                </c:pt>
                <c:pt idx="26706">
                  <c:v>40984.583333000002</c:v>
                </c:pt>
                <c:pt idx="26707">
                  <c:v>40984.624999999993</c:v>
                </c:pt>
                <c:pt idx="26708">
                  <c:v>40984.666666999998</c:v>
                </c:pt>
                <c:pt idx="26709">
                  <c:v>40984.708333000002</c:v>
                </c:pt>
                <c:pt idx="26710">
                  <c:v>40984.75</c:v>
                </c:pt>
                <c:pt idx="26711">
                  <c:v>40984.79166699999</c:v>
                </c:pt>
                <c:pt idx="26712">
                  <c:v>40984.833333000002</c:v>
                </c:pt>
                <c:pt idx="26713">
                  <c:v>40984.875</c:v>
                </c:pt>
                <c:pt idx="26714">
                  <c:v>40984.916667000005</c:v>
                </c:pt>
                <c:pt idx="26715">
                  <c:v>40984.95833300001</c:v>
                </c:pt>
                <c:pt idx="26716">
                  <c:v>40985</c:v>
                </c:pt>
                <c:pt idx="26717">
                  <c:v>40985.041666999998</c:v>
                </c:pt>
                <c:pt idx="26718">
                  <c:v>40985.083333000002</c:v>
                </c:pt>
                <c:pt idx="26719">
                  <c:v>40985.124999999993</c:v>
                </c:pt>
                <c:pt idx="26720">
                  <c:v>40985.166666999998</c:v>
                </c:pt>
                <c:pt idx="26721">
                  <c:v>40985.208333000002</c:v>
                </c:pt>
                <c:pt idx="26722">
                  <c:v>40985.25</c:v>
                </c:pt>
                <c:pt idx="26723">
                  <c:v>40985.29166699999</c:v>
                </c:pt>
                <c:pt idx="26724">
                  <c:v>40985.333333000002</c:v>
                </c:pt>
                <c:pt idx="26725">
                  <c:v>40985.375</c:v>
                </c:pt>
                <c:pt idx="26726">
                  <c:v>40985.416667000005</c:v>
                </c:pt>
                <c:pt idx="26727">
                  <c:v>40985.45833300001</c:v>
                </c:pt>
                <c:pt idx="26728">
                  <c:v>40985.5</c:v>
                </c:pt>
                <c:pt idx="26729">
                  <c:v>40985.541666999998</c:v>
                </c:pt>
                <c:pt idx="26730">
                  <c:v>40985.583333000002</c:v>
                </c:pt>
                <c:pt idx="26731">
                  <c:v>40985.624999999993</c:v>
                </c:pt>
                <c:pt idx="26732">
                  <c:v>40985.666666999998</c:v>
                </c:pt>
                <c:pt idx="26733">
                  <c:v>40985.708333000002</c:v>
                </c:pt>
                <c:pt idx="26734">
                  <c:v>40985.75</c:v>
                </c:pt>
                <c:pt idx="26735">
                  <c:v>40985.79166699999</c:v>
                </c:pt>
                <c:pt idx="26736">
                  <c:v>40985.833333000002</c:v>
                </c:pt>
                <c:pt idx="26737">
                  <c:v>40985.875</c:v>
                </c:pt>
                <c:pt idx="26738">
                  <c:v>40985.916667000005</c:v>
                </c:pt>
                <c:pt idx="26739">
                  <c:v>40985.95833300001</c:v>
                </c:pt>
                <c:pt idx="26740">
                  <c:v>40986</c:v>
                </c:pt>
                <c:pt idx="26741">
                  <c:v>40986.041666999998</c:v>
                </c:pt>
                <c:pt idx="26742">
                  <c:v>40986.083333000002</c:v>
                </c:pt>
                <c:pt idx="26743">
                  <c:v>40986.124999999993</c:v>
                </c:pt>
                <c:pt idx="26744">
                  <c:v>40986.166666999998</c:v>
                </c:pt>
                <c:pt idx="26745">
                  <c:v>40986.208333000002</c:v>
                </c:pt>
                <c:pt idx="26746">
                  <c:v>40986.25</c:v>
                </c:pt>
                <c:pt idx="26747">
                  <c:v>40986.29166699999</c:v>
                </c:pt>
                <c:pt idx="26748">
                  <c:v>40986.333333000002</c:v>
                </c:pt>
                <c:pt idx="26749">
                  <c:v>40986.375</c:v>
                </c:pt>
                <c:pt idx="26750">
                  <c:v>40986.416667000005</c:v>
                </c:pt>
                <c:pt idx="26751">
                  <c:v>40986.45833300001</c:v>
                </c:pt>
                <c:pt idx="26752">
                  <c:v>40986.5</c:v>
                </c:pt>
                <c:pt idx="26753">
                  <c:v>40986.541666999998</c:v>
                </c:pt>
                <c:pt idx="26754">
                  <c:v>40986.583333000002</c:v>
                </c:pt>
                <c:pt idx="26755">
                  <c:v>40986.624999999993</c:v>
                </c:pt>
                <c:pt idx="26756">
                  <c:v>40986.666666999998</c:v>
                </c:pt>
                <c:pt idx="26757">
                  <c:v>40986.708333000002</c:v>
                </c:pt>
                <c:pt idx="26758">
                  <c:v>40986.75</c:v>
                </c:pt>
                <c:pt idx="26759">
                  <c:v>40986.79166699999</c:v>
                </c:pt>
                <c:pt idx="26760">
                  <c:v>40986.833333000002</c:v>
                </c:pt>
                <c:pt idx="26761">
                  <c:v>40986.875</c:v>
                </c:pt>
                <c:pt idx="26762">
                  <c:v>40986.916667000005</c:v>
                </c:pt>
                <c:pt idx="26763">
                  <c:v>40986.95833300001</c:v>
                </c:pt>
                <c:pt idx="26764">
                  <c:v>40987</c:v>
                </c:pt>
                <c:pt idx="26765">
                  <c:v>40987.041666999998</c:v>
                </c:pt>
                <c:pt idx="26766">
                  <c:v>40987.083333000002</c:v>
                </c:pt>
                <c:pt idx="26767">
                  <c:v>40987.124999999993</c:v>
                </c:pt>
                <c:pt idx="26768">
                  <c:v>40987.166666999998</c:v>
                </c:pt>
                <c:pt idx="26769">
                  <c:v>40987.208333000002</c:v>
                </c:pt>
                <c:pt idx="26770">
                  <c:v>40987.25</c:v>
                </c:pt>
                <c:pt idx="26771">
                  <c:v>40987.29166699999</c:v>
                </c:pt>
                <c:pt idx="26772">
                  <c:v>40987.333333000002</c:v>
                </c:pt>
                <c:pt idx="26773">
                  <c:v>40987.375</c:v>
                </c:pt>
                <c:pt idx="26774">
                  <c:v>40987.416667000005</c:v>
                </c:pt>
                <c:pt idx="26775">
                  <c:v>40987.45833300001</c:v>
                </c:pt>
                <c:pt idx="26776">
                  <c:v>40987.5</c:v>
                </c:pt>
                <c:pt idx="26777">
                  <c:v>40987.541666999998</c:v>
                </c:pt>
                <c:pt idx="26778">
                  <c:v>40987.583333000002</c:v>
                </c:pt>
                <c:pt idx="26779">
                  <c:v>40987.624999999993</c:v>
                </c:pt>
                <c:pt idx="26780">
                  <c:v>40987.666666999998</c:v>
                </c:pt>
                <c:pt idx="26781">
                  <c:v>40987.708333000002</c:v>
                </c:pt>
                <c:pt idx="26782">
                  <c:v>40987.75</c:v>
                </c:pt>
                <c:pt idx="26783">
                  <c:v>40987.79166699999</c:v>
                </c:pt>
                <c:pt idx="26784">
                  <c:v>40987.833333000002</c:v>
                </c:pt>
                <c:pt idx="26785">
                  <c:v>40987.875</c:v>
                </c:pt>
                <c:pt idx="26786">
                  <c:v>40987.916667000005</c:v>
                </c:pt>
                <c:pt idx="26787">
                  <c:v>40987.95833300001</c:v>
                </c:pt>
                <c:pt idx="26788">
                  <c:v>40988</c:v>
                </c:pt>
                <c:pt idx="26789">
                  <c:v>40988.041666999998</c:v>
                </c:pt>
                <c:pt idx="26790">
                  <c:v>40988.083333000002</c:v>
                </c:pt>
                <c:pt idx="26791">
                  <c:v>40988.124999999993</c:v>
                </c:pt>
                <c:pt idx="26792">
                  <c:v>40988.166666999998</c:v>
                </c:pt>
                <c:pt idx="26793">
                  <c:v>40988.208333000002</c:v>
                </c:pt>
                <c:pt idx="26794">
                  <c:v>40988.25</c:v>
                </c:pt>
                <c:pt idx="26795">
                  <c:v>40988.29166699999</c:v>
                </c:pt>
                <c:pt idx="26796">
                  <c:v>40988.333333000002</c:v>
                </c:pt>
                <c:pt idx="26797">
                  <c:v>40988.375</c:v>
                </c:pt>
                <c:pt idx="26798">
                  <c:v>40988.416667000005</c:v>
                </c:pt>
                <c:pt idx="26799">
                  <c:v>40988.45833300001</c:v>
                </c:pt>
                <c:pt idx="26800">
                  <c:v>40988.5</c:v>
                </c:pt>
                <c:pt idx="26801">
                  <c:v>40988.541666999998</c:v>
                </c:pt>
                <c:pt idx="26802">
                  <c:v>40988.583333000002</c:v>
                </c:pt>
                <c:pt idx="26803">
                  <c:v>40988.624999999993</c:v>
                </c:pt>
                <c:pt idx="26804">
                  <c:v>40988.666666999998</c:v>
                </c:pt>
                <c:pt idx="26805">
                  <c:v>40988.708333000002</c:v>
                </c:pt>
                <c:pt idx="26806">
                  <c:v>40988.75</c:v>
                </c:pt>
                <c:pt idx="26807">
                  <c:v>40988.79166699999</c:v>
                </c:pt>
                <c:pt idx="26808">
                  <c:v>40988.833333000002</c:v>
                </c:pt>
                <c:pt idx="26809">
                  <c:v>40988.875</c:v>
                </c:pt>
                <c:pt idx="26810">
                  <c:v>40988.916667000005</c:v>
                </c:pt>
                <c:pt idx="26811">
                  <c:v>40988.95833300001</c:v>
                </c:pt>
                <c:pt idx="26812">
                  <c:v>40989</c:v>
                </c:pt>
                <c:pt idx="26813">
                  <c:v>40989.041666999998</c:v>
                </c:pt>
                <c:pt idx="26814">
                  <c:v>40989.083333000002</c:v>
                </c:pt>
                <c:pt idx="26815">
                  <c:v>40989.124999999993</c:v>
                </c:pt>
                <c:pt idx="26816">
                  <c:v>40989.166666999998</c:v>
                </c:pt>
                <c:pt idx="26817">
                  <c:v>40989.208333000002</c:v>
                </c:pt>
                <c:pt idx="26818">
                  <c:v>40989.25</c:v>
                </c:pt>
                <c:pt idx="26819">
                  <c:v>40989.29166699999</c:v>
                </c:pt>
                <c:pt idx="26820">
                  <c:v>40989.333333000002</c:v>
                </c:pt>
                <c:pt idx="26821">
                  <c:v>40989.375</c:v>
                </c:pt>
                <c:pt idx="26822">
                  <c:v>40989.416667000005</c:v>
                </c:pt>
                <c:pt idx="26823">
                  <c:v>40989.45833300001</c:v>
                </c:pt>
                <c:pt idx="26824">
                  <c:v>40989.5</c:v>
                </c:pt>
                <c:pt idx="26825">
                  <c:v>40989.541666999998</c:v>
                </c:pt>
                <c:pt idx="26826">
                  <c:v>40989.583333000002</c:v>
                </c:pt>
                <c:pt idx="26827">
                  <c:v>40989.624999999993</c:v>
                </c:pt>
                <c:pt idx="26828">
                  <c:v>40989.666666999998</c:v>
                </c:pt>
                <c:pt idx="26829">
                  <c:v>40989.708333000002</c:v>
                </c:pt>
                <c:pt idx="26830">
                  <c:v>40989.75</c:v>
                </c:pt>
                <c:pt idx="26831">
                  <c:v>40989.79166699999</c:v>
                </c:pt>
                <c:pt idx="26832">
                  <c:v>40989.833333000002</c:v>
                </c:pt>
                <c:pt idx="26833">
                  <c:v>40989.875</c:v>
                </c:pt>
                <c:pt idx="26834">
                  <c:v>40989.916667000005</c:v>
                </c:pt>
                <c:pt idx="26835">
                  <c:v>40989.95833300001</c:v>
                </c:pt>
                <c:pt idx="26836">
                  <c:v>40990</c:v>
                </c:pt>
                <c:pt idx="26837">
                  <c:v>40990.041666999998</c:v>
                </c:pt>
                <c:pt idx="26838">
                  <c:v>40990.083333000002</c:v>
                </c:pt>
                <c:pt idx="26839">
                  <c:v>40990.124999999993</c:v>
                </c:pt>
                <c:pt idx="26840">
                  <c:v>40990.166666999998</c:v>
                </c:pt>
                <c:pt idx="26841">
                  <c:v>40990.208333000002</c:v>
                </c:pt>
                <c:pt idx="26842">
                  <c:v>40990.25</c:v>
                </c:pt>
                <c:pt idx="26843">
                  <c:v>40990.29166699999</c:v>
                </c:pt>
                <c:pt idx="26844">
                  <c:v>40990.333333000002</c:v>
                </c:pt>
                <c:pt idx="26845">
                  <c:v>40990.375</c:v>
                </c:pt>
                <c:pt idx="26846">
                  <c:v>40990.416667000005</c:v>
                </c:pt>
                <c:pt idx="26847">
                  <c:v>40990.45833300001</c:v>
                </c:pt>
                <c:pt idx="26848">
                  <c:v>40990.5</c:v>
                </c:pt>
                <c:pt idx="26849">
                  <c:v>40990.541666999998</c:v>
                </c:pt>
                <c:pt idx="26850">
                  <c:v>40990.583333000002</c:v>
                </c:pt>
                <c:pt idx="26851">
                  <c:v>40990.624999999993</c:v>
                </c:pt>
                <c:pt idx="26852">
                  <c:v>40990.666666999998</c:v>
                </c:pt>
                <c:pt idx="26853">
                  <c:v>40990.708333000002</c:v>
                </c:pt>
                <c:pt idx="26854">
                  <c:v>40990.75</c:v>
                </c:pt>
                <c:pt idx="26855">
                  <c:v>40990.79166699999</c:v>
                </c:pt>
                <c:pt idx="26856">
                  <c:v>40990.833333000002</c:v>
                </c:pt>
                <c:pt idx="26857">
                  <c:v>40990.875</c:v>
                </c:pt>
                <c:pt idx="26858">
                  <c:v>40990.916667000005</c:v>
                </c:pt>
                <c:pt idx="26859">
                  <c:v>40990.95833300001</c:v>
                </c:pt>
                <c:pt idx="26860">
                  <c:v>40991</c:v>
                </c:pt>
                <c:pt idx="26861">
                  <c:v>40991.041666999998</c:v>
                </c:pt>
                <c:pt idx="26862">
                  <c:v>40991.083333000002</c:v>
                </c:pt>
                <c:pt idx="26863">
                  <c:v>40991.124999999993</c:v>
                </c:pt>
                <c:pt idx="26864">
                  <c:v>40991.166666999998</c:v>
                </c:pt>
                <c:pt idx="26865">
                  <c:v>40991.208333000002</c:v>
                </c:pt>
                <c:pt idx="26866">
                  <c:v>40991.25</c:v>
                </c:pt>
                <c:pt idx="26867">
                  <c:v>40991.29166699999</c:v>
                </c:pt>
                <c:pt idx="26868">
                  <c:v>40991.333333000002</c:v>
                </c:pt>
                <c:pt idx="26869">
                  <c:v>40991.375</c:v>
                </c:pt>
                <c:pt idx="26870">
                  <c:v>40991.416667000005</c:v>
                </c:pt>
                <c:pt idx="26871">
                  <c:v>40991.45833300001</c:v>
                </c:pt>
                <c:pt idx="26872">
                  <c:v>40991.5</c:v>
                </c:pt>
                <c:pt idx="26873">
                  <c:v>40991.541666999998</c:v>
                </c:pt>
                <c:pt idx="26874">
                  <c:v>40991.583333000002</c:v>
                </c:pt>
                <c:pt idx="26875">
                  <c:v>40991.624999999993</c:v>
                </c:pt>
                <c:pt idx="26876">
                  <c:v>40991.666666999998</c:v>
                </c:pt>
                <c:pt idx="26877">
                  <c:v>40991.708333000002</c:v>
                </c:pt>
                <c:pt idx="26878">
                  <c:v>40991.75</c:v>
                </c:pt>
                <c:pt idx="26879">
                  <c:v>40991.79166699999</c:v>
                </c:pt>
                <c:pt idx="26880">
                  <c:v>40991.833333000002</c:v>
                </c:pt>
                <c:pt idx="26881">
                  <c:v>40991.875</c:v>
                </c:pt>
                <c:pt idx="26882">
                  <c:v>40991.916667000005</c:v>
                </c:pt>
                <c:pt idx="26883">
                  <c:v>40991.95833300001</c:v>
                </c:pt>
                <c:pt idx="26884">
                  <c:v>40992</c:v>
                </c:pt>
                <c:pt idx="26885">
                  <c:v>40992.041666999998</c:v>
                </c:pt>
                <c:pt idx="26886">
                  <c:v>40992.083333000002</c:v>
                </c:pt>
                <c:pt idx="26887">
                  <c:v>40992.124999999993</c:v>
                </c:pt>
                <c:pt idx="26888">
                  <c:v>40992.166666999998</c:v>
                </c:pt>
                <c:pt idx="26889">
                  <c:v>40992.208333000002</c:v>
                </c:pt>
                <c:pt idx="26890">
                  <c:v>40992.25</c:v>
                </c:pt>
                <c:pt idx="26891">
                  <c:v>40992.29166699999</c:v>
                </c:pt>
                <c:pt idx="26892">
                  <c:v>40992.333333000002</c:v>
                </c:pt>
                <c:pt idx="26893">
                  <c:v>40992.375</c:v>
                </c:pt>
                <c:pt idx="26894">
                  <c:v>40992.416667000005</c:v>
                </c:pt>
                <c:pt idx="26895">
                  <c:v>40992.45833300001</c:v>
                </c:pt>
                <c:pt idx="26896">
                  <c:v>40992.5</c:v>
                </c:pt>
                <c:pt idx="26897">
                  <c:v>40992.541666999998</c:v>
                </c:pt>
                <c:pt idx="26898">
                  <c:v>40992.583333000002</c:v>
                </c:pt>
                <c:pt idx="26899">
                  <c:v>40992.624999999993</c:v>
                </c:pt>
                <c:pt idx="26900">
                  <c:v>40992.666666999998</c:v>
                </c:pt>
                <c:pt idx="26901">
                  <c:v>40992.708333000002</c:v>
                </c:pt>
                <c:pt idx="26902">
                  <c:v>40992.75</c:v>
                </c:pt>
                <c:pt idx="26903">
                  <c:v>40992.79166699999</c:v>
                </c:pt>
                <c:pt idx="26904">
                  <c:v>40992.833333000002</c:v>
                </c:pt>
                <c:pt idx="26905">
                  <c:v>40992.875</c:v>
                </c:pt>
                <c:pt idx="26906">
                  <c:v>40992.916667000005</c:v>
                </c:pt>
                <c:pt idx="26907">
                  <c:v>40992.95833300001</c:v>
                </c:pt>
                <c:pt idx="26908">
                  <c:v>40993</c:v>
                </c:pt>
                <c:pt idx="26909">
                  <c:v>40993.041666999998</c:v>
                </c:pt>
                <c:pt idx="26910">
                  <c:v>40993.083333000002</c:v>
                </c:pt>
                <c:pt idx="26911">
                  <c:v>40993.124999999993</c:v>
                </c:pt>
                <c:pt idx="26912">
                  <c:v>40993.166666999998</c:v>
                </c:pt>
                <c:pt idx="26913">
                  <c:v>40993.208333000002</c:v>
                </c:pt>
                <c:pt idx="26914">
                  <c:v>40993.25</c:v>
                </c:pt>
                <c:pt idx="26915">
                  <c:v>40993.29166699999</c:v>
                </c:pt>
                <c:pt idx="26916">
                  <c:v>40993.333333000002</c:v>
                </c:pt>
                <c:pt idx="26917">
                  <c:v>40993.375</c:v>
                </c:pt>
                <c:pt idx="26918">
                  <c:v>40993.416667000005</c:v>
                </c:pt>
                <c:pt idx="26919">
                  <c:v>40993.45833300001</c:v>
                </c:pt>
                <c:pt idx="26920">
                  <c:v>40993.5</c:v>
                </c:pt>
                <c:pt idx="26921">
                  <c:v>40993.541666999998</c:v>
                </c:pt>
                <c:pt idx="26922">
                  <c:v>40993.583333000002</c:v>
                </c:pt>
                <c:pt idx="26923">
                  <c:v>40993.624999999993</c:v>
                </c:pt>
                <c:pt idx="26924">
                  <c:v>40993.666666999998</c:v>
                </c:pt>
                <c:pt idx="26925">
                  <c:v>40993.708333000002</c:v>
                </c:pt>
                <c:pt idx="26926">
                  <c:v>40993.75</c:v>
                </c:pt>
                <c:pt idx="26927">
                  <c:v>40993.79166699999</c:v>
                </c:pt>
                <c:pt idx="26928">
                  <c:v>40993.833333000002</c:v>
                </c:pt>
                <c:pt idx="26929">
                  <c:v>40993.875</c:v>
                </c:pt>
                <c:pt idx="26930">
                  <c:v>40993.916667000005</c:v>
                </c:pt>
                <c:pt idx="26931">
                  <c:v>40993.95833300001</c:v>
                </c:pt>
                <c:pt idx="26932">
                  <c:v>40994</c:v>
                </c:pt>
                <c:pt idx="26933">
                  <c:v>40994.041666999998</c:v>
                </c:pt>
                <c:pt idx="26934">
                  <c:v>40994.083333000002</c:v>
                </c:pt>
                <c:pt idx="26935">
                  <c:v>40994.124999999993</c:v>
                </c:pt>
                <c:pt idx="26936">
                  <c:v>40994.166666999998</c:v>
                </c:pt>
                <c:pt idx="26937">
                  <c:v>40994.208333000002</c:v>
                </c:pt>
                <c:pt idx="26938">
                  <c:v>40994.25</c:v>
                </c:pt>
                <c:pt idx="26939">
                  <c:v>40994.29166699999</c:v>
                </c:pt>
                <c:pt idx="26940">
                  <c:v>40994.333333000002</c:v>
                </c:pt>
                <c:pt idx="26941">
                  <c:v>40994.375</c:v>
                </c:pt>
                <c:pt idx="26942">
                  <c:v>40994.416667000005</c:v>
                </c:pt>
                <c:pt idx="26943">
                  <c:v>40994.45833300001</c:v>
                </c:pt>
                <c:pt idx="26944">
                  <c:v>40994.5</c:v>
                </c:pt>
                <c:pt idx="26945">
                  <c:v>40994.541666999998</c:v>
                </c:pt>
                <c:pt idx="26946">
                  <c:v>40994.583333000002</c:v>
                </c:pt>
                <c:pt idx="26947">
                  <c:v>40994.624999999993</c:v>
                </c:pt>
                <c:pt idx="26948">
                  <c:v>40994.666666999998</c:v>
                </c:pt>
                <c:pt idx="26949">
                  <c:v>40994.708333000002</c:v>
                </c:pt>
                <c:pt idx="26950">
                  <c:v>40994.75</c:v>
                </c:pt>
                <c:pt idx="26951">
                  <c:v>40994.79166699999</c:v>
                </c:pt>
                <c:pt idx="26952">
                  <c:v>40994.833333000002</c:v>
                </c:pt>
                <c:pt idx="26953">
                  <c:v>40994.875</c:v>
                </c:pt>
                <c:pt idx="26954">
                  <c:v>40994.916667000005</c:v>
                </c:pt>
                <c:pt idx="26955">
                  <c:v>40994.95833300001</c:v>
                </c:pt>
                <c:pt idx="26956">
                  <c:v>40995</c:v>
                </c:pt>
                <c:pt idx="26957">
                  <c:v>40995.041666999998</c:v>
                </c:pt>
                <c:pt idx="26958">
                  <c:v>40995.083333000002</c:v>
                </c:pt>
                <c:pt idx="26959">
                  <c:v>40995.124999999993</c:v>
                </c:pt>
                <c:pt idx="26960">
                  <c:v>40995.166666999998</c:v>
                </c:pt>
                <c:pt idx="26961">
                  <c:v>40995.208333000002</c:v>
                </c:pt>
                <c:pt idx="26962">
                  <c:v>40995.25</c:v>
                </c:pt>
                <c:pt idx="26963">
                  <c:v>40995.29166699999</c:v>
                </c:pt>
                <c:pt idx="26964">
                  <c:v>40995.333333000002</c:v>
                </c:pt>
                <c:pt idx="26965">
                  <c:v>40995.375</c:v>
                </c:pt>
                <c:pt idx="26966">
                  <c:v>40995.416667000005</c:v>
                </c:pt>
                <c:pt idx="26967">
                  <c:v>40995.45833300001</c:v>
                </c:pt>
                <c:pt idx="26968">
                  <c:v>40995.5</c:v>
                </c:pt>
                <c:pt idx="26969">
                  <c:v>40995.541666999998</c:v>
                </c:pt>
                <c:pt idx="26970">
                  <c:v>40995.583333000002</c:v>
                </c:pt>
                <c:pt idx="26971">
                  <c:v>40995.624999999993</c:v>
                </c:pt>
                <c:pt idx="26972">
                  <c:v>40995.666666999998</c:v>
                </c:pt>
                <c:pt idx="26973">
                  <c:v>40995.708333000002</c:v>
                </c:pt>
                <c:pt idx="26974">
                  <c:v>40995.75</c:v>
                </c:pt>
                <c:pt idx="26975">
                  <c:v>40995.79166699999</c:v>
                </c:pt>
                <c:pt idx="26976">
                  <c:v>40995.833333000002</c:v>
                </c:pt>
                <c:pt idx="26977">
                  <c:v>40995.875</c:v>
                </c:pt>
                <c:pt idx="26978">
                  <c:v>40995.916667000005</c:v>
                </c:pt>
                <c:pt idx="26979">
                  <c:v>40995.95833300001</c:v>
                </c:pt>
                <c:pt idx="26980">
                  <c:v>40996</c:v>
                </c:pt>
                <c:pt idx="26981">
                  <c:v>40996.041666999998</c:v>
                </c:pt>
                <c:pt idx="26982">
                  <c:v>40996.083333000002</c:v>
                </c:pt>
                <c:pt idx="26983">
                  <c:v>40996.124999999993</c:v>
                </c:pt>
                <c:pt idx="26984">
                  <c:v>40996.166666999998</c:v>
                </c:pt>
                <c:pt idx="26985">
                  <c:v>40996.208333000002</c:v>
                </c:pt>
                <c:pt idx="26986">
                  <c:v>40996.25</c:v>
                </c:pt>
                <c:pt idx="26987">
                  <c:v>40996.29166699999</c:v>
                </c:pt>
                <c:pt idx="26988">
                  <c:v>40996.333333000002</c:v>
                </c:pt>
                <c:pt idx="26989">
                  <c:v>40996.375</c:v>
                </c:pt>
                <c:pt idx="26990">
                  <c:v>40996.416667000005</c:v>
                </c:pt>
                <c:pt idx="26991">
                  <c:v>40996.45833300001</c:v>
                </c:pt>
                <c:pt idx="26992">
                  <c:v>40996.5</c:v>
                </c:pt>
                <c:pt idx="26993">
                  <c:v>40996.541666999998</c:v>
                </c:pt>
                <c:pt idx="26994">
                  <c:v>40996.583333000002</c:v>
                </c:pt>
                <c:pt idx="26995">
                  <c:v>40996.624999999993</c:v>
                </c:pt>
                <c:pt idx="26996">
                  <c:v>40996.666666999998</c:v>
                </c:pt>
                <c:pt idx="26997">
                  <c:v>40996.708333000002</c:v>
                </c:pt>
                <c:pt idx="26998">
                  <c:v>40996.75</c:v>
                </c:pt>
                <c:pt idx="26999">
                  <c:v>40996.79166699999</c:v>
                </c:pt>
                <c:pt idx="27000">
                  <c:v>40996.833333000002</c:v>
                </c:pt>
                <c:pt idx="27001">
                  <c:v>40996.875</c:v>
                </c:pt>
                <c:pt idx="27002">
                  <c:v>40996.916667000005</c:v>
                </c:pt>
                <c:pt idx="27003">
                  <c:v>40996.95833300001</c:v>
                </c:pt>
                <c:pt idx="27004">
                  <c:v>40997</c:v>
                </c:pt>
                <c:pt idx="27005">
                  <c:v>40997.041666999998</c:v>
                </c:pt>
                <c:pt idx="27006">
                  <c:v>40997.083333000002</c:v>
                </c:pt>
                <c:pt idx="27007">
                  <c:v>40997.124999999993</c:v>
                </c:pt>
                <c:pt idx="27008">
                  <c:v>40997.166666999998</c:v>
                </c:pt>
                <c:pt idx="27009">
                  <c:v>40997.208333000002</c:v>
                </c:pt>
                <c:pt idx="27010">
                  <c:v>40997.25</c:v>
                </c:pt>
                <c:pt idx="27011">
                  <c:v>40997.29166699999</c:v>
                </c:pt>
                <c:pt idx="27012">
                  <c:v>40997.333333000002</c:v>
                </c:pt>
                <c:pt idx="27013">
                  <c:v>40997.375</c:v>
                </c:pt>
                <c:pt idx="27014">
                  <c:v>40997.416667000005</c:v>
                </c:pt>
                <c:pt idx="27015">
                  <c:v>40997.45833300001</c:v>
                </c:pt>
                <c:pt idx="27016">
                  <c:v>40997.5</c:v>
                </c:pt>
                <c:pt idx="27017">
                  <c:v>40997.541666999998</c:v>
                </c:pt>
                <c:pt idx="27018">
                  <c:v>40997.583333000002</c:v>
                </c:pt>
                <c:pt idx="27019">
                  <c:v>40997.624999999993</c:v>
                </c:pt>
                <c:pt idx="27020">
                  <c:v>40997.666666999998</c:v>
                </c:pt>
                <c:pt idx="27021">
                  <c:v>40997.708333000002</c:v>
                </c:pt>
                <c:pt idx="27022">
                  <c:v>40997.75</c:v>
                </c:pt>
                <c:pt idx="27023">
                  <c:v>40997.79166699999</c:v>
                </c:pt>
                <c:pt idx="27024">
                  <c:v>40997.833333000002</c:v>
                </c:pt>
                <c:pt idx="27025">
                  <c:v>40997.875</c:v>
                </c:pt>
                <c:pt idx="27026">
                  <c:v>40997.916667000005</c:v>
                </c:pt>
                <c:pt idx="27027">
                  <c:v>40997.95833300001</c:v>
                </c:pt>
                <c:pt idx="27028">
                  <c:v>40998</c:v>
                </c:pt>
                <c:pt idx="27029">
                  <c:v>40998.041666999998</c:v>
                </c:pt>
                <c:pt idx="27030">
                  <c:v>40998.083333000002</c:v>
                </c:pt>
                <c:pt idx="27031">
                  <c:v>40998.124999999993</c:v>
                </c:pt>
                <c:pt idx="27032">
                  <c:v>40998.166666999998</c:v>
                </c:pt>
                <c:pt idx="27033">
                  <c:v>40998.208333000002</c:v>
                </c:pt>
                <c:pt idx="27034">
                  <c:v>40998.25</c:v>
                </c:pt>
                <c:pt idx="27035">
                  <c:v>40998.29166699999</c:v>
                </c:pt>
                <c:pt idx="27036">
                  <c:v>40998.333333000002</c:v>
                </c:pt>
                <c:pt idx="27037">
                  <c:v>40998.375</c:v>
                </c:pt>
                <c:pt idx="27038">
                  <c:v>40998.416667000005</c:v>
                </c:pt>
                <c:pt idx="27039">
                  <c:v>40998.45833300001</c:v>
                </c:pt>
                <c:pt idx="27040">
                  <c:v>40998.5</c:v>
                </c:pt>
                <c:pt idx="27041">
                  <c:v>40998.541666999998</c:v>
                </c:pt>
                <c:pt idx="27042">
                  <c:v>40998.583333000002</c:v>
                </c:pt>
                <c:pt idx="27043">
                  <c:v>40998.624999999993</c:v>
                </c:pt>
                <c:pt idx="27044">
                  <c:v>40998.666666999998</c:v>
                </c:pt>
                <c:pt idx="27045">
                  <c:v>40998.708333000002</c:v>
                </c:pt>
                <c:pt idx="27046">
                  <c:v>40998.75</c:v>
                </c:pt>
                <c:pt idx="27047">
                  <c:v>40998.79166699999</c:v>
                </c:pt>
                <c:pt idx="27048">
                  <c:v>40998.833333000002</c:v>
                </c:pt>
                <c:pt idx="27049">
                  <c:v>40998.875</c:v>
                </c:pt>
                <c:pt idx="27050">
                  <c:v>40998.916667000005</c:v>
                </c:pt>
                <c:pt idx="27051">
                  <c:v>40998.95833300001</c:v>
                </c:pt>
                <c:pt idx="27052">
                  <c:v>40999</c:v>
                </c:pt>
                <c:pt idx="27053">
                  <c:v>40999.041666999998</c:v>
                </c:pt>
                <c:pt idx="27054">
                  <c:v>40999.083333000002</c:v>
                </c:pt>
                <c:pt idx="27055">
                  <c:v>40999.124999999993</c:v>
                </c:pt>
                <c:pt idx="27056">
                  <c:v>40999.166666999998</c:v>
                </c:pt>
                <c:pt idx="27057">
                  <c:v>40999.208333000002</c:v>
                </c:pt>
                <c:pt idx="27058">
                  <c:v>40999.25</c:v>
                </c:pt>
                <c:pt idx="27059">
                  <c:v>40999.29166699999</c:v>
                </c:pt>
                <c:pt idx="27060">
                  <c:v>40999.333333000002</c:v>
                </c:pt>
                <c:pt idx="27061">
                  <c:v>40999.375</c:v>
                </c:pt>
                <c:pt idx="27062">
                  <c:v>40999.416667000005</c:v>
                </c:pt>
                <c:pt idx="27063">
                  <c:v>40999.45833300001</c:v>
                </c:pt>
                <c:pt idx="27064">
                  <c:v>40999.5</c:v>
                </c:pt>
                <c:pt idx="27065">
                  <c:v>40999.541666999998</c:v>
                </c:pt>
                <c:pt idx="27066">
                  <c:v>40999.583333000002</c:v>
                </c:pt>
                <c:pt idx="27067">
                  <c:v>40999.624999999993</c:v>
                </c:pt>
                <c:pt idx="27068">
                  <c:v>40999.666666999998</c:v>
                </c:pt>
                <c:pt idx="27069">
                  <c:v>40999.708333000002</c:v>
                </c:pt>
                <c:pt idx="27070">
                  <c:v>40999.75</c:v>
                </c:pt>
                <c:pt idx="27071">
                  <c:v>40999.79166699999</c:v>
                </c:pt>
                <c:pt idx="27072">
                  <c:v>40999.833333000002</c:v>
                </c:pt>
                <c:pt idx="27073">
                  <c:v>40999.875</c:v>
                </c:pt>
                <c:pt idx="27074">
                  <c:v>40999.916667000005</c:v>
                </c:pt>
                <c:pt idx="27075">
                  <c:v>40999.95833300001</c:v>
                </c:pt>
                <c:pt idx="27076">
                  <c:v>41000</c:v>
                </c:pt>
                <c:pt idx="27077">
                  <c:v>41000.041666999998</c:v>
                </c:pt>
                <c:pt idx="27078">
                  <c:v>41000.083333000002</c:v>
                </c:pt>
                <c:pt idx="27079">
                  <c:v>41000.124999999993</c:v>
                </c:pt>
                <c:pt idx="27080">
                  <c:v>41000.166666999998</c:v>
                </c:pt>
                <c:pt idx="27081">
                  <c:v>41000.208333000002</c:v>
                </c:pt>
                <c:pt idx="27082">
                  <c:v>41000.25</c:v>
                </c:pt>
                <c:pt idx="27083">
                  <c:v>41000.29166699999</c:v>
                </c:pt>
                <c:pt idx="27084">
                  <c:v>41000.333333000002</c:v>
                </c:pt>
                <c:pt idx="27085">
                  <c:v>41000.375</c:v>
                </c:pt>
                <c:pt idx="27086">
                  <c:v>41000.416667000005</c:v>
                </c:pt>
                <c:pt idx="27087">
                  <c:v>41000.45833300001</c:v>
                </c:pt>
                <c:pt idx="27088">
                  <c:v>41000.5</c:v>
                </c:pt>
                <c:pt idx="27089">
                  <c:v>41000.541666999998</c:v>
                </c:pt>
                <c:pt idx="27090">
                  <c:v>41000.583333000002</c:v>
                </c:pt>
                <c:pt idx="27091">
                  <c:v>41000.624999999993</c:v>
                </c:pt>
                <c:pt idx="27092">
                  <c:v>41000.666666999998</c:v>
                </c:pt>
                <c:pt idx="27093">
                  <c:v>41000.708333000002</c:v>
                </c:pt>
                <c:pt idx="27094">
                  <c:v>41000.75</c:v>
                </c:pt>
                <c:pt idx="27095">
                  <c:v>41000.79166699999</c:v>
                </c:pt>
                <c:pt idx="27096">
                  <c:v>41000.833333000002</c:v>
                </c:pt>
                <c:pt idx="27097">
                  <c:v>41000.875</c:v>
                </c:pt>
                <c:pt idx="27098">
                  <c:v>41000.916667000005</c:v>
                </c:pt>
                <c:pt idx="27099">
                  <c:v>41000.95833300001</c:v>
                </c:pt>
                <c:pt idx="27100">
                  <c:v>41001</c:v>
                </c:pt>
                <c:pt idx="27101">
                  <c:v>41001.041666999998</c:v>
                </c:pt>
                <c:pt idx="27102">
                  <c:v>41001.083333000002</c:v>
                </c:pt>
                <c:pt idx="27103">
                  <c:v>41001.124999999993</c:v>
                </c:pt>
                <c:pt idx="27104">
                  <c:v>41001.166666999998</c:v>
                </c:pt>
                <c:pt idx="27105">
                  <c:v>41001.208333000002</c:v>
                </c:pt>
                <c:pt idx="27106">
                  <c:v>41001.25</c:v>
                </c:pt>
                <c:pt idx="27107">
                  <c:v>41001.29166699999</c:v>
                </c:pt>
                <c:pt idx="27108">
                  <c:v>41001.333333000002</c:v>
                </c:pt>
                <c:pt idx="27109">
                  <c:v>41001.375</c:v>
                </c:pt>
                <c:pt idx="27110">
                  <c:v>41001.416667000005</c:v>
                </c:pt>
                <c:pt idx="27111">
                  <c:v>41001.45833300001</c:v>
                </c:pt>
                <c:pt idx="27112">
                  <c:v>41001.5</c:v>
                </c:pt>
                <c:pt idx="27113">
                  <c:v>41001.541666999998</c:v>
                </c:pt>
                <c:pt idx="27114">
                  <c:v>41001.583333000002</c:v>
                </c:pt>
                <c:pt idx="27115">
                  <c:v>41001.624999999993</c:v>
                </c:pt>
                <c:pt idx="27116">
                  <c:v>41001.666666999998</c:v>
                </c:pt>
                <c:pt idx="27117">
                  <c:v>41001.708333000002</c:v>
                </c:pt>
                <c:pt idx="27118">
                  <c:v>41001.75</c:v>
                </c:pt>
                <c:pt idx="27119">
                  <c:v>41001.79166699999</c:v>
                </c:pt>
                <c:pt idx="27120">
                  <c:v>41001.833333000002</c:v>
                </c:pt>
                <c:pt idx="27121">
                  <c:v>41001.875</c:v>
                </c:pt>
                <c:pt idx="27122">
                  <c:v>41001.916667000005</c:v>
                </c:pt>
                <c:pt idx="27123">
                  <c:v>41001.95833300001</c:v>
                </c:pt>
                <c:pt idx="27124">
                  <c:v>41002</c:v>
                </c:pt>
                <c:pt idx="27125">
                  <c:v>41002.041666999998</c:v>
                </c:pt>
                <c:pt idx="27126">
                  <c:v>41002.083333000002</c:v>
                </c:pt>
                <c:pt idx="27127">
                  <c:v>41002.124999999993</c:v>
                </c:pt>
                <c:pt idx="27128">
                  <c:v>41002.166666999998</c:v>
                </c:pt>
                <c:pt idx="27129">
                  <c:v>41002.208333000002</c:v>
                </c:pt>
                <c:pt idx="27130">
                  <c:v>41002.25</c:v>
                </c:pt>
                <c:pt idx="27131">
                  <c:v>41002.29166699999</c:v>
                </c:pt>
                <c:pt idx="27132">
                  <c:v>41002.333333000002</c:v>
                </c:pt>
                <c:pt idx="27133">
                  <c:v>41002.375</c:v>
                </c:pt>
                <c:pt idx="27134">
                  <c:v>41002.416667000005</c:v>
                </c:pt>
                <c:pt idx="27135">
                  <c:v>41002.45833300001</c:v>
                </c:pt>
                <c:pt idx="27136">
                  <c:v>41002.5</c:v>
                </c:pt>
                <c:pt idx="27137">
                  <c:v>41002.541666999998</c:v>
                </c:pt>
                <c:pt idx="27138">
                  <c:v>41002.583333000002</c:v>
                </c:pt>
                <c:pt idx="27139">
                  <c:v>41002.624999999993</c:v>
                </c:pt>
                <c:pt idx="27140">
                  <c:v>41002.666666999998</c:v>
                </c:pt>
                <c:pt idx="27141">
                  <c:v>41002.708333000002</c:v>
                </c:pt>
                <c:pt idx="27142">
                  <c:v>41002.75</c:v>
                </c:pt>
                <c:pt idx="27143">
                  <c:v>41002.79166699999</c:v>
                </c:pt>
                <c:pt idx="27144">
                  <c:v>41002.833333000002</c:v>
                </c:pt>
                <c:pt idx="27145">
                  <c:v>41002.875</c:v>
                </c:pt>
                <c:pt idx="27146">
                  <c:v>41002.916667000005</c:v>
                </c:pt>
                <c:pt idx="27147">
                  <c:v>41002.95833300001</c:v>
                </c:pt>
                <c:pt idx="27148">
                  <c:v>41003</c:v>
                </c:pt>
                <c:pt idx="27149">
                  <c:v>41003.041666999998</c:v>
                </c:pt>
                <c:pt idx="27150">
                  <c:v>41003.083333000002</c:v>
                </c:pt>
                <c:pt idx="27151">
                  <c:v>41003.124999999993</c:v>
                </c:pt>
                <c:pt idx="27152">
                  <c:v>41003.166666999998</c:v>
                </c:pt>
                <c:pt idx="27153">
                  <c:v>41003.208333000002</c:v>
                </c:pt>
                <c:pt idx="27154">
                  <c:v>41003.25</c:v>
                </c:pt>
                <c:pt idx="27155">
                  <c:v>41003.29166699999</c:v>
                </c:pt>
                <c:pt idx="27156">
                  <c:v>41003.333333000002</c:v>
                </c:pt>
                <c:pt idx="27157">
                  <c:v>41003.375</c:v>
                </c:pt>
                <c:pt idx="27158">
                  <c:v>41003.416667000005</c:v>
                </c:pt>
                <c:pt idx="27159">
                  <c:v>41003.45833300001</c:v>
                </c:pt>
                <c:pt idx="27160">
                  <c:v>41003.5</c:v>
                </c:pt>
                <c:pt idx="27161">
                  <c:v>41003.541666999998</c:v>
                </c:pt>
                <c:pt idx="27162">
                  <c:v>41003.583333000002</c:v>
                </c:pt>
                <c:pt idx="27163">
                  <c:v>41003.624999999993</c:v>
                </c:pt>
                <c:pt idx="27164">
                  <c:v>41003.666666999998</c:v>
                </c:pt>
                <c:pt idx="27165">
                  <c:v>41003.708333000002</c:v>
                </c:pt>
                <c:pt idx="27166">
                  <c:v>41003.75</c:v>
                </c:pt>
                <c:pt idx="27167">
                  <c:v>41003.79166699999</c:v>
                </c:pt>
                <c:pt idx="27168">
                  <c:v>41003.833333000002</c:v>
                </c:pt>
                <c:pt idx="27169">
                  <c:v>41003.875</c:v>
                </c:pt>
                <c:pt idx="27170">
                  <c:v>41003.916667000005</c:v>
                </c:pt>
                <c:pt idx="27171">
                  <c:v>41003.95833300001</c:v>
                </c:pt>
                <c:pt idx="27172">
                  <c:v>41004</c:v>
                </c:pt>
                <c:pt idx="27173">
                  <c:v>41004.041666999998</c:v>
                </c:pt>
                <c:pt idx="27174">
                  <c:v>41004.083333000002</c:v>
                </c:pt>
                <c:pt idx="27175">
                  <c:v>41004.124999999993</c:v>
                </c:pt>
                <c:pt idx="27176">
                  <c:v>41004.166666999998</c:v>
                </c:pt>
                <c:pt idx="27177">
                  <c:v>41004.208333000002</c:v>
                </c:pt>
                <c:pt idx="27178">
                  <c:v>41004.25</c:v>
                </c:pt>
                <c:pt idx="27179">
                  <c:v>41004.29166699999</c:v>
                </c:pt>
                <c:pt idx="27180">
                  <c:v>41004.333333000002</c:v>
                </c:pt>
                <c:pt idx="27181">
                  <c:v>41004.375</c:v>
                </c:pt>
                <c:pt idx="27182">
                  <c:v>41004.416667000005</c:v>
                </c:pt>
                <c:pt idx="27183">
                  <c:v>41004.45833300001</c:v>
                </c:pt>
                <c:pt idx="27184">
                  <c:v>41004.5</c:v>
                </c:pt>
                <c:pt idx="27185">
                  <c:v>41004.541666999998</c:v>
                </c:pt>
                <c:pt idx="27186">
                  <c:v>41004.583333000002</c:v>
                </c:pt>
                <c:pt idx="27187">
                  <c:v>41004.624999999993</c:v>
                </c:pt>
                <c:pt idx="27188">
                  <c:v>41004.666666999998</c:v>
                </c:pt>
                <c:pt idx="27189">
                  <c:v>41004.708333000002</c:v>
                </c:pt>
                <c:pt idx="27190">
                  <c:v>41004.75</c:v>
                </c:pt>
                <c:pt idx="27191">
                  <c:v>41004.79166699999</c:v>
                </c:pt>
                <c:pt idx="27192">
                  <c:v>41004.833333000002</c:v>
                </c:pt>
                <c:pt idx="27193">
                  <c:v>41004.875</c:v>
                </c:pt>
                <c:pt idx="27194">
                  <c:v>41004.916667000005</c:v>
                </c:pt>
                <c:pt idx="27195">
                  <c:v>41004.95833300001</c:v>
                </c:pt>
                <c:pt idx="27196">
                  <c:v>41005</c:v>
                </c:pt>
                <c:pt idx="27197">
                  <c:v>41005.041666999998</c:v>
                </c:pt>
                <c:pt idx="27198">
                  <c:v>41005.083333000002</c:v>
                </c:pt>
                <c:pt idx="27199">
                  <c:v>41005.124999999993</c:v>
                </c:pt>
                <c:pt idx="27200">
                  <c:v>41005.166666999998</c:v>
                </c:pt>
                <c:pt idx="27201">
                  <c:v>41005.208333000002</c:v>
                </c:pt>
                <c:pt idx="27202">
                  <c:v>41005.25</c:v>
                </c:pt>
                <c:pt idx="27203">
                  <c:v>41005.29166699999</c:v>
                </c:pt>
                <c:pt idx="27204">
                  <c:v>41005.333333000002</c:v>
                </c:pt>
                <c:pt idx="27205">
                  <c:v>41005.375</c:v>
                </c:pt>
                <c:pt idx="27206">
                  <c:v>41005.416667000005</c:v>
                </c:pt>
                <c:pt idx="27207">
                  <c:v>41005.45833300001</c:v>
                </c:pt>
                <c:pt idx="27208">
                  <c:v>41005.5</c:v>
                </c:pt>
                <c:pt idx="27209">
                  <c:v>41005.541666999998</c:v>
                </c:pt>
                <c:pt idx="27210">
                  <c:v>41005.583333000002</c:v>
                </c:pt>
                <c:pt idx="27211">
                  <c:v>41005.624999999993</c:v>
                </c:pt>
                <c:pt idx="27212">
                  <c:v>41005.666666999998</c:v>
                </c:pt>
                <c:pt idx="27213">
                  <c:v>41005.708333000002</c:v>
                </c:pt>
                <c:pt idx="27214">
                  <c:v>41005.75</c:v>
                </c:pt>
                <c:pt idx="27215">
                  <c:v>41005.79166699999</c:v>
                </c:pt>
                <c:pt idx="27216">
                  <c:v>41005.833333000002</c:v>
                </c:pt>
                <c:pt idx="27217">
                  <c:v>41005.875</c:v>
                </c:pt>
                <c:pt idx="27218">
                  <c:v>41005.916667000005</c:v>
                </c:pt>
                <c:pt idx="27219">
                  <c:v>41005.95833300001</c:v>
                </c:pt>
                <c:pt idx="27220">
                  <c:v>41006</c:v>
                </c:pt>
                <c:pt idx="27221">
                  <c:v>41006.041666999998</c:v>
                </c:pt>
                <c:pt idx="27222">
                  <c:v>41006.083333000002</c:v>
                </c:pt>
                <c:pt idx="27223">
                  <c:v>41006.124999999993</c:v>
                </c:pt>
                <c:pt idx="27224">
                  <c:v>41006.166666999998</c:v>
                </c:pt>
                <c:pt idx="27225">
                  <c:v>41006.208333000002</c:v>
                </c:pt>
                <c:pt idx="27226">
                  <c:v>41006.25</c:v>
                </c:pt>
                <c:pt idx="27227">
                  <c:v>41006.29166699999</c:v>
                </c:pt>
                <c:pt idx="27228">
                  <c:v>41006.333333000002</c:v>
                </c:pt>
                <c:pt idx="27229">
                  <c:v>41006.375</c:v>
                </c:pt>
                <c:pt idx="27230">
                  <c:v>41006.416667000005</c:v>
                </c:pt>
                <c:pt idx="27231">
                  <c:v>41006.45833300001</c:v>
                </c:pt>
                <c:pt idx="27232">
                  <c:v>41006.5</c:v>
                </c:pt>
                <c:pt idx="27233">
                  <c:v>41006.541666999998</c:v>
                </c:pt>
                <c:pt idx="27234">
                  <c:v>41006.583333000002</c:v>
                </c:pt>
                <c:pt idx="27235">
                  <c:v>41006.624999999993</c:v>
                </c:pt>
                <c:pt idx="27236">
                  <c:v>41006.666666999998</c:v>
                </c:pt>
                <c:pt idx="27237">
                  <c:v>41006.708333000002</c:v>
                </c:pt>
                <c:pt idx="27238">
                  <c:v>41006.75</c:v>
                </c:pt>
                <c:pt idx="27239">
                  <c:v>41006.79166699999</c:v>
                </c:pt>
                <c:pt idx="27240">
                  <c:v>41006.833333000002</c:v>
                </c:pt>
                <c:pt idx="27241">
                  <c:v>41006.875</c:v>
                </c:pt>
                <c:pt idx="27242">
                  <c:v>41006.916667000005</c:v>
                </c:pt>
                <c:pt idx="27243">
                  <c:v>41006.95833300001</c:v>
                </c:pt>
                <c:pt idx="27244">
                  <c:v>41007</c:v>
                </c:pt>
                <c:pt idx="27245">
                  <c:v>41007.041666999998</c:v>
                </c:pt>
                <c:pt idx="27246">
                  <c:v>41007.083333000002</c:v>
                </c:pt>
                <c:pt idx="27247">
                  <c:v>41007.124999999993</c:v>
                </c:pt>
                <c:pt idx="27248">
                  <c:v>41007.166666999998</c:v>
                </c:pt>
                <c:pt idx="27249">
                  <c:v>41007.208333000002</c:v>
                </c:pt>
                <c:pt idx="27250">
                  <c:v>41007.25</c:v>
                </c:pt>
                <c:pt idx="27251">
                  <c:v>41007.29166699999</c:v>
                </c:pt>
                <c:pt idx="27252">
                  <c:v>41007.333333000002</c:v>
                </c:pt>
                <c:pt idx="27253">
                  <c:v>41007.375</c:v>
                </c:pt>
                <c:pt idx="27254">
                  <c:v>41007.416667000005</c:v>
                </c:pt>
                <c:pt idx="27255">
                  <c:v>41007.45833300001</c:v>
                </c:pt>
                <c:pt idx="27256">
                  <c:v>41007.5</c:v>
                </c:pt>
                <c:pt idx="27257">
                  <c:v>41007.541666999998</c:v>
                </c:pt>
                <c:pt idx="27258">
                  <c:v>41007.583333000002</c:v>
                </c:pt>
                <c:pt idx="27259">
                  <c:v>41007.624999999993</c:v>
                </c:pt>
                <c:pt idx="27260">
                  <c:v>41007.666666999998</c:v>
                </c:pt>
                <c:pt idx="27261">
                  <c:v>41007.708333000002</c:v>
                </c:pt>
                <c:pt idx="27262">
                  <c:v>41007.75</c:v>
                </c:pt>
                <c:pt idx="27263">
                  <c:v>41007.79166699999</c:v>
                </c:pt>
                <c:pt idx="27264">
                  <c:v>41007.833333000002</c:v>
                </c:pt>
                <c:pt idx="27265">
                  <c:v>41007.875</c:v>
                </c:pt>
                <c:pt idx="27266">
                  <c:v>41007.916667000005</c:v>
                </c:pt>
                <c:pt idx="27267">
                  <c:v>41007.95833300001</c:v>
                </c:pt>
                <c:pt idx="27268">
                  <c:v>41008</c:v>
                </c:pt>
                <c:pt idx="27269">
                  <c:v>41008.041669999999</c:v>
                </c:pt>
                <c:pt idx="27270">
                  <c:v>41008.083330000001</c:v>
                </c:pt>
                <c:pt idx="27271">
                  <c:v>41008.124999999993</c:v>
                </c:pt>
                <c:pt idx="27272">
                  <c:v>41008.166669999999</c:v>
                </c:pt>
                <c:pt idx="27273">
                  <c:v>41008.208330000001</c:v>
                </c:pt>
                <c:pt idx="27274">
                  <c:v>41008.25</c:v>
                </c:pt>
                <c:pt idx="27275">
                  <c:v>41008.291669999991</c:v>
                </c:pt>
                <c:pt idx="27276">
                  <c:v>41008.333330000001</c:v>
                </c:pt>
                <c:pt idx="27277">
                  <c:v>41008.375</c:v>
                </c:pt>
                <c:pt idx="27278">
                  <c:v>41008.416670000006</c:v>
                </c:pt>
                <c:pt idx="27279">
                  <c:v>41008.458330000009</c:v>
                </c:pt>
                <c:pt idx="27280">
                  <c:v>41008.5</c:v>
                </c:pt>
                <c:pt idx="27281">
                  <c:v>41008.541669999999</c:v>
                </c:pt>
                <c:pt idx="27282">
                  <c:v>41008.583330000001</c:v>
                </c:pt>
                <c:pt idx="27283">
                  <c:v>41008.624999999993</c:v>
                </c:pt>
                <c:pt idx="27284">
                  <c:v>41008.666669999999</c:v>
                </c:pt>
                <c:pt idx="27285">
                  <c:v>41008.708330000001</c:v>
                </c:pt>
                <c:pt idx="27286">
                  <c:v>41008.75</c:v>
                </c:pt>
                <c:pt idx="27287">
                  <c:v>41008.791669999991</c:v>
                </c:pt>
                <c:pt idx="27288">
                  <c:v>41008.833330000001</c:v>
                </c:pt>
                <c:pt idx="27289">
                  <c:v>41008.875</c:v>
                </c:pt>
                <c:pt idx="27290">
                  <c:v>41008.916670000006</c:v>
                </c:pt>
                <c:pt idx="27291">
                  <c:v>41008.958330000009</c:v>
                </c:pt>
                <c:pt idx="27292">
                  <c:v>41009</c:v>
                </c:pt>
                <c:pt idx="27293">
                  <c:v>41009.041669999999</c:v>
                </c:pt>
                <c:pt idx="27294">
                  <c:v>41009.083330000001</c:v>
                </c:pt>
                <c:pt idx="27295">
                  <c:v>41009.124999999993</c:v>
                </c:pt>
                <c:pt idx="27296">
                  <c:v>41009.166669999999</c:v>
                </c:pt>
                <c:pt idx="27297">
                  <c:v>41009.208330000001</c:v>
                </c:pt>
                <c:pt idx="27298">
                  <c:v>41009.25</c:v>
                </c:pt>
                <c:pt idx="27299">
                  <c:v>41009.291669999991</c:v>
                </c:pt>
                <c:pt idx="27300">
                  <c:v>41009.333330000001</c:v>
                </c:pt>
                <c:pt idx="27301">
                  <c:v>41009.375</c:v>
                </c:pt>
                <c:pt idx="27302">
                  <c:v>41009.416670000006</c:v>
                </c:pt>
                <c:pt idx="27303">
                  <c:v>41009.458330000009</c:v>
                </c:pt>
                <c:pt idx="27304">
                  <c:v>41009.5</c:v>
                </c:pt>
                <c:pt idx="27305">
                  <c:v>41009.541669999999</c:v>
                </c:pt>
                <c:pt idx="27306">
                  <c:v>41009.583330000001</c:v>
                </c:pt>
                <c:pt idx="27307">
                  <c:v>41009.624999999993</c:v>
                </c:pt>
                <c:pt idx="27308">
                  <c:v>41009.666669999999</c:v>
                </c:pt>
                <c:pt idx="27309">
                  <c:v>41009.708330000001</c:v>
                </c:pt>
                <c:pt idx="27310">
                  <c:v>41009.75</c:v>
                </c:pt>
                <c:pt idx="27311">
                  <c:v>41009.791669999991</c:v>
                </c:pt>
                <c:pt idx="27312">
                  <c:v>41009.833330000001</c:v>
                </c:pt>
                <c:pt idx="27313">
                  <c:v>41009.875</c:v>
                </c:pt>
                <c:pt idx="27314">
                  <c:v>41009.916670000006</c:v>
                </c:pt>
                <c:pt idx="27315">
                  <c:v>41009.958330000009</c:v>
                </c:pt>
                <c:pt idx="27316">
                  <c:v>41010</c:v>
                </c:pt>
                <c:pt idx="27317">
                  <c:v>41010.041669999999</c:v>
                </c:pt>
                <c:pt idx="27318">
                  <c:v>41010.083330000001</c:v>
                </c:pt>
                <c:pt idx="27319">
                  <c:v>41010.124999999993</c:v>
                </c:pt>
                <c:pt idx="27320">
                  <c:v>41010.166669999999</c:v>
                </c:pt>
                <c:pt idx="27321">
                  <c:v>41010.208330000001</c:v>
                </c:pt>
                <c:pt idx="27322">
                  <c:v>41010.25</c:v>
                </c:pt>
                <c:pt idx="27323">
                  <c:v>41010.291669999991</c:v>
                </c:pt>
                <c:pt idx="27324">
                  <c:v>41010.333330000001</c:v>
                </c:pt>
                <c:pt idx="27325">
                  <c:v>41010.375</c:v>
                </c:pt>
                <c:pt idx="27326">
                  <c:v>41010.416670000006</c:v>
                </c:pt>
                <c:pt idx="27327">
                  <c:v>41010.458330000009</c:v>
                </c:pt>
                <c:pt idx="27328">
                  <c:v>41010.5</c:v>
                </c:pt>
                <c:pt idx="27329">
                  <c:v>41010.541669999999</c:v>
                </c:pt>
                <c:pt idx="27330">
                  <c:v>41010.583330000001</c:v>
                </c:pt>
                <c:pt idx="27331">
                  <c:v>41010.624999999993</c:v>
                </c:pt>
                <c:pt idx="27332">
                  <c:v>41010.666669999999</c:v>
                </c:pt>
                <c:pt idx="27333">
                  <c:v>41010.708330000001</c:v>
                </c:pt>
                <c:pt idx="27334">
                  <c:v>41010.75</c:v>
                </c:pt>
                <c:pt idx="27335">
                  <c:v>41010.791669999991</c:v>
                </c:pt>
                <c:pt idx="27336">
                  <c:v>41010.833330000001</c:v>
                </c:pt>
                <c:pt idx="27337">
                  <c:v>41010.875</c:v>
                </c:pt>
                <c:pt idx="27338">
                  <c:v>41010.916670000006</c:v>
                </c:pt>
                <c:pt idx="27339">
                  <c:v>41010.958330000009</c:v>
                </c:pt>
                <c:pt idx="27340">
                  <c:v>41011</c:v>
                </c:pt>
                <c:pt idx="27341">
                  <c:v>41011.041669999999</c:v>
                </c:pt>
                <c:pt idx="27342">
                  <c:v>41011.083330000001</c:v>
                </c:pt>
                <c:pt idx="27343">
                  <c:v>41011.124999999993</c:v>
                </c:pt>
                <c:pt idx="27344">
                  <c:v>41011.166669999999</c:v>
                </c:pt>
                <c:pt idx="27345">
                  <c:v>41011.208330000001</c:v>
                </c:pt>
                <c:pt idx="27346">
                  <c:v>41011.25</c:v>
                </c:pt>
                <c:pt idx="27347">
                  <c:v>41011.291669999991</c:v>
                </c:pt>
                <c:pt idx="27348">
                  <c:v>41011.333330000001</c:v>
                </c:pt>
                <c:pt idx="27349">
                  <c:v>41011.375</c:v>
                </c:pt>
                <c:pt idx="27350">
                  <c:v>41011.416670000006</c:v>
                </c:pt>
                <c:pt idx="27351">
                  <c:v>41011.458330000009</c:v>
                </c:pt>
                <c:pt idx="27352">
                  <c:v>41011.5</c:v>
                </c:pt>
                <c:pt idx="27353">
                  <c:v>41011.541669999999</c:v>
                </c:pt>
                <c:pt idx="27354">
                  <c:v>41011.583330000001</c:v>
                </c:pt>
                <c:pt idx="27355">
                  <c:v>41011.624999999993</c:v>
                </c:pt>
                <c:pt idx="27356">
                  <c:v>41011.666669999999</c:v>
                </c:pt>
                <c:pt idx="27357">
                  <c:v>41011.708330000001</c:v>
                </c:pt>
                <c:pt idx="27358">
                  <c:v>41011.75</c:v>
                </c:pt>
                <c:pt idx="27359">
                  <c:v>41011.791669999991</c:v>
                </c:pt>
                <c:pt idx="27360">
                  <c:v>41011.833330000001</c:v>
                </c:pt>
                <c:pt idx="27361">
                  <c:v>41011.875</c:v>
                </c:pt>
                <c:pt idx="27362">
                  <c:v>41011.916670000006</c:v>
                </c:pt>
                <c:pt idx="27363">
                  <c:v>41011.958330000009</c:v>
                </c:pt>
                <c:pt idx="27364">
                  <c:v>41012</c:v>
                </c:pt>
                <c:pt idx="27365">
                  <c:v>41012.041669999999</c:v>
                </c:pt>
                <c:pt idx="27366">
                  <c:v>41012.083330000001</c:v>
                </c:pt>
                <c:pt idx="27367">
                  <c:v>41012.124999999993</c:v>
                </c:pt>
                <c:pt idx="27368">
                  <c:v>41012.166669999999</c:v>
                </c:pt>
                <c:pt idx="27369">
                  <c:v>41012.208330000001</c:v>
                </c:pt>
                <c:pt idx="27370">
                  <c:v>41012.25</c:v>
                </c:pt>
                <c:pt idx="27371">
                  <c:v>41012.291669999991</c:v>
                </c:pt>
                <c:pt idx="27372">
                  <c:v>41012.333330000001</c:v>
                </c:pt>
                <c:pt idx="27373">
                  <c:v>41012.375</c:v>
                </c:pt>
                <c:pt idx="27374">
                  <c:v>41012.416670000006</c:v>
                </c:pt>
                <c:pt idx="27375">
                  <c:v>41012.458330000009</c:v>
                </c:pt>
                <c:pt idx="27376">
                  <c:v>41012.5</c:v>
                </c:pt>
                <c:pt idx="27377">
                  <c:v>41012.541669999999</c:v>
                </c:pt>
                <c:pt idx="27378">
                  <c:v>41012.583330000001</c:v>
                </c:pt>
                <c:pt idx="27379">
                  <c:v>41012.624999999993</c:v>
                </c:pt>
                <c:pt idx="27380">
                  <c:v>41012.666669999999</c:v>
                </c:pt>
                <c:pt idx="27381">
                  <c:v>41012.708330000001</c:v>
                </c:pt>
                <c:pt idx="27382">
                  <c:v>41012.75</c:v>
                </c:pt>
                <c:pt idx="27383">
                  <c:v>41012.791669999991</c:v>
                </c:pt>
                <c:pt idx="27384">
                  <c:v>41012.833330000001</c:v>
                </c:pt>
                <c:pt idx="27385">
                  <c:v>41012.875</c:v>
                </c:pt>
                <c:pt idx="27386">
                  <c:v>41012.916670000006</c:v>
                </c:pt>
                <c:pt idx="27387">
                  <c:v>41012.958330000009</c:v>
                </c:pt>
                <c:pt idx="27388">
                  <c:v>41013</c:v>
                </c:pt>
                <c:pt idx="27389">
                  <c:v>41013.041669999999</c:v>
                </c:pt>
                <c:pt idx="27390">
                  <c:v>41013.083330000001</c:v>
                </c:pt>
                <c:pt idx="27391">
                  <c:v>41013.124999999993</c:v>
                </c:pt>
                <c:pt idx="27392">
                  <c:v>41013.166669999999</c:v>
                </c:pt>
                <c:pt idx="27393">
                  <c:v>41013.208330000001</c:v>
                </c:pt>
                <c:pt idx="27394">
                  <c:v>41013.25</c:v>
                </c:pt>
                <c:pt idx="27395">
                  <c:v>41013.291669999991</c:v>
                </c:pt>
                <c:pt idx="27396">
                  <c:v>41013.333330000001</c:v>
                </c:pt>
                <c:pt idx="27397">
                  <c:v>41013.375</c:v>
                </c:pt>
                <c:pt idx="27398">
                  <c:v>41013.416670000006</c:v>
                </c:pt>
                <c:pt idx="27399">
                  <c:v>41013.458330000009</c:v>
                </c:pt>
                <c:pt idx="27400">
                  <c:v>41013.5</c:v>
                </c:pt>
                <c:pt idx="27401">
                  <c:v>41013.541669999999</c:v>
                </c:pt>
                <c:pt idx="27402">
                  <c:v>41013.583330000001</c:v>
                </c:pt>
                <c:pt idx="27403">
                  <c:v>41013.624999999993</c:v>
                </c:pt>
                <c:pt idx="27404">
                  <c:v>41013.666669999999</c:v>
                </c:pt>
                <c:pt idx="27405">
                  <c:v>41013.708330000001</c:v>
                </c:pt>
                <c:pt idx="27406">
                  <c:v>41013.75</c:v>
                </c:pt>
                <c:pt idx="27407">
                  <c:v>41013.791669999991</c:v>
                </c:pt>
                <c:pt idx="27408">
                  <c:v>41013.833330000001</c:v>
                </c:pt>
                <c:pt idx="27409">
                  <c:v>41013.875</c:v>
                </c:pt>
                <c:pt idx="27410">
                  <c:v>41013.916670000006</c:v>
                </c:pt>
                <c:pt idx="27411">
                  <c:v>41013.958330000009</c:v>
                </c:pt>
                <c:pt idx="27412">
                  <c:v>41014</c:v>
                </c:pt>
                <c:pt idx="27413">
                  <c:v>41014.041669999999</c:v>
                </c:pt>
                <c:pt idx="27414">
                  <c:v>41014.083330000001</c:v>
                </c:pt>
                <c:pt idx="27415">
                  <c:v>41014.124999999993</c:v>
                </c:pt>
                <c:pt idx="27416">
                  <c:v>41014.166669999999</c:v>
                </c:pt>
                <c:pt idx="27417">
                  <c:v>41014.208330000001</c:v>
                </c:pt>
                <c:pt idx="27418">
                  <c:v>41014.25</c:v>
                </c:pt>
                <c:pt idx="27419">
                  <c:v>41014.291669999991</c:v>
                </c:pt>
                <c:pt idx="27420">
                  <c:v>41014.333330000001</c:v>
                </c:pt>
                <c:pt idx="27421">
                  <c:v>41014.375</c:v>
                </c:pt>
                <c:pt idx="27422">
                  <c:v>41014.416670000006</c:v>
                </c:pt>
                <c:pt idx="27423">
                  <c:v>41014.458330000009</c:v>
                </c:pt>
                <c:pt idx="27424">
                  <c:v>41014.5</c:v>
                </c:pt>
                <c:pt idx="27425">
                  <c:v>41014.541669999999</c:v>
                </c:pt>
                <c:pt idx="27426">
                  <c:v>41014.583330000001</c:v>
                </c:pt>
                <c:pt idx="27427">
                  <c:v>41014.624999999993</c:v>
                </c:pt>
                <c:pt idx="27428">
                  <c:v>41014.666669999999</c:v>
                </c:pt>
                <c:pt idx="27429">
                  <c:v>41014.708330000001</c:v>
                </c:pt>
                <c:pt idx="27430">
                  <c:v>41014.75</c:v>
                </c:pt>
                <c:pt idx="27431">
                  <c:v>41014.791669999991</c:v>
                </c:pt>
                <c:pt idx="27432">
                  <c:v>41014.833330000001</c:v>
                </c:pt>
                <c:pt idx="27433">
                  <c:v>41014.875</c:v>
                </c:pt>
                <c:pt idx="27434">
                  <c:v>41014.916670000006</c:v>
                </c:pt>
                <c:pt idx="27435">
                  <c:v>41014.958330000009</c:v>
                </c:pt>
                <c:pt idx="27436">
                  <c:v>41015</c:v>
                </c:pt>
                <c:pt idx="27437">
                  <c:v>41015.041669999999</c:v>
                </c:pt>
                <c:pt idx="27438">
                  <c:v>41015.083330000001</c:v>
                </c:pt>
                <c:pt idx="27439">
                  <c:v>41015.124999999993</c:v>
                </c:pt>
                <c:pt idx="27440">
                  <c:v>41015.166669999999</c:v>
                </c:pt>
                <c:pt idx="27441">
                  <c:v>41015.208330000001</c:v>
                </c:pt>
                <c:pt idx="27442">
                  <c:v>41015.25</c:v>
                </c:pt>
                <c:pt idx="27443">
                  <c:v>41015.291669999991</c:v>
                </c:pt>
                <c:pt idx="27444">
                  <c:v>41015.333330000001</c:v>
                </c:pt>
                <c:pt idx="27445">
                  <c:v>41015.375</c:v>
                </c:pt>
                <c:pt idx="27446">
                  <c:v>41015.416670000006</c:v>
                </c:pt>
                <c:pt idx="27447">
                  <c:v>41015.458330000009</c:v>
                </c:pt>
                <c:pt idx="27448">
                  <c:v>41015.5</c:v>
                </c:pt>
                <c:pt idx="27449">
                  <c:v>41015.541669999999</c:v>
                </c:pt>
                <c:pt idx="27450">
                  <c:v>41015.583330000001</c:v>
                </c:pt>
                <c:pt idx="27451">
                  <c:v>41015.624999999993</c:v>
                </c:pt>
                <c:pt idx="27452">
                  <c:v>41015.666669999999</c:v>
                </c:pt>
                <c:pt idx="27453">
                  <c:v>41015.708330000001</c:v>
                </c:pt>
                <c:pt idx="27454">
                  <c:v>41015.75</c:v>
                </c:pt>
                <c:pt idx="27455">
                  <c:v>41015.791669999991</c:v>
                </c:pt>
                <c:pt idx="27456">
                  <c:v>41015.833330000001</c:v>
                </c:pt>
                <c:pt idx="27457">
                  <c:v>41015.875</c:v>
                </c:pt>
                <c:pt idx="27458">
                  <c:v>41015.916670000006</c:v>
                </c:pt>
                <c:pt idx="27459">
                  <c:v>41015.958330000009</c:v>
                </c:pt>
                <c:pt idx="27460">
                  <c:v>41016</c:v>
                </c:pt>
                <c:pt idx="27461">
                  <c:v>41016.041669999999</c:v>
                </c:pt>
                <c:pt idx="27462">
                  <c:v>41016.083330000001</c:v>
                </c:pt>
                <c:pt idx="27463">
                  <c:v>41016.124999999993</c:v>
                </c:pt>
                <c:pt idx="27464">
                  <c:v>41016.166669999999</c:v>
                </c:pt>
                <c:pt idx="27465">
                  <c:v>41016.208330000001</c:v>
                </c:pt>
                <c:pt idx="27466">
                  <c:v>41016.25</c:v>
                </c:pt>
                <c:pt idx="27467">
                  <c:v>41016.291669999991</c:v>
                </c:pt>
                <c:pt idx="27468">
                  <c:v>41016.333330000001</c:v>
                </c:pt>
                <c:pt idx="27469">
                  <c:v>41016.375</c:v>
                </c:pt>
                <c:pt idx="27470">
                  <c:v>41016.416670000006</c:v>
                </c:pt>
                <c:pt idx="27471">
                  <c:v>41016.458330000009</c:v>
                </c:pt>
                <c:pt idx="27472">
                  <c:v>41016.5</c:v>
                </c:pt>
                <c:pt idx="27473">
                  <c:v>41016.541669999999</c:v>
                </c:pt>
                <c:pt idx="27474">
                  <c:v>41016.583330000001</c:v>
                </c:pt>
                <c:pt idx="27475">
                  <c:v>41016.624999999993</c:v>
                </c:pt>
                <c:pt idx="27476">
                  <c:v>41016.666669999999</c:v>
                </c:pt>
                <c:pt idx="27477">
                  <c:v>41016.708330000001</c:v>
                </c:pt>
                <c:pt idx="27478">
                  <c:v>41016.75</c:v>
                </c:pt>
                <c:pt idx="27479">
                  <c:v>41016.791669999991</c:v>
                </c:pt>
                <c:pt idx="27480">
                  <c:v>41016.833330000001</c:v>
                </c:pt>
                <c:pt idx="27481">
                  <c:v>41016.875</c:v>
                </c:pt>
                <c:pt idx="27482">
                  <c:v>41016.916670000006</c:v>
                </c:pt>
                <c:pt idx="27483">
                  <c:v>41016.958330000009</c:v>
                </c:pt>
                <c:pt idx="27484">
                  <c:v>41017</c:v>
                </c:pt>
                <c:pt idx="27485">
                  <c:v>41017.041669999999</c:v>
                </c:pt>
                <c:pt idx="27486">
                  <c:v>41017.083330000001</c:v>
                </c:pt>
                <c:pt idx="27487">
                  <c:v>41017.124999999993</c:v>
                </c:pt>
                <c:pt idx="27488">
                  <c:v>41017.166669999999</c:v>
                </c:pt>
                <c:pt idx="27489">
                  <c:v>41017.208330000001</c:v>
                </c:pt>
                <c:pt idx="27490">
                  <c:v>41017.25</c:v>
                </c:pt>
                <c:pt idx="27491">
                  <c:v>41017.291669999991</c:v>
                </c:pt>
                <c:pt idx="27492">
                  <c:v>41017.333330000001</c:v>
                </c:pt>
                <c:pt idx="27493">
                  <c:v>41017.375</c:v>
                </c:pt>
                <c:pt idx="27494">
                  <c:v>41017.416670000006</c:v>
                </c:pt>
                <c:pt idx="27495">
                  <c:v>41017.458330000009</c:v>
                </c:pt>
                <c:pt idx="27496">
                  <c:v>41017.5</c:v>
                </c:pt>
                <c:pt idx="27497">
                  <c:v>41017.541669999999</c:v>
                </c:pt>
                <c:pt idx="27498">
                  <c:v>41017.583330000001</c:v>
                </c:pt>
                <c:pt idx="27499">
                  <c:v>41017.624999999993</c:v>
                </c:pt>
                <c:pt idx="27500">
                  <c:v>41017.666669999999</c:v>
                </c:pt>
                <c:pt idx="27501">
                  <c:v>41017.708330000001</c:v>
                </c:pt>
                <c:pt idx="27502">
                  <c:v>41017.75</c:v>
                </c:pt>
                <c:pt idx="27503">
                  <c:v>41017.791669999991</c:v>
                </c:pt>
                <c:pt idx="27504">
                  <c:v>41017.833330000001</c:v>
                </c:pt>
                <c:pt idx="27505">
                  <c:v>41017.875</c:v>
                </c:pt>
                <c:pt idx="27506">
                  <c:v>41017.916670000006</c:v>
                </c:pt>
                <c:pt idx="27507">
                  <c:v>41017.958330000009</c:v>
                </c:pt>
                <c:pt idx="27508">
                  <c:v>41018</c:v>
                </c:pt>
                <c:pt idx="27509">
                  <c:v>41018.041669999999</c:v>
                </c:pt>
                <c:pt idx="27510">
                  <c:v>41018.083330000001</c:v>
                </c:pt>
                <c:pt idx="27511">
                  <c:v>41018.124999999993</c:v>
                </c:pt>
                <c:pt idx="27512">
                  <c:v>41018.166669999999</c:v>
                </c:pt>
                <c:pt idx="27513">
                  <c:v>41018.208330000001</c:v>
                </c:pt>
                <c:pt idx="27514">
                  <c:v>41018.25</c:v>
                </c:pt>
                <c:pt idx="27515">
                  <c:v>41018.291669999991</c:v>
                </c:pt>
                <c:pt idx="27516">
                  <c:v>41018.333330000001</c:v>
                </c:pt>
                <c:pt idx="27517">
                  <c:v>41018.375</c:v>
                </c:pt>
                <c:pt idx="27518">
                  <c:v>41018.416670000006</c:v>
                </c:pt>
                <c:pt idx="27519">
                  <c:v>41018.458330000009</c:v>
                </c:pt>
                <c:pt idx="27520">
                  <c:v>41018.5</c:v>
                </c:pt>
                <c:pt idx="27521">
                  <c:v>41018.541669999999</c:v>
                </c:pt>
                <c:pt idx="27522">
                  <c:v>41018.583330000001</c:v>
                </c:pt>
                <c:pt idx="27523">
                  <c:v>41018.624999999993</c:v>
                </c:pt>
                <c:pt idx="27524">
                  <c:v>41018.666669999999</c:v>
                </c:pt>
                <c:pt idx="27525">
                  <c:v>41018.708330000001</c:v>
                </c:pt>
                <c:pt idx="27526">
                  <c:v>41018.75</c:v>
                </c:pt>
                <c:pt idx="27527">
                  <c:v>41018.791669999991</c:v>
                </c:pt>
                <c:pt idx="27528">
                  <c:v>41018.833330000001</c:v>
                </c:pt>
                <c:pt idx="27529">
                  <c:v>41018.875</c:v>
                </c:pt>
                <c:pt idx="27530">
                  <c:v>41018.916670000006</c:v>
                </c:pt>
                <c:pt idx="27531">
                  <c:v>41018.958330000009</c:v>
                </c:pt>
                <c:pt idx="27532">
                  <c:v>41019</c:v>
                </c:pt>
                <c:pt idx="27533">
                  <c:v>41019.041669999999</c:v>
                </c:pt>
                <c:pt idx="27534">
                  <c:v>41019.083330000001</c:v>
                </c:pt>
                <c:pt idx="27535">
                  <c:v>41019.124999999993</c:v>
                </c:pt>
                <c:pt idx="27536">
                  <c:v>41019.166669999999</c:v>
                </c:pt>
                <c:pt idx="27537">
                  <c:v>41019.208330000001</c:v>
                </c:pt>
                <c:pt idx="27538">
                  <c:v>41019.25</c:v>
                </c:pt>
                <c:pt idx="27539">
                  <c:v>41019.291669999991</c:v>
                </c:pt>
                <c:pt idx="27540">
                  <c:v>41019.333330000001</c:v>
                </c:pt>
                <c:pt idx="27541">
                  <c:v>41019.375</c:v>
                </c:pt>
                <c:pt idx="27542">
                  <c:v>41019.416670000006</c:v>
                </c:pt>
                <c:pt idx="27543">
                  <c:v>41019.458330000009</c:v>
                </c:pt>
                <c:pt idx="27544">
                  <c:v>41019.5</c:v>
                </c:pt>
                <c:pt idx="27545">
                  <c:v>41019.541669999999</c:v>
                </c:pt>
                <c:pt idx="27546">
                  <c:v>41019.583330000001</c:v>
                </c:pt>
                <c:pt idx="27547">
                  <c:v>41019.624999999993</c:v>
                </c:pt>
                <c:pt idx="27548">
                  <c:v>41019.666669999999</c:v>
                </c:pt>
                <c:pt idx="27549">
                  <c:v>41019.708330000001</c:v>
                </c:pt>
                <c:pt idx="27550">
                  <c:v>41019.75</c:v>
                </c:pt>
                <c:pt idx="27551">
                  <c:v>41019.791669999991</c:v>
                </c:pt>
                <c:pt idx="27552">
                  <c:v>41019.833330000001</c:v>
                </c:pt>
                <c:pt idx="27553">
                  <c:v>41019.875</c:v>
                </c:pt>
                <c:pt idx="27554">
                  <c:v>41019.916670000006</c:v>
                </c:pt>
                <c:pt idx="27555">
                  <c:v>41019.958330000009</c:v>
                </c:pt>
                <c:pt idx="27556">
                  <c:v>41020</c:v>
                </c:pt>
                <c:pt idx="27557">
                  <c:v>41020.041669999999</c:v>
                </c:pt>
                <c:pt idx="27558">
                  <c:v>41020.083330000001</c:v>
                </c:pt>
                <c:pt idx="27559">
                  <c:v>41020.124999999993</c:v>
                </c:pt>
                <c:pt idx="27560">
                  <c:v>41020.166669999999</c:v>
                </c:pt>
                <c:pt idx="27561">
                  <c:v>41020.208330000001</c:v>
                </c:pt>
                <c:pt idx="27562">
                  <c:v>41020.25</c:v>
                </c:pt>
                <c:pt idx="27563">
                  <c:v>41020.291669999991</c:v>
                </c:pt>
                <c:pt idx="27564">
                  <c:v>41020.333330000001</c:v>
                </c:pt>
                <c:pt idx="27565">
                  <c:v>41020.375</c:v>
                </c:pt>
                <c:pt idx="27566">
                  <c:v>41020.416670000006</c:v>
                </c:pt>
                <c:pt idx="27567">
                  <c:v>41020.458330000009</c:v>
                </c:pt>
                <c:pt idx="27568">
                  <c:v>41020.5</c:v>
                </c:pt>
                <c:pt idx="27569">
                  <c:v>41020.541669999999</c:v>
                </c:pt>
                <c:pt idx="27570">
                  <c:v>41020.583330000001</c:v>
                </c:pt>
                <c:pt idx="27571">
                  <c:v>41020.624999999993</c:v>
                </c:pt>
                <c:pt idx="27572">
                  <c:v>41020.666669999999</c:v>
                </c:pt>
                <c:pt idx="27573">
                  <c:v>41020.708330000001</c:v>
                </c:pt>
                <c:pt idx="27574">
                  <c:v>41020.75</c:v>
                </c:pt>
                <c:pt idx="27575">
                  <c:v>41020.791669999991</c:v>
                </c:pt>
                <c:pt idx="27576">
                  <c:v>41020.833330000001</c:v>
                </c:pt>
                <c:pt idx="27577">
                  <c:v>41020.875</c:v>
                </c:pt>
                <c:pt idx="27578">
                  <c:v>41020.916670000006</c:v>
                </c:pt>
                <c:pt idx="27579">
                  <c:v>41020.958330000009</c:v>
                </c:pt>
                <c:pt idx="27580">
                  <c:v>41021</c:v>
                </c:pt>
                <c:pt idx="27581">
                  <c:v>41021.041669999999</c:v>
                </c:pt>
                <c:pt idx="27582">
                  <c:v>41021.083330000001</c:v>
                </c:pt>
                <c:pt idx="27583">
                  <c:v>41021.124999999993</c:v>
                </c:pt>
                <c:pt idx="27584">
                  <c:v>41021.166669999999</c:v>
                </c:pt>
                <c:pt idx="27585">
                  <c:v>41021.208330000001</c:v>
                </c:pt>
                <c:pt idx="27586">
                  <c:v>41021.25</c:v>
                </c:pt>
                <c:pt idx="27587">
                  <c:v>41021.291669999991</c:v>
                </c:pt>
                <c:pt idx="27588">
                  <c:v>41021.333330000001</c:v>
                </c:pt>
                <c:pt idx="27589">
                  <c:v>41021.375</c:v>
                </c:pt>
                <c:pt idx="27590">
                  <c:v>41021.416670000006</c:v>
                </c:pt>
                <c:pt idx="27591">
                  <c:v>41021.458330000009</c:v>
                </c:pt>
                <c:pt idx="27592">
                  <c:v>41021.5</c:v>
                </c:pt>
                <c:pt idx="27593">
                  <c:v>41021.541669999999</c:v>
                </c:pt>
                <c:pt idx="27594">
                  <c:v>41021.583330000001</c:v>
                </c:pt>
                <c:pt idx="27595">
                  <c:v>41021.624999999993</c:v>
                </c:pt>
                <c:pt idx="27596">
                  <c:v>41021.666669999999</c:v>
                </c:pt>
                <c:pt idx="27597">
                  <c:v>41021.708330000001</c:v>
                </c:pt>
                <c:pt idx="27598">
                  <c:v>41021.75</c:v>
                </c:pt>
                <c:pt idx="27599">
                  <c:v>41021.791669999991</c:v>
                </c:pt>
                <c:pt idx="27600">
                  <c:v>41021.833330000001</c:v>
                </c:pt>
                <c:pt idx="27601">
                  <c:v>41021.875</c:v>
                </c:pt>
                <c:pt idx="27602">
                  <c:v>41021.916670000006</c:v>
                </c:pt>
                <c:pt idx="27603">
                  <c:v>41021.958330000009</c:v>
                </c:pt>
                <c:pt idx="27604">
                  <c:v>41022</c:v>
                </c:pt>
                <c:pt idx="27605">
                  <c:v>41022.041669999999</c:v>
                </c:pt>
                <c:pt idx="27606">
                  <c:v>41022.083330000001</c:v>
                </c:pt>
                <c:pt idx="27607">
                  <c:v>41022.124999999993</c:v>
                </c:pt>
                <c:pt idx="27608">
                  <c:v>41022.166669999999</c:v>
                </c:pt>
                <c:pt idx="27609">
                  <c:v>41022.208330000001</c:v>
                </c:pt>
                <c:pt idx="27610">
                  <c:v>41022.25</c:v>
                </c:pt>
                <c:pt idx="27611">
                  <c:v>41022.291669999991</c:v>
                </c:pt>
                <c:pt idx="27612">
                  <c:v>41022.333330000001</c:v>
                </c:pt>
                <c:pt idx="27613">
                  <c:v>41022.375</c:v>
                </c:pt>
                <c:pt idx="27614">
                  <c:v>41022.416670000006</c:v>
                </c:pt>
                <c:pt idx="27615">
                  <c:v>41022.458330000009</c:v>
                </c:pt>
                <c:pt idx="27616">
                  <c:v>41022.5</c:v>
                </c:pt>
                <c:pt idx="27617">
                  <c:v>41022.541669999999</c:v>
                </c:pt>
                <c:pt idx="27618">
                  <c:v>41022.583330000001</c:v>
                </c:pt>
                <c:pt idx="27619">
                  <c:v>41022.624999999993</c:v>
                </c:pt>
                <c:pt idx="27620">
                  <c:v>41022.666669999999</c:v>
                </c:pt>
                <c:pt idx="27621">
                  <c:v>41022.708330000001</c:v>
                </c:pt>
                <c:pt idx="27622">
                  <c:v>41022.75</c:v>
                </c:pt>
                <c:pt idx="27623">
                  <c:v>41022.791669999991</c:v>
                </c:pt>
                <c:pt idx="27624">
                  <c:v>41022.833330000001</c:v>
                </c:pt>
                <c:pt idx="27625">
                  <c:v>41022.875</c:v>
                </c:pt>
                <c:pt idx="27626">
                  <c:v>41022.916670000006</c:v>
                </c:pt>
                <c:pt idx="27627">
                  <c:v>41022.958330000009</c:v>
                </c:pt>
                <c:pt idx="27628">
                  <c:v>41023</c:v>
                </c:pt>
                <c:pt idx="27629">
                  <c:v>41023.041669999999</c:v>
                </c:pt>
                <c:pt idx="27630">
                  <c:v>41023.083330000001</c:v>
                </c:pt>
                <c:pt idx="27631">
                  <c:v>41023.124999999993</c:v>
                </c:pt>
                <c:pt idx="27632">
                  <c:v>41023.166669999999</c:v>
                </c:pt>
                <c:pt idx="27633">
                  <c:v>41023.208330000001</c:v>
                </c:pt>
                <c:pt idx="27634">
                  <c:v>41023.25</c:v>
                </c:pt>
                <c:pt idx="27635">
                  <c:v>41023.291669999991</c:v>
                </c:pt>
                <c:pt idx="27636">
                  <c:v>41023.333330000001</c:v>
                </c:pt>
                <c:pt idx="27637">
                  <c:v>41023.375</c:v>
                </c:pt>
                <c:pt idx="27638">
                  <c:v>41023.416670000006</c:v>
                </c:pt>
                <c:pt idx="27639">
                  <c:v>41023.458330000009</c:v>
                </c:pt>
                <c:pt idx="27640">
                  <c:v>41023.5</c:v>
                </c:pt>
                <c:pt idx="27641">
                  <c:v>41023.541669999999</c:v>
                </c:pt>
                <c:pt idx="27642">
                  <c:v>41023.583330000001</c:v>
                </c:pt>
                <c:pt idx="27643">
                  <c:v>41023.624999999993</c:v>
                </c:pt>
                <c:pt idx="27644">
                  <c:v>41023.666669999999</c:v>
                </c:pt>
                <c:pt idx="27645">
                  <c:v>41023.708330000001</c:v>
                </c:pt>
                <c:pt idx="27646">
                  <c:v>41023.75</c:v>
                </c:pt>
                <c:pt idx="27647">
                  <c:v>41023.791669999991</c:v>
                </c:pt>
                <c:pt idx="27648">
                  <c:v>41023.833330000001</c:v>
                </c:pt>
                <c:pt idx="27649">
                  <c:v>41023.875</c:v>
                </c:pt>
                <c:pt idx="27650">
                  <c:v>41023.916670000006</c:v>
                </c:pt>
                <c:pt idx="27651">
                  <c:v>41023.958330000009</c:v>
                </c:pt>
                <c:pt idx="27652">
                  <c:v>41024</c:v>
                </c:pt>
                <c:pt idx="27653">
                  <c:v>41024.041669999999</c:v>
                </c:pt>
                <c:pt idx="27654">
                  <c:v>41024.083330000001</c:v>
                </c:pt>
                <c:pt idx="27655">
                  <c:v>41024.124999999993</c:v>
                </c:pt>
                <c:pt idx="27656">
                  <c:v>41024.166669999999</c:v>
                </c:pt>
                <c:pt idx="27657">
                  <c:v>41024.208330000001</c:v>
                </c:pt>
                <c:pt idx="27658">
                  <c:v>41024.25</c:v>
                </c:pt>
                <c:pt idx="27659">
                  <c:v>41024.291669999991</c:v>
                </c:pt>
                <c:pt idx="27660">
                  <c:v>41024.333330000001</c:v>
                </c:pt>
                <c:pt idx="27661">
                  <c:v>41024.375</c:v>
                </c:pt>
                <c:pt idx="27662">
                  <c:v>41024.416670000006</c:v>
                </c:pt>
                <c:pt idx="27663">
                  <c:v>41024.458330000009</c:v>
                </c:pt>
                <c:pt idx="27664">
                  <c:v>41024.5</c:v>
                </c:pt>
                <c:pt idx="27665">
                  <c:v>41024.541669999999</c:v>
                </c:pt>
                <c:pt idx="27666">
                  <c:v>41024.583330000001</c:v>
                </c:pt>
                <c:pt idx="27667">
                  <c:v>41024.624999999993</c:v>
                </c:pt>
                <c:pt idx="27668">
                  <c:v>41024.666669999999</c:v>
                </c:pt>
                <c:pt idx="27669">
                  <c:v>41024.708330000001</c:v>
                </c:pt>
                <c:pt idx="27670">
                  <c:v>41024.75</c:v>
                </c:pt>
                <c:pt idx="27671">
                  <c:v>41024.791669999991</c:v>
                </c:pt>
                <c:pt idx="27672">
                  <c:v>41024.833330000001</c:v>
                </c:pt>
                <c:pt idx="27673">
                  <c:v>41024.875</c:v>
                </c:pt>
                <c:pt idx="27674">
                  <c:v>41024.916670000006</c:v>
                </c:pt>
                <c:pt idx="27675">
                  <c:v>41024.958330000009</c:v>
                </c:pt>
                <c:pt idx="27676">
                  <c:v>41025</c:v>
                </c:pt>
                <c:pt idx="27677">
                  <c:v>41025.041669999999</c:v>
                </c:pt>
                <c:pt idx="27678">
                  <c:v>41025.083330000001</c:v>
                </c:pt>
                <c:pt idx="27679">
                  <c:v>41025.124999999993</c:v>
                </c:pt>
                <c:pt idx="27680">
                  <c:v>41025.166669999999</c:v>
                </c:pt>
                <c:pt idx="27681">
                  <c:v>41025.208330000001</c:v>
                </c:pt>
                <c:pt idx="27682">
                  <c:v>41025.25</c:v>
                </c:pt>
                <c:pt idx="27683">
                  <c:v>41025.291669999991</c:v>
                </c:pt>
                <c:pt idx="27684">
                  <c:v>41025.333330000001</c:v>
                </c:pt>
                <c:pt idx="27685">
                  <c:v>41025.375</c:v>
                </c:pt>
                <c:pt idx="27686">
                  <c:v>41025.416670000006</c:v>
                </c:pt>
                <c:pt idx="27687">
                  <c:v>41025.458330000009</c:v>
                </c:pt>
                <c:pt idx="27688">
                  <c:v>41025.5</c:v>
                </c:pt>
                <c:pt idx="27689">
                  <c:v>41025.541669999999</c:v>
                </c:pt>
                <c:pt idx="27690">
                  <c:v>41025.583330000001</c:v>
                </c:pt>
                <c:pt idx="27691">
                  <c:v>41025.624999999993</c:v>
                </c:pt>
                <c:pt idx="27692">
                  <c:v>41025.666669999999</c:v>
                </c:pt>
                <c:pt idx="27693">
                  <c:v>41025.708330000001</c:v>
                </c:pt>
                <c:pt idx="27694">
                  <c:v>41025.75</c:v>
                </c:pt>
                <c:pt idx="27695">
                  <c:v>41025.791669999991</c:v>
                </c:pt>
                <c:pt idx="27696">
                  <c:v>41025.833330000001</c:v>
                </c:pt>
                <c:pt idx="27697">
                  <c:v>41025.875</c:v>
                </c:pt>
                <c:pt idx="27698">
                  <c:v>41025.916670000006</c:v>
                </c:pt>
                <c:pt idx="27699">
                  <c:v>41025.958330000009</c:v>
                </c:pt>
                <c:pt idx="27700">
                  <c:v>41026</c:v>
                </c:pt>
                <c:pt idx="27701">
                  <c:v>41026.041669999999</c:v>
                </c:pt>
                <c:pt idx="27702">
                  <c:v>41026.083330000001</c:v>
                </c:pt>
                <c:pt idx="27703">
                  <c:v>41026.124999999993</c:v>
                </c:pt>
                <c:pt idx="27704">
                  <c:v>41026.166669999999</c:v>
                </c:pt>
                <c:pt idx="27705">
                  <c:v>41026.208330000001</c:v>
                </c:pt>
                <c:pt idx="27706">
                  <c:v>41026.25</c:v>
                </c:pt>
                <c:pt idx="27707">
                  <c:v>41026.291669999991</c:v>
                </c:pt>
                <c:pt idx="27708">
                  <c:v>41026.333330000001</c:v>
                </c:pt>
                <c:pt idx="27709">
                  <c:v>41026.375</c:v>
                </c:pt>
                <c:pt idx="27710">
                  <c:v>41026.416670000006</c:v>
                </c:pt>
                <c:pt idx="27711">
                  <c:v>41026.458330000009</c:v>
                </c:pt>
                <c:pt idx="27712">
                  <c:v>41026.5</c:v>
                </c:pt>
                <c:pt idx="27713">
                  <c:v>41026.541669999999</c:v>
                </c:pt>
                <c:pt idx="27714">
                  <c:v>41026.583330000001</c:v>
                </c:pt>
                <c:pt idx="27715">
                  <c:v>41026.624999999993</c:v>
                </c:pt>
                <c:pt idx="27716">
                  <c:v>41026.666669999999</c:v>
                </c:pt>
                <c:pt idx="27717">
                  <c:v>41026.708330000001</c:v>
                </c:pt>
                <c:pt idx="27718">
                  <c:v>41026.75</c:v>
                </c:pt>
                <c:pt idx="27719">
                  <c:v>41026.791669999991</c:v>
                </c:pt>
                <c:pt idx="27720">
                  <c:v>41026.833330000001</c:v>
                </c:pt>
                <c:pt idx="27721">
                  <c:v>41026.875</c:v>
                </c:pt>
                <c:pt idx="27722">
                  <c:v>41026.916670000006</c:v>
                </c:pt>
                <c:pt idx="27723">
                  <c:v>41026.958330000009</c:v>
                </c:pt>
                <c:pt idx="27724">
                  <c:v>41027</c:v>
                </c:pt>
                <c:pt idx="27725">
                  <c:v>41027.041669999999</c:v>
                </c:pt>
                <c:pt idx="27726">
                  <c:v>41027.083330000001</c:v>
                </c:pt>
                <c:pt idx="27727">
                  <c:v>41027.124999999993</c:v>
                </c:pt>
                <c:pt idx="27728">
                  <c:v>41027.166669999999</c:v>
                </c:pt>
                <c:pt idx="27729">
                  <c:v>41027.208330000001</c:v>
                </c:pt>
                <c:pt idx="27730">
                  <c:v>41027.25</c:v>
                </c:pt>
                <c:pt idx="27731">
                  <c:v>41027.291669999991</c:v>
                </c:pt>
                <c:pt idx="27732">
                  <c:v>41027.333330000001</c:v>
                </c:pt>
                <c:pt idx="27733">
                  <c:v>41027.375</c:v>
                </c:pt>
                <c:pt idx="27734">
                  <c:v>41027.416670000006</c:v>
                </c:pt>
                <c:pt idx="27735">
                  <c:v>41027.458330000009</c:v>
                </c:pt>
                <c:pt idx="27736">
                  <c:v>41027.5</c:v>
                </c:pt>
                <c:pt idx="27737">
                  <c:v>41027.541669999999</c:v>
                </c:pt>
                <c:pt idx="27738">
                  <c:v>41027.583330000001</c:v>
                </c:pt>
                <c:pt idx="27739">
                  <c:v>41027.624999999993</c:v>
                </c:pt>
                <c:pt idx="27740">
                  <c:v>41027.666669999999</c:v>
                </c:pt>
                <c:pt idx="27741">
                  <c:v>41027.708330000001</c:v>
                </c:pt>
                <c:pt idx="27742">
                  <c:v>41027.75</c:v>
                </c:pt>
                <c:pt idx="27743">
                  <c:v>41027.791669999991</c:v>
                </c:pt>
                <c:pt idx="27744">
                  <c:v>41027.833330000001</c:v>
                </c:pt>
                <c:pt idx="27745">
                  <c:v>41027.875</c:v>
                </c:pt>
                <c:pt idx="27746">
                  <c:v>41027.916670000006</c:v>
                </c:pt>
                <c:pt idx="27747">
                  <c:v>41027.958330000009</c:v>
                </c:pt>
                <c:pt idx="27748">
                  <c:v>41028</c:v>
                </c:pt>
                <c:pt idx="27749">
                  <c:v>41028.041669999999</c:v>
                </c:pt>
                <c:pt idx="27750">
                  <c:v>41028.083330000001</c:v>
                </c:pt>
                <c:pt idx="27751">
                  <c:v>41028.124999999993</c:v>
                </c:pt>
                <c:pt idx="27752">
                  <c:v>41028.166669999999</c:v>
                </c:pt>
                <c:pt idx="27753">
                  <c:v>41028.208330000001</c:v>
                </c:pt>
                <c:pt idx="27754">
                  <c:v>41028.25</c:v>
                </c:pt>
                <c:pt idx="27755">
                  <c:v>41028.291669999991</c:v>
                </c:pt>
                <c:pt idx="27756">
                  <c:v>41028.333330000001</c:v>
                </c:pt>
                <c:pt idx="27757">
                  <c:v>41028.375</c:v>
                </c:pt>
                <c:pt idx="27758">
                  <c:v>41028.416670000006</c:v>
                </c:pt>
                <c:pt idx="27759">
                  <c:v>41028.458330000009</c:v>
                </c:pt>
                <c:pt idx="27760">
                  <c:v>41028.5</c:v>
                </c:pt>
                <c:pt idx="27761">
                  <c:v>41028.541669999999</c:v>
                </c:pt>
                <c:pt idx="27762">
                  <c:v>41028.583330000001</c:v>
                </c:pt>
                <c:pt idx="27763">
                  <c:v>41028.624999999993</c:v>
                </c:pt>
                <c:pt idx="27764">
                  <c:v>41028.666669999999</c:v>
                </c:pt>
                <c:pt idx="27765">
                  <c:v>41028.708330000001</c:v>
                </c:pt>
                <c:pt idx="27766">
                  <c:v>41028.75</c:v>
                </c:pt>
                <c:pt idx="27767">
                  <c:v>41028.791669999991</c:v>
                </c:pt>
                <c:pt idx="27768">
                  <c:v>41028.833330000001</c:v>
                </c:pt>
                <c:pt idx="27769">
                  <c:v>41028.875</c:v>
                </c:pt>
                <c:pt idx="27770">
                  <c:v>41028.916670000006</c:v>
                </c:pt>
                <c:pt idx="27771">
                  <c:v>41028.958330000009</c:v>
                </c:pt>
                <c:pt idx="27772">
                  <c:v>41029</c:v>
                </c:pt>
                <c:pt idx="27773">
                  <c:v>41029.041669999999</c:v>
                </c:pt>
                <c:pt idx="27774">
                  <c:v>41029.083330000001</c:v>
                </c:pt>
                <c:pt idx="27775">
                  <c:v>41029.124999999993</c:v>
                </c:pt>
                <c:pt idx="27776">
                  <c:v>41029.166669999999</c:v>
                </c:pt>
                <c:pt idx="27777">
                  <c:v>41029.208330000001</c:v>
                </c:pt>
                <c:pt idx="27778">
                  <c:v>41029.25</c:v>
                </c:pt>
                <c:pt idx="27779">
                  <c:v>41029.291669999991</c:v>
                </c:pt>
                <c:pt idx="27780">
                  <c:v>41029.333330000001</c:v>
                </c:pt>
                <c:pt idx="27781">
                  <c:v>41029.375</c:v>
                </c:pt>
                <c:pt idx="27782">
                  <c:v>41029.416670000006</c:v>
                </c:pt>
                <c:pt idx="27783">
                  <c:v>41029.458330000009</c:v>
                </c:pt>
                <c:pt idx="27784">
                  <c:v>41029.5</c:v>
                </c:pt>
                <c:pt idx="27785">
                  <c:v>41029.541669999999</c:v>
                </c:pt>
                <c:pt idx="27786">
                  <c:v>41029.583330000001</c:v>
                </c:pt>
                <c:pt idx="27787">
                  <c:v>41029.624999999993</c:v>
                </c:pt>
                <c:pt idx="27788">
                  <c:v>41029.666669999999</c:v>
                </c:pt>
                <c:pt idx="27789">
                  <c:v>41029.708330000001</c:v>
                </c:pt>
                <c:pt idx="27790">
                  <c:v>41029.75</c:v>
                </c:pt>
                <c:pt idx="27791">
                  <c:v>41029.791669999991</c:v>
                </c:pt>
                <c:pt idx="27792">
                  <c:v>41029.833330000001</c:v>
                </c:pt>
                <c:pt idx="27793">
                  <c:v>41029.875</c:v>
                </c:pt>
                <c:pt idx="27794">
                  <c:v>41029.916670000006</c:v>
                </c:pt>
                <c:pt idx="27795">
                  <c:v>41029.958330000009</c:v>
                </c:pt>
                <c:pt idx="27796">
                  <c:v>41030</c:v>
                </c:pt>
                <c:pt idx="27797">
                  <c:v>41030.041669999999</c:v>
                </c:pt>
                <c:pt idx="27798">
                  <c:v>41030.083330000001</c:v>
                </c:pt>
                <c:pt idx="27799">
                  <c:v>41030.124999999993</c:v>
                </c:pt>
                <c:pt idx="27800">
                  <c:v>41030.166669999999</c:v>
                </c:pt>
                <c:pt idx="27801">
                  <c:v>41030.208330000001</c:v>
                </c:pt>
                <c:pt idx="27802">
                  <c:v>41030.25</c:v>
                </c:pt>
                <c:pt idx="27803">
                  <c:v>41030.291669999991</c:v>
                </c:pt>
                <c:pt idx="27804">
                  <c:v>41030.333330000001</c:v>
                </c:pt>
                <c:pt idx="27805">
                  <c:v>41030.375</c:v>
                </c:pt>
                <c:pt idx="27806">
                  <c:v>41030.416670000006</c:v>
                </c:pt>
                <c:pt idx="27807">
                  <c:v>41030.458330000009</c:v>
                </c:pt>
                <c:pt idx="27808">
                  <c:v>41030.5</c:v>
                </c:pt>
                <c:pt idx="27809">
                  <c:v>41030.541669999999</c:v>
                </c:pt>
                <c:pt idx="27810">
                  <c:v>41030.583330000001</c:v>
                </c:pt>
                <c:pt idx="27811">
                  <c:v>41030.624999999993</c:v>
                </c:pt>
                <c:pt idx="27812">
                  <c:v>41030.666669999999</c:v>
                </c:pt>
                <c:pt idx="27813">
                  <c:v>41030.708330000001</c:v>
                </c:pt>
                <c:pt idx="27814">
                  <c:v>41030.75</c:v>
                </c:pt>
                <c:pt idx="27815">
                  <c:v>41030.791669999991</c:v>
                </c:pt>
                <c:pt idx="27816">
                  <c:v>41030.833330000001</c:v>
                </c:pt>
                <c:pt idx="27817">
                  <c:v>41030.875</c:v>
                </c:pt>
                <c:pt idx="27818">
                  <c:v>41030.916670000006</c:v>
                </c:pt>
                <c:pt idx="27819">
                  <c:v>41030.958330000009</c:v>
                </c:pt>
                <c:pt idx="27820">
                  <c:v>41031</c:v>
                </c:pt>
                <c:pt idx="27821">
                  <c:v>41031.041669999999</c:v>
                </c:pt>
                <c:pt idx="27822">
                  <c:v>41031.083330000001</c:v>
                </c:pt>
                <c:pt idx="27823">
                  <c:v>41031.124999999993</c:v>
                </c:pt>
                <c:pt idx="27824">
                  <c:v>41031.166669999999</c:v>
                </c:pt>
                <c:pt idx="27825">
                  <c:v>41031.208330000001</c:v>
                </c:pt>
                <c:pt idx="27826">
                  <c:v>41031.25</c:v>
                </c:pt>
                <c:pt idx="27827">
                  <c:v>41031.291669999991</c:v>
                </c:pt>
                <c:pt idx="27828">
                  <c:v>41031.333330000001</c:v>
                </c:pt>
                <c:pt idx="27829">
                  <c:v>41031.375</c:v>
                </c:pt>
                <c:pt idx="27830">
                  <c:v>41031.416670000006</c:v>
                </c:pt>
                <c:pt idx="27831">
                  <c:v>41031.458330000009</c:v>
                </c:pt>
                <c:pt idx="27832">
                  <c:v>41031.5</c:v>
                </c:pt>
                <c:pt idx="27833">
                  <c:v>41031.541669999999</c:v>
                </c:pt>
                <c:pt idx="27834">
                  <c:v>41031.583330000001</c:v>
                </c:pt>
                <c:pt idx="27835">
                  <c:v>41031.624999999993</c:v>
                </c:pt>
                <c:pt idx="27836">
                  <c:v>41031.666669999999</c:v>
                </c:pt>
                <c:pt idx="27837">
                  <c:v>41031.708330000001</c:v>
                </c:pt>
                <c:pt idx="27838">
                  <c:v>41031.75</c:v>
                </c:pt>
                <c:pt idx="27839">
                  <c:v>41031.791669999991</c:v>
                </c:pt>
                <c:pt idx="27840">
                  <c:v>41031.833330000001</c:v>
                </c:pt>
                <c:pt idx="27841">
                  <c:v>41031.875</c:v>
                </c:pt>
                <c:pt idx="27842">
                  <c:v>41031.916670000006</c:v>
                </c:pt>
                <c:pt idx="27843">
                  <c:v>41031.958330000009</c:v>
                </c:pt>
                <c:pt idx="27844">
                  <c:v>41032</c:v>
                </c:pt>
                <c:pt idx="27845">
                  <c:v>41032.041669999999</c:v>
                </c:pt>
                <c:pt idx="27846">
                  <c:v>41032.083330000001</c:v>
                </c:pt>
                <c:pt idx="27847">
                  <c:v>41032.124999999993</c:v>
                </c:pt>
                <c:pt idx="27848">
                  <c:v>41032.166669999999</c:v>
                </c:pt>
                <c:pt idx="27849">
                  <c:v>41032.208330000001</c:v>
                </c:pt>
                <c:pt idx="27850">
                  <c:v>41032.25</c:v>
                </c:pt>
                <c:pt idx="27851">
                  <c:v>41032.291669999991</c:v>
                </c:pt>
                <c:pt idx="27852">
                  <c:v>41032.333330000001</c:v>
                </c:pt>
                <c:pt idx="27853">
                  <c:v>41032.375</c:v>
                </c:pt>
                <c:pt idx="27854">
                  <c:v>41032.416670000006</c:v>
                </c:pt>
                <c:pt idx="27855">
                  <c:v>41032.458330000009</c:v>
                </c:pt>
                <c:pt idx="27856">
                  <c:v>41032.5</c:v>
                </c:pt>
                <c:pt idx="27857">
                  <c:v>41032.541669999999</c:v>
                </c:pt>
                <c:pt idx="27858">
                  <c:v>41032.583330000001</c:v>
                </c:pt>
                <c:pt idx="27859">
                  <c:v>41032.624999999993</c:v>
                </c:pt>
                <c:pt idx="27860">
                  <c:v>41032.666669999999</c:v>
                </c:pt>
                <c:pt idx="27861">
                  <c:v>41032.708330000001</c:v>
                </c:pt>
                <c:pt idx="27862">
                  <c:v>41032.75</c:v>
                </c:pt>
                <c:pt idx="27863">
                  <c:v>41032.791669999991</c:v>
                </c:pt>
                <c:pt idx="27864">
                  <c:v>41032.833330000001</c:v>
                </c:pt>
                <c:pt idx="27865">
                  <c:v>41032.875</c:v>
                </c:pt>
                <c:pt idx="27866">
                  <c:v>41032.916670000006</c:v>
                </c:pt>
                <c:pt idx="27867">
                  <c:v>41032.958330000009</c:v>
                </c:pt>
                <c:pt idx="27868">
                  <c:v>41033</c:v>
                </c:pt>
                <c:pt idx="27869">
                  <c:v>41033.041669999999</c:v>
                </c:pt>
                <c:pt idx="27870">
                  <c:v>41033.083330000001</c:v>
                </c:pt>
                <c:pt idx="27871">
                  <c:v>41033.124999999993</c:v>
                </c:pt>
                <c:pt idx="27872">
                  <c:v>41033.166669999999</c:v>
                </c:pt>
                <c:pt idx="27873">
                  <c:v>41033.208330000001</c:v>
                </c:pt>
                <c:pt idx="27874">
                  <c:v>41033.25</c:v>
                </c:pt>
                <c:pt idx="27875">
                  <c:v>41033.291669999991</c:v>
                </c:pt>
                <c:pt idx="27876">
                  <c:v>41033.333330000001</c:v>
                </c:pt>
                <c:pt idx="27877">
                  <c:v>41033.375</c:v>
                </c:pt>
                <c:pt idx="27878">
                  <c:v>41033.416670000006</c:v>
                </c:pt>
                <c:pt idx="27879">
                  <c:v>41033.458330000009</c:v>
                </c:pt>
                <c:pt idx="27880">
                  <c:v>41033.5</c:v>
                </c:pt>
                <c:pt idx="27881">
                  <c:v>41033.541669999999</c:v>
                </c:pt>
                <c:pt idx="27882">
                  <c:v>41033.583330000001</c:v>
                </c:pt>
                <c:pt idx="27883">
                  <c:v>41033.624999999993</c:v>
                </c:pt>
                <c:pt idx="27884">
                  <c:v>41033.666669999999</c:v>
                </c:pt>
                <c:pt idx="27885">
                  <c:v>41033.708330000001</c:v>
                </c:pt>
                <c:pt idx="27886">
                  <c:v>41033.75</c:v>
                </c:pt>
                <c:pt idx="27887">
                  <c:v>41033.791669999991</c:v>
                </c:pt>
                <c:pt idx="27888">
                  <c:v>41033.833330000001</c:v>
                </c:pt>
                <c:pt idx="27889">
                  <c:v>41033.875</c:v>
                </c:pt>
                <c:pt idx="27890">
                  <c:v>41033.916670000006</c:v>
                </c:pt>
                <c:pt idx="27891">
                  <c:v>41033.958330000009</c:v>
                </c:pt>
                <c:pt idx="27892">
                  <c:v>41034</c:v>
                </c:pt>
                <c:pt idx="27893">
                  <c:v>41034.041669999999</c:v>
                </c:pt>
                <c:pt idx="27894">
                  <c:v>41034.083330000001</c:v>
                </c:pt>
                <c:pt idx="27895">
                  <c:v>41034.124999999993</c:v>
                </c:pt>
                <c:pt idx="27896">
                  <c:v>41034.166669999999</c:v>
                </c:pt>
                <c:pt idx="27897">
                  <c:v>41034.208330000001</c:v>
                </c:pt>
                <c:pt idx="27898">
                  <c:v>41034.25</c:v>
                </c:pt>
                <c:pt idx="27899">
                  <c:v>41034.291669999991</c:v>
                </c:pt>
                <c:pt idx="27900">
                  <c:v>41034.333330000001</c:v>
                </c:pt>
                <c:pt idx="27901">
                  <c:v>41034.375</c:v>
                </c:pt>
                <c:pt idx="27902">
                  <c:v>41034.416670000006</c:v>
                </c:pt>
                <c:pt idx="27903">
                  <c:v>41034.458330000009</c:v>
                </c:pt>
                <c:pt idx="27904">
                  <c:v>41034.5</c:v>
                </c:pt>
                <c:pt idx="27905">
                  <c:v>41034.541669999999</c:v>
                </c:pt>
                <c:pt idx="27906">
                  <c:v>41034.583330000001</c:v>
                </c:pt>
                <c:pt idx="27907">
                  <c:v>41034.624999999993</c:v>
                </c:pt>
                <c:pt idx="27908">
                  <c:v>41034.666669999999</c:v>
                </c:pt>
                <c:pt idx="27909">
                  <c:v>41034.708330000001</c:v>
                </c:pt>
                <c:pt idx="27910">
                  <c:v>41034.75</c:v>
                </c:pt>
                <c:pt idx="27911">
                  <c:v>41034.791669999991</c:v>
                </c:pt>
                <c:pt idx="27912">
                  <c:v>41034.833330000001</c:v>
                </c:pt>
                <c:pt idx="27913">
                  <c:v>41034.875</c:v>
                </c:pt>
                <c:pt idx="27914">
                  <c:v>41034.916670000006</c:v>
                </c:pt>
                <c:pt idx="27915">
                  <c:v>41034.958330000009</c:v>
                </c:pt>
                <c:pt idx="27916">
                  <c:v>41035</c:v>
                </c:pt>
                <c:pt idx="27917">
                  <c:v>41035.041669999999</c:v>
                </c:pt>
                <c:pt idx="27918">
                  <c:v>41035.083330000001</c:v>
                </c:pt>
                <c:pt idx="27919">
                  <c:v>41035.124999999993</c:v>
                </c:pt>
                <c:pt idx="27920">
                  <c:v>41035.166669999999</c:v>
                </c:pt>
                <c:pt idx="27921">
                  <c:v>41035.208330000001</c:v>
                </c:pt>
                <c:pt idx="27922">
                  <c:v>41035.25</c:v>
                </c:pt>
                <c:pt idx="27923">
                  <c:v>41035.291669999991</c:v>
                </c:pt>
                <c:pt idx="27924">
                  <c:v>41035.333330000001</c:v>
                </c:pt>
                <c:pt idx="27925">
                  <c:v>41035.375</c:v>
                </c:pt>
                <c:pt idx="27926">
                  <c:v>41035.416670000006</c:v>
                </c:pt>
                <c:pt idx="27927">
                  <c:v>41035.458330000009</c:v>
                </c:pt>
                <c:pt idx="27928">
                  <c:v>41035.5</c:v>
                </c:pt>
                <c:pt idx="27929">
                  <c:v>41035.541669999999</c:v>
                </c:pt>
                <c:pt idx="27930">
                  <c:v>41035.583330000001</c:v>
                </c:pt>
                <c:pt idx="27931">
                  <c:v>41035.624999999993</c:v>
                </c:pt>
                <c:pt idx="27932">
                  <c:v>41035.666669999999</c:v>
                </c:pt>
                <c:pt idx="27933">
                  <c:v>41035.708330000001</c:v>
                </c:pt>
                <c:pt idx="27934">
                  <c:v>41035.75</c:v>
                </c:pt>
                <c:pt idx="27935">
                  <c:v>41035.791669999991</c:v>
                </c:pt>
                <c:pt idx="27936">
                  <c:v>41035.833330000001</c:v>
                </c:pt>
                <c:pt idx="27937">
                  <c:v>41035.875</c:v>
                </c:pt>
                <c:pt idx="27938">
                  <c:v>41035.916670000006</c:v>
                </c:pt>
                <c:pt idx="27939">
                  <c:v>41035.958330000009</c:v>
                </c:pt>
                <c:pt idx="27940">
                  <c:v>41036</c:v>
                </c:pt>
                <c:pt idx="27941">
                  <c:v>41036.041669999999</c:v>
                </c:pt>
                <c:pt idx="27942">
                  <c:v>41036.083330000001</c:v>
                </c:pt>
                <c:pt idx="27943">
                  <c:v>41036.124999999993</c:v>
                </c:pt>
                <c:pt idx="27944">
                  <c:v>41036.166669999999</c:v>
                </c:pt>
                <c:pt idx="27945">
                  <c:v>41036.208330000001</c:v>
                </c:pt>
                <c:pt idx="27946">
                  <c:v>41036.25</c:v>
                </c:pt>
                <c:pt idx="27947">
                  <c:v>41036.291669999991</c:v>
                </c:pt>
                <c:pt idx="27948">
                  <c:v>41036.333330000001</c:v>
                </c:pt>
                <c:pt idx="27949">
                  <c:v>41036.375</c:v>
                </c:pt>
                <c:pt idx="27950">
                  <c:v>41036.416670000006</c:v>
                </c:pt>
                <c:pt idx="27951">
                  <c:v>41036.458330000009</c:v>
                </c:pt>
                <c:pt idx="27952">
                  <c:v>41036.5</c:v>
                </c:pt>
                <c:pt idx="27953">
                  <c:v>41036.541669999999</c:v>
                </c:pt>
                <c:pt idx="27954">
                  <c:v>41036.583330000001</c:v>
                </c:pt>
                <c:pt idx="27955">
                  <c:v>41036.624999999993</c:v>
                </c:pt>
                <c:pt idx="27956">
                  <c:v>41036.666669999999</c:v>
                </c:pt>
                <c:pt idx="27957">
                  <c:v>41036.708330000001</c:v>
                </c:pt>
                <c:pt idx="27958">
                  <c:v>41036.75</c:v>
                </c:pt>
                <c:pt idx="27959">
                  <c:v>41036.791669999991</c:v>
                </c:pt>
                <c:pt idx="27960">
                  <c:v>41036.833330000001</c:v>
                </c:pt>
                <c:pt idx="27961">
                  <c:v>41036.875</c:v>
                </c:pt>
                <c:pt idx="27962">
                  <c:v>41036.916670000006</c:v>
                </c:pt>
                <c:pt idx="27963">
                  <c:v>41036.958330000009</c:v>
                </c:pt>
                <c:pt idx="27964">
                  <c:v>41037</c:v>
                </c:pt>
                <c:pt idx="27965">
                  <c:v>41037.041669999999</c:v>
                </c:pt>
                <c:pt idx="27966">
                  <c:v>41037.083330000001</c:v>
                </c:pt>
                <c:pt idx="27967">
                  <c:v>41037.124999999993</c:v>
                </c:pt>
                <c:pt idx="27968">
                  <c:v>41037.166669999999</c:v>
                </c:pt>
                <c:pt idx="27969">
                  <c:v>41037.208330000001</c:v>
                </c:pt>
                <c:pt idx="27970">
                  <c:v>41037.25</c:v>
                </c:pt>
                <c:pt idx="27971">
                  <c:v>41037.291669999991</c:v>
                </c:pt>
                <c:pt idx="27972">
                  <c:v>41037.333330000001</c:v>
                </c:pt>
                <c:pt idx="27973">
                  <c:v>41037.375</c:v>
                </c:pt>
                <c:pt idx="27974">
                  <c:v>41037.416670000006</c:v>
                </c:pt>
                <c:pt idx="27975">
                  <c:v>41037.458330000009</c:v>
                </c:pt>
                <c:pt idx="27976">
                  <c:v>41037.5</c:v>
                </c:pt>
                <c:pt idx="27977">
                  <c:v>41037.541669999999</c:v>
                </c:pt>
                <c:pt idx="27978">
                  <c:v>41037.583330000001</c:v>
                </c:pt>
                <c:pt idx="27979">
                  <c:v>41037.624999999993</c:v>
                </c:pt>
                <c:pt idx="27980">
                  <c:v>41037.666669999999</c:v>
                </c:pt>
                <c:pt idx="27981">
                  <c:v>41037.708330000001</c:v>
                </c:pt>
                <c:pt idx="27982">
                  <c:v>41037.75</c:v>
                </c:pt>
                <c:pt idx="27983">
                  <c:v>41037.791669999991</c:v>
                </c:pt>
                <c:pt idx="27984">
                  <c:v>41037.833330000001</c:v>
                </c:pt>
                <c:pt idx="27985">
                  <c:v>41037.875</c:v>
                </c:pt>
                <c:pt idx="27986">
                  <c:v>41037.916670000006</c:v>
                </c:pt>
                <c:pt idx="27987">
                  <c:v>41037.958330000009</c:v>
                </c:pt>
                <c:pt idx="27988">
                  <c:v>41038</c:v>
                </c:pt>
                <c:pt idx="27989">
                  <c:v>41038.041669999999</c:v>
                </c:pt>
                <c:pt idx="27990">
                  <c:v>41038.083330000001</c:v>
                </c:pt>
                <c:pt idx="27991">
                  <c:v>41038.124999999993</c:v>
                </c:pt>
                <c:pt idx="27992">
                  <c:v>41038.166669999999</c:v>
                </c:pt>
                <c:pt idx="27993">
                  <c:v>41038.208330000001</c:v>
                </c:pt>
                <c:pt idx="27994">
                  <c:v>41038.25</c:v>
                </c:pt>
                <c:pt idx="27995">
                  <c:v>41038.291669999991</c:v>
                </c:pt>
                <c:pt idx="27996">
                  <c:v>41038.333330000001</c:v>
                </c:pt>
                <c:pt idx="27997">
                  <c:v>41038.375</c:v>
                </c:pt>
                <c:pt idx="27998">
                  <c:v>41038.416670000006</c:v>
                </c:pt>
                <c:pt idx="27999">
                  <c:v>41038.458330000009</c:v>
                </c:pt>
                <c:pt idx="28000">
                  <c:v>41038.5</c:v>
                </c:pt>
                <c:pt idx="28001">
                  <c:v>41038.541669999999</c:v>
                </c:pt>
                <c:pt idx="28002">
                  <c:v>41038.583330000001</c:v>
                </c:pt>
                <c:pt idx="28003">
                  <c:v>41038.624999999993</c:v>
                </c:pt>
                <c:pt idx="28004">
                  <c:v>41038.666669999999</c:v>
                </c:pt>
                <c:pt idx="28005">
                  <c:v>41038.708330000001</c:v>
                </c:pt>
                <c:pt idx="28006">
                  <c:v>41038.75</c:v>
                </c:pt>
                <c:pt idx="28007">
                  <c:v>41038.791669999991</c:v>
                </c:pt>
                <c:pt idx="28008">
                  <c:v>41038.833330000001</c:v>
                </c:pt>
                <c:pt idx="28009">
                  <c:v>41038.875</c:v>
                </c:pt>
                <c:pt idx="28010">
                  <c:v>41038.916670000006</c:v>
                </c:pt>
                <c:pt idx="28011">
                  <c:v>41038.958330000009</c:v>
                </c:pt>
                <c:pt idx="28012">
                  <c:v>41039</c:v>
                </c:pt>
                <c:pt idx="28013">
                  <c:v>41039.041669999999</c:v>
                </c:pt>
                <c:pt idx="28014">
                  <c:v>41039.083330000001</c:v>
                </c:pt>
                <c:pt idx="28015">
                  <c:v>41039.124999999993</c:v>
                </c:pt>
                <c:pt idx="28016">
                  <c:v>41039.166669999999</c:v>
                </c:pt>
                <c:pt idx="28017">
                  <c:v>41039.208330000001</c:v>
                </c:pt>
                <c:pt idx="28018">
                  <c:v>41039.25</c:v>
                </c:pt>
                <c:pt idx="28019">
                  <c:v>41039.291669999991</c:v>
                </c:pt>
                <c:pt idx="28020">
                  <c:v>41039.333330000001</c:v>
                </c:pt>
                <c:pt idx="28021">
                  <c:v>41039.375</c:v>
                </c:pt>
                <c:pt idx="28022">
                  <c:v>41039.416670000006</c:v>
                </c:pt>
                <c:pt idx="28023">
                  <c:v>41039.458330000009</c:v>
                </c:pt>
                <c:pt idx="28024">
                  <c:v>41039.5</c:v>
                </c:pt>
                <c:pt idx="28025">
                  <c:v>41039.541669999999</c:v>
                </c:pt>
                <c:pt idx="28026">
                  <c:v>41039.583330000001</c:v>
                </c:pt>
                <c:pt idx="28027">
                  <c:v>41039.624999999993</c:v>
                </c:pt>
                <c:pt idx="28028">
                  <c:v>41039.666669999999</c:v>
                </c:pt>
                <c:pt idx="28029">
                  <c:v>41039.708330000001</c:v>
                </c:pt>
                <c:pt idx="28030">
                  <c:v>41039.75</c:v>
                </c:pt>
                <c:pt idx="28031">
                  <c:v>41039.791669999991</c:v>
                </c:pt>
                <c:pt idx="28032">
                  <c:v>41039.833330000001</c:v>
                </c:pt>
                <c:pt idx="28033">
                  <c:v>41039.875</c:v>
                </c:pt>
                <c:pt idx="28034">
                  <c:v>41039.916670000006</c:v>
                </c:pt>
                <c:pt idx="28035">
                  <c:v>41039.958330000009</c:v>
                </c:pt>
                <c:pt idx="28036">
                  <c:v>41040</c:v>
                </c:pt>
                <c:pt idx="28037">
                  <c:v>41040.041669999999</c:v>
                </c:pt>
                <c:pt idx="28038">
                  <c:v>41040.083330000001</c:v>
                </c:pt>
                <c:pt idx="28039">
                  <c:v>41040.124999999993</c:v>
                </c:pt>
                <c:pt idx="28040">
                  <c:v>41040.166669999999</c:v>
                </c:pt>
                <c:pt idx="28041">
                  <c:v>41040.208330000001</c:v>
                </c:pt>
                <c:pt idx="28042">
                  <c:v>41040.25</c:v>
                </c:pt>
                <c:pt idx="28043">
                  <c:v>41040.291669999991</c:v>
                </c:pt>
                <c:pt idx="28044">
                  <c:v>41040.333330000001</c:v>
                </c:pt>
                <c:pt idx="28045">
                  <c:v>41040.375</c:v>
                </c:pt>
                <c:pt idx="28046">
                  <c:v>41040.416670000006</c:v>
                </c:pt>
                <c:pt idx="28047">
                  <c:v>41040.458330000009</c:v>
                </c:pt>
                <c:pt idx="28048">
                  <c:v>41040.5</c:v>
                </c:pt>
                <c:pt idx="28049">
                  <c:v>41040.541669999999</c:v>
                </c:pt>
                <c:pt idx="28050">
                  <c:v>41040.583330000001</c:v>
                </c:pt>
                <c:pt idx="28051">
                  <c:v>41040.624999999993</c:v>
                </c:pt>
                <c:pt idx="28052">
                  <c:v>41040.666669999999</c:v>
                </c:pt>
                <c:pt idx="28053">
                  <c:v>41040.708330000001</c:v>
                </c:pt>
                <c:pt idx="28054">
                  <c:v>41040.75</c:v>
                </c:pt>
                <c:pt idx="28055">
                  <c:v>41040.791669999991</c:v>
                </c:pt>
                <c:pt idx="28056">
                  <c:v>41040.833330000001</c:v>
                </c:pt>
                <c:pt idx="28057">
                  <c:v>41040.875</c:v>
                </c:pt>
                <c:pt idx="28058">
                  <c:v>41040.916670000006</c:v>
                </c:pt>
                <c:pt idx="28059">
                  <c:v>41040.958330000009</c:v>
                </c:pt>
                <c:pt idx="28060">
                  <c:v>41041</c:v>
                </c:pt>
                <c:pt idx="28061">
                  <c:v>41041.041669999999</c:v>
                </c:pt>
                <c:pt idx="28062">
                  <c:v>41041.083330000001</c:v>
                </c:pt>
                <c:pt idx="28063">
                  <c:v>41041.124999999993</c:v>
                </c:pt>
                <c:pt idx="28064">
                  <c:v>41041.166669999999</c:v>
                </c:pt>
                <c:pt idx="28065">
                  <c:v>41041.208330000001</c:v>
                </c:pt>
                <c:pt idx="28066">
                  <c:v>41041.25</c:v>
                </c:pt>
                <c:pt idx="28067">
                  <c:v>41041.291669999991</c:v>
                </c:pt>
                <c:pt idx="28068">
                  <c:v>41041.333330000001</c:v>
                </c:pt>
                <c:pt idx="28069">
                  <c:v>41041.375</c:v>
                </c:pt>
                <c:pt idx="28070">
                  <c:v>41041.416670000006</c:v>
                </c:pt>
                <c:pt idx="28071">
                  <c:v>41041.458330000009</c:v>
                </c:pt>
                <c:pt idx="28072">
                  <c:v>41041.5</c:v>
                </c:pt>
                <c:pt idx="28073">
                  <c:v>41041.541669999999</c:v>
                </c:pt>
                <c:pt idx="28074">
                  <c:v>41041.583330000001</c:v>
                </c:pt>
                <c:pt idx="28075">
                  <c:v>41041.624999999993</c:v>
                </c:pt>
                <c:pt idx="28076">
                  <c:v>41041.666669999999</c:v>
                </c:pt>
                <c:pt idx="28077">
                  <c:v>41041.708330000001</c:v>
                </c:pt>
                <c:pt idx="28078">
                  <c:v>41041.75</c:v>
                </c:pt>
                <c:pt idx="28079">
                  <c:v>41041.791669999991</c:v>
                </c:pt>
                <c:pt idx="28080">
                  <c:v>41041.833330000001</c:v>
                </c:pt>
                <c:pt idx="28081">
                  <c:v>41041.875</c:v>
                </c:pt>
                <c:pt idx="28082">
                  <c:v>41041.916670000006</c:v>
                </c:pt>
                <c:pt idx="28083">
                  <c:v>41041.958330000009</c:v>
                </c:pt>
                <c:pt idx="28084">
                  <c:v>41042</c:v>
                </c:pt>
                <c:pt idx="28085">
                  <c:v>41042.041669999999</c:v>
                </c:pt>
                <c:pt idx="28086">
                  <c:v>41042.083330000001</c:v>
                </c:pt>
                <c:pt idx="28087">
                  <c:v>41042.124999999993</c:v>
                </c:pt>
                <c:pt idx="28088">
                  <c:v>41042.166669999999</c:v>
                </c:pt>
                <c:pt idx="28089">
                  <c:v>41042.208330000001</c:v>
                </c:pt>
                <c:pt idx="28090">
                  <c:v>41042.25</c:v>
                </c:pt>
                <c:pt idx="28091">
                  <c:v>41042.291669999991</c:v>
                </c:pt>
                <c:pt idx="28092">
                  <c:v>41042.333330000001</c:v>
                </c:pt>
                <c:pt idx="28093">
                  <c:v>41042.375</c:v>
                </c:pt>
                <c:pt idx="28094">
                  <c:v>41042.416670000006</c:v>
                </c:pt>
                <c:pt idx="28095">
                  <c:v>41042.458330000009</c:v>
                </c:pt>
                <c:pt idx="28096">
                  <c:v>41042.5</c:v>
                </c:pt>
                <c:pt idx="28097">
                  <c:v>41042.541669999999</c:v>
                </c:pt>
                <c:pt idx="28098">
                  <c:v>41042.583330000001</c:v>
                </c:pt>
                <c:pt idx="28099">
                  <c:v>41042.624999999993</c:v>
                </c:pt>
                <c:pt idx="28100">
                  <c:v>41042.666669999999</c:v>
                </c:pt>
                <c:pt idx="28101">
                  <c:v>41042.708330000001</c:v>
                </c:pt>
                <c:pt idx="28102">
                  <c:v>41042.75</c:v>
                </c:pt>
                <c:pt idx="28103">
                  <c:v>41042.791669999991</c:v>
                </c:pt>
                <c:pt idx="28104">
                  <c:v>41042.833330000001</c:v>
                </c:pt>
                <c:pt idx="28105">
                  <c:v>41042.875</c:v>
                </c:pt>
                <c:pt idx="28106">
                  <c:v>41042.916670000006</c:v>
                </c:pt>
                <c:pt idx="28107">
                  <c:v>41042.958330000009</c:v>
                </c:pt>
                <c:pt idx="28108">
                  <c:v>41043</c:v>
                </c:pt>
                <c:pt idx="28109">
                  <c:v>41043.041669999999</c:v>
                </c:pt>
                <c:pt idx="28110">
                  <c:v>41043.083330000001</c:v>
                </c:pt>
                <c:pt idx="28111">
                  <c:v>41043.124999999993</c:v>
                </c:pt>
                <c:pt idx="28112">
                  <c:v>41043.166669999999</c:v>
                </c:pt>
                <c:pt idx="28113">
                  <c:v>41043.208330000001</c:v>
                </c:pt>
                <c:pt idx="28114">
                  <c:v>41043.25</c:v>
                </c:pt>
                <c:pt idx="28115">
                  <c:v>41043.291669999991</c:v>
                </c:pt>
                <c:pt idx="28116">
                  <c:v>41043.333330000001</c:v>
                </c:pt>
                <c:pt idx="28117">
                  <c:v>41043.375</c:v>
                </c:pt>
                <c:pt idx="28118">
                  <c:v>41043.416670000006</c:v>
                </c:pt>
                <c:pt idx="28119">
                  <c:v>41043.458330000009</c:v>
                </c:pt>
                <c:pt idx="28120">
                  <c:v>41043.5</c:v>
                </c:pt>
                <c:pt idx="28121">
                  <c:v>41043.541669999999</c:v>
                </c:pt>
                <c:pt idx="28122">
                  <c:v>41043.583330000001</c:v>
                </c:pt>
                <c:pt idx="28123">
                  <c:v>41043.624999999993</c:v>
                </c:pt>
                <c:pt idx="28124">
                  <c:v>41043.666669999999</c:v>
                </c:pt>
                <c:pt idx="28125">
                  <c:v>41043.708330000001</c:v>
                </c:pt>
                <c:pt idx="28126">
                  <c:v>41043.75</c:v>
                </c:pt>
                <c:pt idx="28127">
                  <c:v>41043.791669999991</c:v>
                </c:pt>
                <c:pt idx="28128">
                  <c:v>41043.833330000001</c:v>
                </c:pt>
                <c:pt idx="28129">
                  <c:v>41043.875</c:v>
                </c:pt>
                <c:pt idx="28130">
                  <c:v>41043.916670000006</c:v>
                </c:pt>
                <c:pt idx="28131">
                  <c:v>41043.958330000009</c:v>
                </c:pt>
                <c:pt idx="28132">
                  <c:v>41044</c:v>
                </c:pt>
                <c:pt idx="28133">
                  <c:v>41044.041669999999</c:v>
                </c:pt>
                <c:pt idx="28134">
                  <c:v>41044.083330000001</c:v>
                </c:pt>
                <c:pt idx="28135">
                  <c:v>41044.124999999993</c:v>
                </c:pt>
                <c:pt idx="28136">
                  <c:v>41044.166669999999</c:v>
                </c:pt>
                <c:pt idx="28137">
                  <c:v>41044.208330000001</c:v>
                </c:pt>
                <c:pt idx="28138">
                  <c:v>41044.25</c:v>
                </c:pt>
                <c:pt idx="28139">
                  <c:v>41044.291669999991</c:v>
                </c:pt>
                <c:pt idx="28140">
                  <c:v>41044.333330000001</c:v>
                </c:pt>
                <c:pt idx="28141">
                  <c:v>41044.375</c:v>
                </c:pt>
                <c:pt idx="28142">
                  <c:v>41044.416670000006</c:v>
                </c:pt>
                <c:pt idx="28143">
                  <c:v>41044.458330000009</c:v>
                </c:pt>
                <c:pt idx="28144">
                  <c:v>41044.5</c:v>
                </c:pt>
                <c:pt idx="28145">
                  <c:v>41044.541669999999</c:v>
                </c:pt>
                <c:pt idx="28146">
                  <c:v>41044.583330000001</c:v>
                </c:pt>
                <c:pt idx="28147">
                  <c:v>41044.624999999993</c:v>
                </c:pt>
                <c:pt idx="28148">
                  <c:v>41044.666669999999</c:v>
                </c:pt>
                <c:pt idx="28149">
                  <c:v>41044.708330000001</c:v>
                </c:pt>
                <c:pt idx="28150">
                  <c:v>41044.75</c:v>
                </c:pt>
                <c:pt idx="28151">
                  <c:v>41044.791669999991</c:v>
                </c:pt>
                <c:pt idx="28152">
                  <c:v>41044.833330000001</c:v>
                </c:pt>
                <c:pt idx="28153">
                  <c:v>41044.875</c:v>
                </c:pt>
                <c:pt idx="28154">
                  <c:v>41044.916670000006</c:v>
                </c:pt>
                <c:pt idx="28155">
                  <c:v>41044.958330000009</c:v>
                </c:pt>
                <c:pt idx="28156">
                  <c:v>41045</c:v>
                </c:pt>
                <c:pt idx="28157">
                  <c:v>41045.041669999999</c:v>
                </c:pt>
                <c:pt idx="28158">
                  <c:v>41045.083330000001</c:v>
                </c:pt>
                <c:pt idx="28159">
                  <c:v>41045.124999999993</c:v>
                </c:pt>
                <c:pt idx="28160">
                  <c:v>41045.166669999999</c:v>
                </c:pt>
                <c:pt idx="28161">
                  <c:v>41045.208330000001</c:v>
                </c:pt>
                <c:pt idx="28162">
                  <c:v>41045.25</c:v>
                </c:pt>
                <c:pt idx="28163">
                  <c:v>41045.291669999991</c:v>
                </c:pt>
                <c:pt idx="28164">
                  <c:v>41045.333330000001</c:v>
                </c:pt>
                <c:pt idx="28165">
                  <c:v>41045.375</c:v>
                </c:pt>
                <c:pt idx="28166">
                  <c:v>41045.416670000006</c:v>
                </c:pt>
                <c:pt idx="28167">
                  <c:v>41045.458330000009</c:v>
                </c:pt>
                <c:pt idx="28168">
                  <c:v>41045.5</c:v>
                </c:pt>
                <c:pt idx="28169">
                  <c:v>41045.541669999999</c:v>
                </c:pt>
                <c:pt idx="28170">
                  <c:v>41045.583330000001</c:v>
                </c:pt>
                <c:pt idx="28171">
                  <c:v>41045.624999999993</c:v>
                </c:pt>
                <c:pt idx="28172">
                  <c:v>41045.666669999999</c:v>
                </c:pt>
                <c:pt idx="28173">
                  <c:v>41045.708330000001</c:v>
                </c:pt>
                <c:pt idx="28174">
                  <c:v>41045.75</c:v>
                </c:pt>
                <c:pt idx="28175">
                  <c:v>41045.791669999991</c:v>
                </c:pt>
                <c:pt idx="28176">
                  <c:v>41045.833330000001</c:v>
                </c:pt>
                <c:pt idx="28177">
                  <c:v>41045.875</c:v>
                </c:pt>
                <c:pt idx="28178">
                  <c:v>41045.916670000006</c:v>
                </c:pt>
                <c:pt idx="28179">
                  <c:v>41045.958330000009</c:v>
                </c:pt>
                <c:pt idx="28180">
                  <c:v>41046</c:v>
                </c:pt>
                <c:pt idx="28181">
                  <c:v>41046.041669999999</c:v>
                </c:pt>
                <c:pt idx="28182">
                  <c:v>41046.083330000001</c:v>
                </c:pt>
                <c:pt idx="28183">
                  <c:v>41046.124999999993</c:v>
                </c:pt>
                <c:pt idx="28184">
                  <c:v>41046.166669999999</c:v>
                </c:pt>
                <c:pt idx="28185">
                  <c:v>41046.208330000001</c:v>
                </c:pt>
                <c:pt idx="28186">
                  <c:v>41046.25</c:v>
                </c:pt>
                <c:pt idx="28187">
                  <c:v>41046.291669999991</c:v>
                </c:pt>
                <c:pt idx="28188">
                  <c:v>41046.333330000001</c:v>
                </c:pt>
                <c:pt idx="28189">
                  <c:v>41046.375</c:v>
                </c:pt>
                <c:pt idx="28190">
                  <c:v>41046.416670000006</c:v>
                </c:pt>
                <c:pt idx="28191">
                  <c:v>41046.458330000009</c:v>
                </c:pt>
                <c:pt idx="28192">
                  <c:v>41046.5</c:v>
                </c:pt>
                <c:pt idx="28193">
                  <c:v>41046.541669999999</c:v>
                </c:pt>
                <c:pt idx="28194">
                  <c:v>41046.583330000001</c:v>
                </c:pt>
                <c:pt idx="28195">
                  <c:v>41046.624999999993</c:v>
                </c:pt>
                <c:pt idx="28196">
                  <c:v>41046.666669999999</c:v>
                </c:pt>
                <c:pt idx="28197">
                  <c:v>41046.708330000001</c:v>
                </c:pt>
                <c:pt idx="28198">
                  <c:v>41046.75</c:v>
                </c:pt>
                <c:pt idx="28199">
                  <c:v>41046.791669999991</c:v>
                </c:pt>
                <c:pt idx="28200">
                  <c:v>41046.833330000001</c:v>
                </c:pt>
                <c:pt idx="28201">
                  <c:v>41046.875</c:v>
                </c:pt>
                <c:pt idx="28202">
                  <c:v>41046.916670000006</c:v>
                </c:pt>
                <c:pt idx="28203">
                  <c:v>41046.958330000009</c:v>
                </c:pt>
                <c:pt idx="28204">
                  <c:v>41047</c:v>
                </c:pt>
                <c:pt idx="28205">
                  <c:v>41047.041669999999</c:v>
                </c:pt>
                <c:pt idx="28206">
                  <c:v>41047.083330000001</c:v>
                </c:pt>
                <c:pt idx="28207">
                  <c:v>41047.124999999993</c:v>
                </c:pt>
                <c:pt idx="28208">
                  <c:v>41047.166669999999</c:v>
                </c:pt>
                <c:pt idx="28209">
                  <c:v>41047.208330000001</c:v>
                </c:pt>
                <c:pt idx="28210">
                  <c:v>41047.25</c:v>
                </c:pt>
                <c:pt idx="28211">
                  <c:v>41047.291669999991</c:v>
                </c:pt>
                <c:pt idx="28212">
                  <c:v>41047.333330000001</c:v>
                </c:pt>
                <c:pt idx="28213">
                  <c:v>41047.375</c:v>
                </c:pt>
                <c:pt idx="28214">
                  <c:v>41047.416670000006</c:v>
                </c:pt>
                <c:pt idx="28215">
                  <c:v>41047.458330000009</c:v>
                </c:pt>
                <c:pt idx="28216">
                  <c:v>41047.5</c:v>
                </c:pt>
                <c:pt idx="28217">
                  <c:v>41047.541669999999</c:v>
                </c:pt>
                <c:pt idx="28218">
                  <c:v>41047.583330000001</c:v>
                </c:pt>
                <c:pt idx="28219">
                  <c:v>41047.624999999993</c:v>
                </c:pt>
                <c:pt idx="28220">
                  <c:v>41047.666669999999</c:v>
                </c:pt>
                <c:pt idx="28221">
                  <c:v>41047.708330000001</c:v>
                </c:pt>
                <c:pt idx="28222">
                  <c:v>41047.75</c:v>
                </c:pt>
                <c:pt idx="28223">
                  <c:v>41047.791669999991</c:v>
                </c:pt>
                <c:pt idx="28224">
                  <c:v>41047.833330000001</c:v>
                </c:pt>
                <c:pt idx="28225">
                  <c:v>41047.875</c:v>
                </c:pt>
                <c:pt idx="28226">
                  <c:v>41047.916670000006</c:v>
                </c:pt>
                <c:pt idx="28227">
                  <c:v>41047.958330000009</c:v>
                </c:pt>
                <c:pt idx="28228">
                  <c:v>41048</c:v>
                </c:pt>
                <c:pt idx="28229">
                  <c:v>41048.041669999999</c:v>
                </c:pt>
                <c:pt idx="28230">
                  <c:v>41048.083330000001</c:v>
                </c:pt>
                <c:pt idx="28231">
                  <c:v>41048.124999999993</c:v>
                </c:pt>
                <c:pt idx="28232">
                  <c:v>41048.166669999999</c:v>
                </c:pt>
                <c:pt idx="28233">
                  <c:v>41048.208330000001</c:v>
                </c:pt>
                <c:pt idx="28234">
                  <c:v>41048.25</c:v>
                </c:pt>
                <c:pt idx="28235">
                  <c:v>41048.291669999991</c:v>
                </c:pt>
                <c:pt idx="28236">
                  <c:v>41048.333330000001</c:v>
                </c:pt>
                <c:pt idx="28237">
                  <c:v>41048.375</c:v>
                </c:pt>
                <c:pt idx="28238">
                  <c:v>41048.416670000006</c:v>
                </c:pt>
                <c:pt idx="28239">
                  <c:v>41048.458330000009</c:v>
                </c:pt>
                <c:pt idx="28240">
                  <c:v>41048.5</c:v>
                </c:pt>
                <c:pt idx="28241">
                  <c:v>41048.541669999999</c:v>
                </c:pt>
                <c:pt idx="28242">
                  <c:v>41048.583330000001</c:v>
                </c:pt>
                <c:pt idx="28243">
                  <c:v>41048.624999999993</c:v>
                </c:pt>
                <c:pt idx="28244">
                  <c:v>41048.666669999999</c:v>
                </c:pt>
                <c:pt idx="28245">
                  <c:v>41048.708330000001</c:v>
                </c:pt>
                <c:pt idx="28246">
                  <c:v>41048.75</c:v>
                </c:pt>
                <c:pt idx="28247">
                  <c:v>41048.791669999991</c:v>
                </c:pt>
                <c:pt idx="28248">
                  <c:v>41048.833330000001</c:v>
                </c:pt>
                <c:pt idx="28249">
                  <c:v>41048.875</c:v>
                </c:pt>
                <c:pt idx="28250">
                  <c:v>41048.916670000006</c:v>
                </c:pt>
                <c:pt idx="28251">
                  <c:v>41048.958330000009</c:v>
                </c:pt>
                <c:pt idx="28252">
                  <c:v>41049</c:v>
                </c:pt>
                <c:pt idx="28253">
                  <c:v>41049.041669999999</c:v>
                </c:pt>
                <c:pt idx="28254">
                  <c:v>41049.083330000001</c:v>
                </c:pt>
                <c:pt idx="28255">
                  <c:v>41049.124999999993</c:v>
                </c:pt>
                <c:pt idx="28256">
                  <c:v>41049.166669999999</c:v>
                </c:pt>
                <c:pt idx="28257">
                  <c:v>41049.208330000001</c:v>
                </c:pt>
                <c:pt idx="28258">
                  <c:v>41049.25</c:v>
                </c:pt>
                <c:pt idx="28259">
                  <c:v>41049.291669999991</c:v>
                </c:pt>
                <c:pt idx="28260">
                  <c:v>41049.333330000001</c:v>
                </c:pt>
                <c:pt idx="28261">
                  <c:v>41049.375</c:v>
                </c:pt>
                <c:pt idx="28262">
                  <c:v>41049.416670000006</c:v>
                </c:pt>
                <c:pt idx="28263">
                  <c:v>41049.458330000009</c:v>
                </c:pt>
                <c:pt idx="28264">
                  <c:v>41049.5</c:v>
                </c:pt>
                <c:pt idx="28265">
                  <c:v>41049.541669999999</c:v>
                </c:pt>
                <c:pt idx="28266">
                  <c:v>41049.583330000001</c:v>
                </c:pt>
                <c:pt idx="28267">
                  <c:v>41049.624999999993</c:v>
                </c:pt>
                <c:pt idx="28268">
                  <c:v>41049.666669999999</c:v>
                </c:pt>
                <c:pt idx="28269">
                  <c:v>41049.708330000001</c:v>
                </c:pt>
                <c:pt idx="28270">
                  <c:v>41049.75</c:v>
                </c:pt>
                <c:pt idx="28271">
                  <c:v>41049.791669999991</c:v>
                </c:pt>
                <c:pt idx="28272">
                  <c:v>41049.833330000001</c:v>
                </c:pt>
                <c:pt idx="28273">
                  <c:v>41049.875</c:v>
                </c:pt>
                <c:pt idx="28274">
                  <c:v>41049.916670000006</c:v>
                </c:pt>
                <c:pt idx="28275">
                  <c:v>41049.958330000009</c:v>
                </c:pt>
                <c:pt idx="28276">
                  <c:v>41050</c:v>
                </c:pt>
                <c:pt idx="28277">
                  <c:v>41050.041669999999</c:v>
                </c:pt>
                <c:pt idx="28278">
                  <c:v>41050.083330000001</c:v>
                </c:pt>
                <c:pt idx="28279">
                  <c:v>41050.124999999993</c:v>
                </c:pt>
                <c:pt idx="28280">
                  <c:v>41050.166669999999</c:v>
                </c:pt>
                <c:pt idx="28281">
                  <c:v>41050.208330000001</c:v>
                </c:pt>
                <c:pt idx="28282">
                  <c:v>41050.25</c:v>
                </c:pt>
                <c:pt idx="28283">
                  <c:v>41050.291669999991</c:v>
                </c:pt>
                <c:pt idx="28284">
                  <c:v>41050.333330000001</c:v>
                </c:pt>
                <c:pt idx="28285">
                  <c:v>41050.375</c:v>
                </c:pt>
                <c:pt idx="28286">
                  <c:v>41050.416670000006</c:v>
                </c:pt>
                <c:pt idx="28287">
                  <c:v>41050.458330000009</c:v>
                </c:pt>
                <c:pt idx="28288">
                  <c:v>41050.5</c:v>
                </c:pt>
                <c:pt idx="28289">
                  <c:v>41050.541669999999</c:v>
                </c:pt>
                <c:pt idx="28290">
                  <c:v>41050.583330000001</c:v>
                </c:pt>
                <c:pt idx="28291">
                  <c:v>41050.624999999993</c:v>
                </c:pt>
                <c:pt idx="28292">
                  <c:v>41050.666669999999</c:v>
                </c:pt>
                <c:pt idx="28293">
                  <c:v>41050.708330000001</c:v>
                </c:pt>
                <c:pt idx="28294">
                  <c:v>41050.75</c:v>
                </c:pt>
                <c:pt idx="28295">
                  <c:v>41050.791669999991</c:v>
                </c:pt>
                <c:pt idx="28296">
                  <c:v>41050.833330000001</c:v>
                </c:pt>
                <c:pt idx="28297">
                  <c:v>41050.875</c:v>
                </c:pt>
                <c:pt idx="28298">
                  <c:v>41050.916670000006</c:v>
                </c:pt>
                <c:pt idx="28299">
                  <c:v>41050.958330000009</c:v>
                </c:pt>
                <c:pt idx="28300">
                  <c:v>41051</c:v>
                </c:pt>
                <c:pt idx="28301">
                  <c:v>41051.041669999999</c:v>
                </c:pt>
                <c:pt idx="28302">
                  <c:v>41051.083330000001</c:v>
                </c:pt>
                <c:pt idx="28303">
                  <c:v>41051.124999999993</c:v>
                </c:pt>
                <c:pt idx="28304">
                  <c:v>41051.166669999999</c:v>
                </c:pt>
                <c:pt idx="28305">
                  <c:v>41051.208330000001</c:v>
                </c:pt>
                <c:pt idx="28306">
                  <c:v>41051.25</c:v>
                </c:pt>
                <c:pt idx="28307">
                  <c:v>41051.291669999991</c:v>
                </c:pt>
                <c:pt idx="28308">
                  <c:v>41051.333330000001</c:v>
                </c:pt>
                <c:pt idx="28309">
                  <c:v>41051.375</c:v>
                </c:pt>
                <c:pt idx="28310">
                  <c:v>41051.416670000006</c:v>
                </c:pt>
                <c:pt idx="28311">
                  <c:v>41051.458330000009</c:v>
                </c:pt>
                <c:pt idx="28312">
                  <c:v>41051.5</c:v>
                </c:pt>
                <c:pt idx="28313">
                  <c:v>41051.541669999999</c:v>
                </c:pt>
                <c:pt idx="28314">
                  <c:v>41051.583330000001</c:v>
                </c:pt>
                <c:pt idx="28315">
                  <c:v>41051.624999999993</c:v>
                </c:pt>
                <c:pt idx="28316">
                  <c:v>41051.666669999999</c:v>
                </c:pt>
                <c:pt idx="28317">
                  <c:v>41051.708330000001</c:v>
                </c:pt>
                <c:pt idx="28318">
                  <c:v>41051.75</c:v>
                </c:pt>
                <c:pt idx="28319">
                  <c:v>41051.791669999991</c:v>
                </c:pt>
                <c:pt idx="28320">
                  <c:v>41051.833330000001</c:v>
                </c:pt>
                <c:pt idx="28321">
                  <c:v>41051.875</c:v>
                </c:pt>
                <c:pt idx="28322">
                  <c:v>41051.916670000006</c:v>
                </c:pt>
                <c:pt idx="28323">
                  <c:v>41051.958330000009</c:v>
                </c:pt>
                <c:pt idx="28324">
                  <c:v>41052</c:v>
                </c:pt>
                <c:pt idx="28325">
                  <c:v>41052.041669999999</c:v>
                </c:pt>
                <c:pt idx="28326">
                  <c:v>41052.083330000001</c:v>
                </c:pt>
                <c:pt idx="28327">
                  <c:v>41052.124999999993</c:v>
                </c:pt>
                <c:pt idx="28328">
                  <c:v>41052.166669999999</c:v>
                </c:pt>
                <c:pt idx="28329">
                  <c:v>41052.208330000001</c:v>
                </c:pt>
                <c:pt idx="28330">
                  <c:v>41052.25</c:v>
                </c:pt>
                <c:pt idx="28331">
                  <c:v>41052.291669999991</c:v>
                </c:pt>
                <c:pt idx="28332">
                  <c:v>41052.333330000001</c:v>
                </c:pt>
                <c:pt idx="28333">
                  <c:v>41052.375</c:v>
                </c:pt>
                <c:pt idx="28334">
                  <c:v>41052.416670000006</c:v>
                </c:pt>
                <c:pt idx="28335">
                  <c:v>41052.458330000009</c:v>
                </c:pt>
                <c:pt idx="28336">
                  <c:v>41052.5</c:v>
                </c:pt>
                <c:pt idx="28337">
                  <c:v>41052.541669999999</c:v>
                </c:pt>
                <c:pt idx="28338">
                  <c:v>41052.583330000001</c:v>
                </c:pt>
                <c:pt idx="28339">
                  <c:v>41052.624999999993</c:v>
                </c:pt>
                <c:pt idx="28340">
                  <c:v>41052.666669999999</c:v>
                </c:pt>
                <c:pt idx="28341">
                  <c:v>41052.708330000001</c:v>
                </c:pt>
                <c:pt idx="28342">
                  <c:v>41052.75</c:v>
                </c:pt>
                <c:pt idx="28343">
                  <c:v>41052.791669999991</c:v>
                </c:pt>
                <c:pt idx="28344">
                  <c:v>41052.833330000001</c:v>
                </c:pt>
                <c:pt idx="28345">
                  <c:v>41052.875</c:v>
                </c:pt>
                <c:pt idx="28346">
                  <c:v>41052.916670000006</c:v>
                </c:pt>
                <c:pt idx="28347">
                  <c:v>41052.958330000009</c:v>
                </c:pt>
                <c:pt idx="28348">
                  <c:v>41053</c:v>
                </c:pt>
                <c:pt idx="28349">
                  <c:v>41053.041669999999</c:v>
                </c:pt>
                <c:pt idx="28350">
                  <c:v>41053.083330000001</c:v>
                </c:pt>
                <c:pt idx="28351">
                  <c:v>41053.124999999993</c:v>
                </c:pt>
                <c:pt idx="28352">
                  <c:v>41053.166669999999</c:v>
                </c:pt>
                <c:pt idx="28353">
                  <c:v>41053.208330000001</c:v>
                </c:pt>
                <c:pt idx="28354">
                  <c:v>41053.25</c:v>
                </c:pt>
                <c:pt idx="28355">
                  <c:v>41053.291669999991</c:v>
                </c:pt>
                <c:pt idx="28356">
                  <c:v>41053.333330000001</c:v>
                </c:pt>
                <c:pt idx="28357">
                  <c:v>41053.375</c:v>
                </c:pt>
                <c:pt idx="28358">
                  <c:v>41053.416670000006</c:v>
                </c:pt>
                <c:pt idx="28359">
                  <c:v>41053.458330000009</c:v>
                </c:pt>
                <c:pt idx="28360">
                  <c:v>41053.5</c:v>
                </c:pt>
                <c:pt idx="28361">
                  <c:v>41053.541669999999</c:v>
                </c:pt>
                <c:pt idx="28362">
                  <c:v>41053.583330000001</c:v>
                </c:pt>
                <c:pt idx="28363">
                  <c:v>41053.624999999993</c:v>
                </c:pt>
                <c:pt idx="28364">
                  <c:v>41053.666669999999</c:v>
                </c:pt>
                <c:pt idx="28365">
                  <c:v>41053.708330000001</c:v>
                </c:pt>
                <c:pt idx="28366">
                  <c:v>41053.75</c:v>
                </c:pt>
                <c:pt idx="28367">
                  <c:v>41053.791669999991</c:v>
                </c:pt>
                <c:pt idx="28368">
                  <c:v>41053.833330000001</c:v>
                </c:pt>
                <c:pt idx="28369">
                  <c:v>41053.875</c:v>
                </c:pt>
                <c:pt idx="28370">
                  <c:v>41053.916670000006</c:v>
                </c:pt>
                <c:pt idx="28371">
                  <c:v>41053.958330000009</c:v>
                </c:pt>
                <c:pt idx="28372">
                  <c:v>41054</c:v>
                </c:pt>
                <c:pt idx="28373">
                  <c:v>41054.041669999999</c:v>
                </c:pt>
                <c:pt idx="28374">
                  <c:v>41054.083330000001</c:v>
                </c:pt>
                <c:pt idx="28375">
                  <c:v>41054.124999999993</c:v>
                </c:pt>
                <c:pt idx="28376">
                  <c:v>41054.166669999999</c:v>
                </c:pt>
                <c:pt idx="28377">
                  <c:v>41054.208330000001</c:v>
                </c:pt>
                <c:pt idx="28378">
                  <c:v>41054.25</c:v>
                </c:pt>
                <c:pt idx="28379">
                  <c:v>41054.291669999991</c:v>
                </c:pt>
                <c:pt idx="28380">
                  <c:v>41054.333330000001</c:v>
                </c:pt>
                <c:pt idx="28381">
                  <c:v>41054.375</c:v>
                </c:pt>
                <c:pt idx="28382">
                  <c:v>41054.416670000006</c:v>
                </c:pt>
                <c:pt idx="28383">
                  <c:v>41054.458330000009</c:v>
                </c:pt>
                <c:pt idx="28384">
                  <c:v>41054.5</c:v>
                </c:pt>
                <c:pt idx="28385">
                  <c:v>41054.541669999999</c:v>
                </c:pt>
                <c:pt idx="28386">
                  <c:v>41054.583330000001</c:v>
                </c:pt>
                <c:pt idx="28387">
                  <c:v>41054.624999999993</c:v>
                </c:pt>
                <c:pt idx="28388">
                  <c:v>41054.666669999999</c:v>
                </c:pt>
                <c:pt idx="28389">
                  <c:v>41054.708330000001</c:v>
                </c:pt>
                <c:pt idx="28390">
                  <c:v>41054.75</c:v>
                </c:pt>
                <c:pt idx="28391">
                  <c:v>41054.791669999991</c:v>
                </c:pt>
                <c:pt idx="28392">
                  <c:v>41054.833330000001</c:v>
                </c:pt>
                <c:pt idx="28393">
                  <c:v>41054.875</c:v>
                </c:pt>
                <c:pt idx="28394">
                  <c:v>41054.916670000006</c:v>
                </c:pt>
                <c:pt idx="28395">
                  <c:v>41054.958330000009</c:v>
                </c:pt>
                <c:pt idx="28396">
                  <c:v>41055</c:v>
                </c:pt>
                <c:pt idx="28397">
                  <c:v>41055.041669999999</c:v>
                </c:pt>
                <c:pt idx="28398">
                  <c:v>41055.083330000001</c:v>
                </c:pt>
                <c:pt idx="28399">
                  <c:v>41055.124999999993</c:v>
                </c:pt>
                <c:pt idx="28400">
                  <c:v>41055.166669999999</c:v>
                </c:pt>
                <c:pt idx="28401">
                  <c:v>41055.208330000001</c:v>
                </c:pt>
                <c:pt idx="28402">
                  <c:v>41055.25</c:v>
                </c:pt>
                <c:pt idx="28403">
                  <c:v>41055.291669999991</c:v>
                </c:pt>
                <c:pt idx="28404">
                  <c:v>41055.333330000001</c:v>
                </c:pt>
                <c:pt idx="28405">
                  <c:v>41055.375</c:v>
                </c:pt>
                <c:pt idx="28406">
                  <c:v>41055.416670000006</c:v>
                </c:pt>
                <c:pt idx="28407">
                  <c:v>41055.458330000009</c:v>
                </c:pt>
                <c:pt idx="28408">
                  <c:v>41055.5</c:v>
                </c:pt>
                <c:pt idx="28409">
                  <c:v>41055.541669999999</c:v>
                </c:pt>
                <c:pt idx="28410">
                  <c:v>41055.583330000001</c:v>
                </c:pt>
                <c:pt idx="28411">
                  <c:v>41055.624999999993</c:v>
                </c:pt>
                <c:pt idx="28412">
                  <c:v>41055.666669999999</c:v>
                </c:pt>
                <c:pt idx="28413">
                  <c:v>41055.708330000001</c:v>
                </c:pt>
                <c:pt idx="28414">
                  <c:v>41055.75</c:v>
                </c:pt>
                <c:pt idx="28415">
                  <c:v>41055.791669999991</c:v>
                </c:pt>
                <c:pt idx="28416">
                  <c:v>41055.833330000001</c:v>
                </c:pt>
                <c:pt idx="28417">
                  <c:v>41055.875</c:v>
                </c:pt>
                <c:pt idx="28418">
                  <c:v>41055.916670000006</c:v>
                </c:pt>
                <c:pt idx="28419">
                  <c:v>41055.958330000009</c:v>
                </c:pt>
                <c:pt idx="28420">
                  <c:v>41056</c:v>
                </c:pt>
                <c:pt idx="28421">
                  <c:v>41056.041669999999</c:v>
                </c:pt>
                <c:pt idx="28422">
                  <c:v>41056.083330000001</c:v>
                </c:pt>
                <c:pt idx="28423">
                  <c:v>41056.124999999993</c:v>
                </c:pt>
                <c:pt idx="28424">
                  <c:v>41056.166669999999</c:v>
                </c:pt>
                <c:pt idx="28425">
                  <c:v>41056.208330000001</c:v>
                </c:pt>
                <c:pt idx="28426">
                  <c:v>41056.25</c:v>
                </c:pt>
                <c:pt idx="28427">
                  <c:v>41056.291669999991</c:v>
                </c:pt>
                <c:pt idx="28428">
                  <c:v>41056.333330000001</c:v>
                </c:pt>
                <c:pt idx="28429">
                  <c:v>41056.375</c:v>
                </c:pt>
                <c:pt idx="28430">
                  <c:v>41056.416670000006</c:v>
                </c:pt>
                <c:pt idx="28431">
                  <c:v>41056.458330000009</c:v>
                </c:pt>
                <c:pt idx="28432">
                  <c:v>41056.5</c:v>
                </c:pt>
                <c:pt idx="28433">
                  <c:v>41056.541669999999</c:v>
                </c:pt>
                <c:pt idx="28434">
                  <c:v>41056.583330000001</c:v>
                </c:pt>
                <c:pt idx="28435">
                  <c:v>41056.624999999993</c:v>
                </c:pt>
                <c:pt idx="28436">
                  <c:v>41056.666669999999</c:v>
                </c:pt>
                <c:pt idx="28437">
                  <c:v>41056.708330000001</c:v>
                </c:pt>
                <c:pt idx="28438">
                  <c:v>41056.75</c:v>
                </c:pt>
                <c:pt idx="28439">
                  <c:v>41056.791669999991</c:v>
                </c:pt>
                <c:pt idx="28440">
                  <c:v>41056.833330000001</c:v>
                </c:pt>
                <c:pt idx="28441">
                  <c:v>41056.875</c:v>
                </c:pt>
                <c:pt idx="28442">
                  <c:v>41056.916670000006</c:v>
                </c:pt>
                <c:pt idx="28443">
                  <c:v>41056.958330000009</c:v>
                </c:pt>
                <c:pt idx="28444">
                  <c:v>41057</c:v>
                </c:pt>
                <c:pt idx="28445">
                  <c:v>41057.041669999999</c:v>
                </c:pt>
                <c:pt idx="28446">
                  <c:v>41057.083330000001</c:v>
                </c:pt>
                <c:pt idx="28447">
                  <c:v>41057.124999999993</c:v>
                </c:pt>
                <c:pt idx="28448">
                  <c:v>41057.166669999999</c:v>
                </c:pt>
                <c:pt idx="28449">
                  <c:v>41057.208330000001</c:v>
                </c:pt>
                <c:pt idx="28450">
                  <c:v>41057.25</c:v>
                </c:pt>
                <c:pt idx="28451">
                  <c:v>41057.291669999991</c:v>
                </c:pt>
                <c:pt idx="28452">
                  <c:v>41057.333330000001</c:v>
                </c:pt>
                <c:pt idx="28453">
                  <c:v>41057.375</c:v>
                </c:pt>
                <c:pt idx="28454">
                  <c:v>41057.416670000006</c:v>
                </c:pt>
                <c:pt idx="28455">
                  <c:v>41057.458330000009</c:v>
                </c:pt>
                <c:pt idx="28456">
                  <c:v>41057.5</c:v>
                </c:pt>
                <c:pt idx="28457">
                  <c:v>41057.541669999999</c:v>
                </c:pt>
                <c:pt idx="28458">
                  <c:v>41057.583330000001</c:v>
                </c:pt>
                <c:pt idx="28459">
                  <c:v>41057.624999999993</c:v>
                </c:pt>
                <c:pt idx="28460">
                  <c:v>41057.666669999999</c:v>
                </c:pt>
                <c:pt idx="28461">
                  <c:v>41057.708330000001</c:v>
                </c:pt>
                <c:pt idx="28462">
                  <c:v>41057.75</c:v>
                </c:pt>
                <c:pt idx="28463">
                  <c:v>41057.791669999991</c:v>
                </c:pt>
                <c:pt idx="28464">
                  <c:v>41057.833330000001</c:v>
                </c:pt>
                <c:pt idx="28465">
                  <c:v>41057.875</c:v>
                </c:pt>
                <c:pt idx="28466">
                  <c:v>41057.916670000006</c:v>
                </c:pt>
                <c:pt idx="28467">
                  <c:v>41057.958330000009</c:v>
                </c:pt>
                <c:pt idx="28468">
                  <c:v>41058</c:v>
                </c:pt>
                <c:pt idx="28469">
                  <c:v>41058.041669999999</c:v>
                </c:pt>
                <c:pt idx="28470">
                  <c:v>41058.083330000001</c:v>
                </c:pt>
                <c:pt idx="28471">
                  <c:v>41058.124999999993</c:v>
                </c:pt>
                <c:pt idx="28472">
                  <c:v>41058.166669999999</c:v>
                </c:pt>
                <c:pt idx="28473">
                  <c:v>41058.208330000001</c:v>
                </c:pt>
                <c:pt idx="28474">
                  <c:v>41058.25</c:v>
                </c:pt>
                <c:pt idx="28475">
                  <c:v>41058.291669999991</c:v>
                </c:pt>
                <c:pt idx="28476">
                  <c:v>41058.333330000001</c:v>
                </c:pt>
                <c:pt idx="28477">
                  <c:v>41058.375</c:v>
                </c:pt>
                <c:pt idx="28478">
                  <c:v>41058.416670000006</c:v>
                </c:pt>
                <c:pt idx="28479">
                  <c:v>41058.458330000009</c:v>
                </c:pt>
                <c:pt idx="28480">
                  <c:v>41058.5</c:v>
                </c:pt>
                <c:pt idx="28481">
                  <c:v>41058.541669999999</c:v>
                </c:pt>
                <c:pt idx="28482">
                  <c:v>41058.583330000001</c:v>
                </c:pt>
                <c:pt idx="28483">
                  <c:v>41058.624999999993</c:v>
                </c:pt>
                <c:pt idx="28484">
                  <c:v>41058.666669999999</c:v>
                </c:pt>
                <c:pt idx="28485">
                  <c:v>41058.708330000001</c:v>
                </c:pt>
                <c:pt idx="28486">
                  <c:v>41058.75</c:v>
                </c:pt>
                <c:pt idx="28487">
                  <c:v>41058.791669999991</c:v>
                </c:pt>
                <c:pt idx="28488">
                  <c:v>41058.833330000001</c:v>
                </c:pt>
                <c:pt idx="28489">
                  <c:v>41058.875</c:v>
                </c:pt>
                <c:pt idx="28490">
                  <c:v>41058.916670000006</c:v>
                </c:pt>
                <c:pt idx="28491">
                  <c:v>41058.958330000009</c:v>
                </c:pt>
                <c:pt idx="28492">
                  <c:v>41059</c:v>
                </c:pt>
                <c:pt idx="28493">
                  <c:v>41059.041669999999</c:v>
                </c:pt>
                <c:pt idx="28494">
                  <c:v>41059.083330000001</c:v>
                </c:pt>
                <c:pt idx="28495">
                  <c:v>41059.124999999993</c:v>
                </c:pt>
                <c:pt idx="28496">
                  <c:v>41059.166669999999</c:v>
                </c:pt>
                <c:pt idx="28497">
                  <c:v>41059.208330000001</c:v>
                </c:pt>
                <c:pt idx="28498">
                  <c:v>41059.25</c:v>
                </c:pt>
                <c:pt idx="28499">
                  <c:v>41059.291669999991</c:v>
                </c:pt>
                <c:pt idx="28500">
                  <c:v>41059.333330000001</c:v>
                </c:pt>
                <c:pt idx="28501">
                  <c:v>41059.375</c:v>
                </c:pt>
                <c:pt idx="28502">
                  <c:v>41059.416670000006</c:v>
                </c:pt>
                <c:pt idx="28503">
                  <c:v>41059.458330000009</c:v>
                </c:pt>
                <c:pt idx="28504">
                  <c:v>41059.5</c:v>
                </c:pt>
                <c:pt idx="28505">
                  <c:v>41059.541669999999</c:v>
                </c:pt>
                <c:pt idx="28506">
                  <c:v>41059.583330000001</c:v>
                </c:pt>
                <c:pt idx="28507">
                  <c:v>41059.624999999993</c:v>
                </c:pt>
                <c:pt idx="28508">
                  <c:v>41059.666669999999</c:v>
                </c:pt>
                <c:pt idx="28509">
                  <c:v>41059.708330000001</c:v>
                </c:pt>
                <c:pt idx="28510">
                  <c:v>41059.75</c:v>
                </c:pt>
                <c:pt idx="28511">
                  <c:v>41059.791669999991</c:v>
                </c:pt>
                <c:pt idx="28512">
                  <c:v>41059.833330000001</c:v>
                </c:pt>
                <c:pt idx="28513">
                  <c:v>41059.875</c:v>
                </c:pt>
                <c:pt idx="28514">
                  <c:v>41059.916670000006</c:v>
                </c:pt>
                <c:pt idx="28515">
                  <c:v>41059.958330000009</c:v>
                </c:pt>
                <c:pt idx="28516">
                  <c:v>41060</c:v>
                </c:pt>
                <c:pt idx="28517">
                  <c:v>41060.041669999999</c:v>
                </c:pt>
                <c:pt idx="28518">
                  <c:v>41060.083330000001</c:v>
                </c:pt>
                <c:pt idx="28519">
                  <c:v>41060.124999999993</c:v>
                </c:pt>
                <c:pt idx="28520">
                  <c:v>41060.166669999999</c:v>
                </c:pt>
                <c:pt idx="28521">
                  <c:v>41060.208330000001</c:v>
                </c:pt>
                <c:pt idx="28522">
                  <c:v>41060.25</c:v>
                </c:pt>
                <c:pt idx="28523">
                  <c:v>41060.291669999991</c:v>
                </c:pt>
                <c:pt idx="28524">
                  <c:v>41060.333330000001</c:v>
                </c:pt>
                <c:pt idx="28525">
                  <c:v>41060.375</c:v>
                </c:pt>
                <c:pt idx="28526">
                  <c:v>41060.416670000006</c:v>
                </c:pt>
                <c:pt idx="28527">
                  <c:v>41060.458330000009</c:v>
                </c:pt>
                <c:pt idx="28528">
                  <c:v>41060.5</c:v>
                </c:pt>
                <c:pt idx="28529">
                  <c:v>41060.541669999999</c:v>
                </c:pt>
                <c:pt idx="28530">
                  <c:v>41060.583330000001</c:v>
                </c:pt>
                <c:pt idx="28531">
                  <c:v>41060.624999999993</c:v>
                </c:pt>
                <c:pt idx="28532">
                  <c:v>41060.666669999999</c:v>
                </c:pt>
                <c:pt idx="28533">
                  <c:v>41060.708330000001</c:v>
                </c:pt>
                <c:pt idx="28534">
                  <c:v>41060.75</c:v>
                </c:pt>
                <c:pt idx="28535">
                  <c:v>41060.791669999991</c:v>
                </c:pt>
                <c:pt idx="28536">
                  <c:v>41060.833330000001</c:v>
                </c:pt>
                <c:pt idx="28537">
                  <c:v>41060.875</c:v>
                </c:pt>
                <c:pt idx="28538">
                  <c:v>41060.916670000006</c:v>
                </c:pt>
                <c:pt idx="28539">
                  <c:v>41060.958330000009</c:v>
                </c:pt>
                <c:pt idx="28540">
                  <c:v>41061</c:v>
                </c:pt>
                <c:pt idx="28541">
                  <c:v>41061.041669999999</c:v>
                </c:pt>
                <c:pt idx="28542">
                  <c:v>41061.083330000001</c:v>
                </c:pt>
                <c:pt idx="28543">
                  <c:v>41061.124999999993</c:v>
                </c:pt>
                <c:pt idx="28544">
                  <c:v>41061.166669999999</c:v>
                </c:pt>
                <c:pt idx="28545">
                  <c:v>41061.208330000001</c:v>
                </c:pt>
                <c:pt idx="28546">
                  <c:v>41061.25</c:v>
                </c:pt>
                <c:pt idx="28547">
                  <c:v>41061.291669999991</c:v>
                </c:pt>
                <c:pt idx="28548">
                  <c:v>41061.333330000001</c:v>
                </c:pt>
                <c:pt idx="28549">
                  <c:v>41061.375</c:v>
                </c:pt>
                <c:pt idx="28550">
                  <c:v>41061.416670000006</c:v>
                </c:pt>
                <c:pt idx="28551">
                  <c:v>41061.458330000009</c:v>
                </c:pt>
                <c:pt idx="28552">
                  <c:v>41061.5</c:v>
                </c:pt>
                <c:pt idx="28553">
                  <c:v>41061.541669999999</c:v>
                </c:pt>
                <c:pt idx="28554">
                  <c:v>41061.583330000001</c:v>
                </c:pt>
                <c:pt idx="28555">
                  <c:v>41061.624999999993</c:v>
                </c:pt>
                <c:pt idx="28556">
                  <c:v>41061.666669999999</c:v>
                </c:pt>
                <c:pt idx="28557">
                  <c:v>41061.708330000001</c:v>
                </c:pt>
                <c:pt idx="28558">
                  <c:v>41061.75</c:v>
                </c:pt>
                <c:pt idx="28559">
                  <c:v>41061.791669999991</c:v>
                </c:pt>
                <c:pt idx="28560">
                  <c:v>41061.833330000001</c:v>
                </c:pt>
                <c:pt idx="28561">
                  <c:v>41061.875</c:v>
                </c:pt>
                <c:pt idx="28562">
                  <c:v>41061.916670000006</c:v>
                </c:pt>
                <c:pt idx="28563">
                  <c:v>41061.958330000009</c:v>
                </c:pt>
                <c:pt idx="28564">
                  <c:v>41062</c:v>
                </c:pt>
                <c:pt idx="28565">
                  <c:v>41062.041669999999</c:v>
                </c:pt>
                <c:pt idx="28566">
                  <c:v>41062.083330000001</c:v>
                </c:pt>
                <c:pt idx="28567">
                  <c:v>41062.124999999993</c:v>
                </c:pt>
                <c:pt idx="28568">
                  <c:v>41062.166669999999</c:v>
                </c:pt>
                <c:pt idx="28569">
                  <c:v>41062.208330000001</c:v>
                </c:pt>
                <c:pt idx="28570">
                  <c:v>41062.25</c:v>
                </c:pt>
                <c:pt idx="28571">
                  <c:v>41062.291669999991</c:v>
                </c:pt>
                <c:pt idx="28572">
                  <c:v>41062.333330000001</c:v>
                </c:pt>
                <c:pt idx="28573">
                  <c:v>41062.375</c:v>
                </c:pt>
                <c:pt idx="28574">
                  <c:v>41062.416670000006</c:v>
                </c:pt>
                <c:pt idx="28575">
                  <c:v>41062.458330000009</c:v>
                </c:pt>
                <c:pt idx="28576">
                  <c:v>41062.5</c:v>
                </c:pt>
                <c:pt idx="28577">
                  <c:v>41062.541669999999</c:v>
                </c:pt>
                <c:pt idx="28578">
                  <c:v>41062.583330000001</c:v>
                </c:pt>
                <c:pt idx="28579">
                  <c:v>41062.624999999993</c:v>
                </c:pt>
                <c:pt idx="28580">
                  <c:v>41062.666669999999</c:v>
                </c:pt>
                <c:pt idx="28581">
                  <c:v>41062.708330000001</c:v>
                </c:pt>
                <c:pt idx="28582">
                  <c:v>41062.75</c:v>
                </c:pt>
                <c:pt idx="28583">
                  <c:v>41062.791669999991</c:v>
                </c:pt>
                <c:pt idx="28584">
                  <c:v>41062.833330000001</c:v>
                </c:pt>
                <c:pt idx="28585">
                  <c:v>41062.875</c:v>
                </c:pt>
                <c:pt idx="28586">
                  <c:v>41062.916670000006</c:v>
                </c:pt>
                <c:pt idx="28587">
                  <c:v>41062.958330000009</c:v>
                </c:pt>
                <c:pt idx="28588">
                  <c:v>41063</c:v>
                </c:pt>
                <c:pt idx="28589">
                  <c:v>41063.041669999999</c:v>
                </c:pt>
                <c:pt idx="28590">
                  <c:v>41063.083330000001</c:v>
                </c:pt>
                <c:pt idx="28591">
                  <c:v>41063.124999999993</c:v>
                </c:pt>
                <c:pt idx="28592">
                  <c:v>41063.166669999999</c:v>
                </c:pt>
                <c:pt idx="28593">
                  <c:v>41063.208330000001</c:v>
                </c:pt>
                <c:pt idx="28594">
                  <c:v>41063.25</c:v>
                </c:pt>
                <c:pt idx="28595">
                  <c:v>41063.291669999991</c:v>
                </c:pt>
                <c:pt idx="28596">
                  <c:v>41063.333330000001</c:v>
                </c:pt>
                <c:pt idx="28597">
                  <c:v>41063.375</c:v>
                </c:pt>
                <c:pt idx="28598">
                  <c:v>41063.416670000006</c:v>
                </c:pt>
                <c:pt idx="28599">
                  <c:v>41063.458330000009</c:v>
                </c:pt>
                <c:pt idx="28600">
                  <c:v>41063.5</c:v>
                </c:pt>
                <c:pt idx="28601">
                  <c:v>41063.541669999999</c:v>
                </c:pt>
                <c:pt idx="28602">
                  <c:v>41063.583330000001</c:v>
                </c:pt>
                <c:pt idx="28603">
                  <c:v>41063.624999999993</c:v>
                </c:pt>
                <c:pt idx="28604">
                  <c:v>41063.666669999999</c:v>
                </c:pt>
                <c:pt idx="28605">
                  <c:v>41063.708330000001</c:v>
                </c:pt>
                <c:pt idx="28606">
                  <c:v>41063.75</c:v>
                </c:pt>
                <c:pt idx="28607">
                  <c:v>41063.791669999991</c:v>
                </c:pt>
                <c:pt idx="28608">
                  <c:v>41063.833330000001</c:v>
                </c:pt>
                <c:pt idx="28609">
                  <c:v>41063.875</c:v>
                </c:pt>
                <c:pt idx="28610">
                  <c:v>41063.916670000006</c:v>
                </c:pt>
                <c:pt idx="28611">
                  <c:v>41063.958330000009</c:v>
                </c:pt>
                <c:pt idx="28612">
                  <c:v>41064</c:v>
                </c:pt>
                <c:pt idx="28613">
                  <c:v>41064.041669999999</c:v>
                </c:pt>
                <c:pt idx="28614">
                  <c:v>41064.083330000001</c:v>
                </c:pt>
                <c:pt idx="28615">
                  <c:v>41064.124999999993</c:v>
                </c:pt>
                <c:pt idx="28616">
                  <c:v>41064.166669999999</c:v>
                </c:pt>
                <c:pt idx="28617">
                  <c:v>41064.208330000001</c:v>
                </c:pt>
                <c:pt idx="28618">
                  <c:v>41064.25</c:v>
                </c:pt>
                <c:pt idx="28619">
                  <c:v>41064.291669999991</c:v>
                </c:pt>
                <c:pt idx="28620">
                  <c:v>41064.333330000001</c:v>
                </c:pt>
                <c:pt idx="28621">
                  <c:v>41064.375</c:v>
                </c:pt>
                <c:pt idx="28622">
                  <c:v>41064.416670000006</c:v>
                </c:pt>
                <c:pt idx="28623">
                  <c:v>41064.458330000009</c:v>
                </c:pt>
                <c:pt idx="28624">
                  <c:v>41064.5</c:v>
                </c:pt>
                <c:pt idx="28625">
                  <c:v>41064.541669999999</c:v>
                </c:pt>
                <c:pt idx="28626">
                  <c:v>41064.583330000001</c:v>
                </c:pt>
                <c:pt idx="28627">
                  <c:v>41064.624999999993</c:v>
                </c:pt>
                <c:pt idx="28628">
                  <c:v>41064.666669999999</c:v>
                </c:pt>
                <c:pt idx="28629">
                  <c:v>41064.708330000001</c:v>
                </c:pt>
                <c:pt idx="28630">
                  <c:v>41064.75</c:v>
                </c:pt>
                <c:pt idx="28631">
                  <c:v>41064.791669999991</c:v>
                </c:pt>
                <c:pt idx="28632">
                  <c:v>41064.833330000001</c:v>
                </c:pt>
                <c:pt idx="28633">
                  <c:v>41064.875</c:v>
                </c:pt>
                <c:pt idx="28634">
                  <c:v>41064.916670000006</c:v>
                </c:pt>
                <c:pt idx="28635">
                  <c:v>41064.958330000009</c:v>
                </c:pt>
                <c:pt idx="28636">
                  <c:v>41065</c:v>
                </c:pt>
                <c:pt idx="28637">
                  <c:v>41065.041669999999</c:v>
                </c:pt>
                <c:pt idx="28638">
                  <c:v>41065.083330000001</c:v>
                </c:pt>
                <c:pt idx="28639">
                  <c:v>41065.124999999993</c:v>
                </c:pt>
                <c:pt idx="28640">
                  <c:v>41065.166669999999</c:v>
                </c:pt>
                <c:pt idx="28641">
                  <c:v>41065.208330000001</c:v>
                </c:pt>
                <c:pt idx="28642">
                  <c:v>41065.25</c:v>
                </c:pt>
                <c:pt idx="28643">
                  <c:v>41065.291669999991</c:v>
                </c:pt>
                <c:pt idx="28644">
                  <c:v>41065.333330000001</c:v>
                </c:pt>
                <c:pt idx="28645">
                  <c:v>41065.375</c:v>
                </c:pt>
                <c:pt idx="28646">
                  <c:v>41065.416670000006</c:v>
                </c:pt>
                <c:pt idx="28647">
                  <c:v>41065.458330000009</c:v>
                </c:pt>
                <c:pt idx="28648">
                  <c:v>41065.5</c:v>
                </c:pt>
                <c:pt idx="28649">
                  <c:v>41065.541669999999</c:v>
                </c:pt>
                <c:pt idx="28650">
                  <c:v>41065.583330000001</c:v>
                </c:pt>
                <c:pt idx="28651">
                  <c:v>41065.624999999993</c:v>
                </c:pt>
                <c:pt idx="28652">
                  <c:v>41065.666669999999</c:v>
                </c:pt>
                <c:pt idx="28653">
                  <c:v>41065.708330000001</c:v>
                </c:pt>
                <c:pt idx="28654">
                  <c:v>41065.75</c:v>
                </c:pt>
                <c:pt idx="28655">
                  <c:v>41065.791669999991</c:v>
                </c:pt>
                <c:pt idx="28656">
                  <c:v>41065.833330000001</c:v>
                </c:pt>
                <c:pt idx="28657">
                  <c:v>41065.875</c:v>
                </c:pt>
                <c:pt idx="28658">
                  <c:v>41065.916670000006</c:v>
                </c:pt>
                <c:pt idx="28659">
                  <c:v>41065.958330000009</c:v>
                </c:pt>
                <c:pt idx="28660">
                  <c:v>41066</c:v>
                </c:pt>
                <c:pt idx="28661">
                  <c:v>41066.041669999999</c:v>
                </c:pt>
                <c:pt idx="28662">
                  <c:v>41066.083330000001</c:v>
                </c:pt>
                <c:pt idx="28663">
                  <c:v>41066.124999999993</c:v>
                </c:pt>
                <c:pt idx="28664">
                  <c:v>41066.166669999999</c:v>
                </c:pt>
                <c:pt idx="28665">
                  <c:v>41066.208330000001</c:v>
                </c:pt>
                <c:pt idx="28666">
                  <c:v>41066.25</c:v>
                </c:pt>
                <c:pt idx="28667">
                  <c:v>41066.291669999991</c:v>
                </c:pt>
                <c:pt idx="28668">
                  <c:v>41066.333330000001</c:v>
                </c:pt>
                <c:pt idx="28669">
                  <c:v>41066.375</c:v>
                </c:pt>
                <c:pt idx="28670">
                  <c:v>41066.416670000006</c:v>
                </c:pt>
                <c:pt idx="28671">
                  <c:v>41066.458330000009</c:v>
                </c:pt>
                <c:pt idx="28672">
                  <c:v>41066.5</c:v>
                </c:pt>
                <c:pt idx="28673">
                  <c:v>41066.541669999999</c:v>
                </c:pt>
                <c:pt idx="28674">
                  <c:v>41066.583330000001</c:v>
                </c:pt>
                <c:pt idx="28675">
                  <c:v>41066.624999999993</c:v>
                </c:pt>
              </c:numCache>
            </c:numRef>
          </c:xVal>
          <c:yVal>
            <c:numRef>
              <c:f>avg!$K$192:$K$31980</c:f>
              <c:numCache>
                <c:formatCode>General</c:formatCode>
                <c:ptCount val="31789"/>
                <c:pt idx="2952" formatCode="0.0">
                  <c:v>9.1825000000000028</c:v>
                </c:pt>
                <c:pt idx="2953" formatCode="0.0">
                  <c:v>12.654167000000001</c:v>
                </c:pt>
                <c:pt idx="2954" formatCode="0.0">
                  <c:v>9.3541667000000004</c:v>
                </c:pt>
                <c:pt idx="2955" formatCode="0.0">
                  <c:v>0.22666666999999996</c:v>
                </c:pt>
                <c:pt idx="2956" formatCode="0.0">
                  <c:v>6.8274999999999988</c:v>
                </c:pt>
                <c:pt idx="2957" formatCode="0.0">
                  <c:v>6.6508332999999995</c:v>
                </c:pt>
                <c:pt idx="2958" formatCode="0.0">
                  <c:v>5.8683332999999989</c:v>
                </c:pt>
                <c:pt idx="2959" formatCode="0.0">
                  <c:v>3.6408333000000002</c:v>
                </c:pt>
                <c:pt idx="2960" formatCode="0.0">
                  <c:v>4.0583333000000001</c:v>
                </c:pt>
                <c:pt idx="2961" formatCode="0.0">
                  <c:v>5.7641666999999988</c:v>
                </c:pt>
                <c:pt idx="2962" formatCode="0.0">
                  <c:v>3.2974999999999999</c:v>
                </c:pt>
                <c:pt idx="2963" formatCode="0.0">
                  <c:v>4.1249999999999991</c:v>
                </c:pt>
                <c:pt idx="2964" formatCode="0.0">
                  <c:v>1.7208332999999998</c:v>
                </c:pt>
                <c:pt idx="2965" formatCode="0.0">
                  <c:v>1.3658332999999998</c:v>
                </c:pt>
                <c:pt idx="2966" formatCode="0.0">
                  <c:v>1.8583333</c:v>
                </c:pt>
                <c:pt idx="2967" formatCode="0.0">
                  <c:v>2.6833333000000006</c:v>
                </c:pt>
                <c:pt idx="2968" formatCode="0.0">
                  <c:v>4.3049999999999988</c:v>
                </c:pt>
                <c:pt idx="2969" formatCode="0.0">
                  <c:v>6.3816667000000011</c:v>
                </c:pt>
                <c:pt idx="2970" formatCode="0.0">
                  <c:v>7.7091666999999999</c:v>
                </c:pt>
                <c:pt idx="2971" formatCode="0.0">
                  <c:v>10.485000000000001</c:v>
                </c:pt>
                <c:pt idx="2972" formatCode="0.0">
                  <c:v>11.410833</c:v>
                </c:pt>
                <c:pt idx="2973" formatCode="0.0">
                  <c:v>11.916667</c:v>
                </c:pt>
                <c:pt idx="2974" formatCode="0.0">
                  <c:v>11.189167000000001</c:v>
                </c:pt>
                <c:pt idx="2975" formatCode="0.0">
                  <c:v>12.434166999999999</c:v>
                </c:pt>
                <c:pt idx="2976" formatCode="0.0">
                  <c:v>12.464167</c:v>
                </c:pt>
                <c:pt idx="2977" formatCode="0.0">
                  <c:v>13.211666999999998</c:v>
                </c:pt>
                <c:pt idx="2978" formatCode="0.0">
                  <c:v>8.6575000000000006</c:v>
                </c:pt>
                <c:pt idx="2979" formatCode="0.0">
                  <c:v>0.43666667000000009</c:v>
                </c:pt>
                <c:pt idx="2980" formatCode="0.0">
                  <c:v>2.9483333000000003</c:v>
                </c:pt>
                <c:pt idx="2981" formatCode="0.0">
                  <c:v>8.6083332999999982</c:v>
                </c:pt>
                <c:pt idx="2982" formatCode="0.0">
                  <c:v>7.1991667000000001</c:v>
                </c:pt>
                <c:pt idx="2983" formatCode="0.0">
                  <c:v>4.5258332999999995</c:v>
                </c:pt>
                <c:pt idx="2984" formatCode="0.0">
                  <c:v>2.9849999999999999</c:v>
                </c:pt>
                <c:pt idx="2985" formatCode="0.0">
                  <c:v>2.2791667000000002</c:v>
                </c:pt>
                <c:pt idx="2986" formatCode="0.0">
                  <c:v>1.1941667</c:v>
                </c:pt>
                <c:pt idx="2987" formatCode="0.0">
                  <c:v>2.4724999999999997</c:v>
                </c:pt>
                <c:pt idx="2988" formatCode="0.0">
                  <c:v>3.9024999999999994</c:v>
                </c:pt>
                <c:pt idx="2989" formatCode="0.0">
                  <c:v>2.6991667000000001</c:v>
                </c:pt>
                <c:pt idx="2990" formatCode="0.0">
                  <c:v>2.1949999999999998</c:v>
                </c:pt>
                <c:pt idx="2991" formatCode="0.0">
                  <c:v>5.8374999999999995</c:v>
                </c:pt>
                <c:pt idx="2992" formatCode="0.0">
                  <c:v>4.3683332999999989</c:v>
                </c:pt>
                <c:pt idx="2993" formatCode="0.0">
                  <c:v>7.0458333</c:v>
                </c:pt>
                <c:pt idx="2994" formatCode="0.0">
                  <c:v>8.3475000000000001</c:v>
                </c:pt>
                <c:pt idx="2995" formatCode="0.0">
                  <c:v>10.099167</c:v>
                </c:pt>
                <c:pt idx="2996" formatCode="0.0">
                  <c:v>11.0975</c:v>
                </c:pt>
                <c:pt idx="2997" formatCode="0.0">
                  <c:v>11.459167000000003</c:v>
                </c:pt>
                <c:pt idx="2998" formatCode="0.0">
                  <c:v>12.093333000000001</c:v>
                </c:pt>
                <c:pt idx="2999" formatCode="0.0">
                  <c:v>12.606667</c:v>
                </c:pt>
                <c:pt idx="3000" formatCode="0.0">
                  <c:v>12.035833</c:v>
                </c:pt>
                <c:pt idx="3001" formatCode="0.0">
                  <c:v>12.61</c:v>
                </c:pt>
                <c:pt idx="3002" formatCode="0.0">
                  <c:v>11.893333</c:v>
                </c:pt>
                <c:pt idx="3003" formatCode="0.0">
                  <c:v>13.275833</c:v>
                </c:pt>
                <c:pt idx="3004" formatCode="0.0">
                  <c:v>11.985833000000001</c:v>
                </c:pt>
                <c:pt idx="3005" formatCode="0.0">
                  <c:v>12.240832999999999</c:v>
                </c:pt>
                <c:pt idx="3006" formatCode="0.0">
                  <c:v>11.693333000000001</c:v>
                </c:pt>
                <c:pt idx="3007" formatCode="0.0">
                  <c:v>11.080833</c:v>
                </c:pt>
                <c:pt idx="3008" formatCode="0.0">
                  <c:v>6</c:v>
                </c:pt>
                <c:pt idx="3009" formatCode="0.0">
                  <c:v>3.6475000000000004</c:v>
                </c:pt>
                <c:pt idx="3010" formatCode="0.0">
                  <c:v>4.4174999999999995</c:v>
                </c:pt>
                <c:pt idx="3011" formatCode="0.0">
                  <c:v>7.7408333000000002</c:v>
                </c:pt>
                <c:pt idx="3012" formatCode="0.0">
                  <c:v>9.0958333000000007</c:v>
                </c:pt>
                <c:pt idx="3013" formatCode="0.0">
                  <c:v>8.146666699999999</c:v>
                </c:pt>
                <c:pt idx="3014" formatCode="0.0">
                  <c:v>8.7625000000000028</c:v>
                </c:pt>
                <c:pt idx="3015" formatCode="0.0">
                  <c:v>8.6150000000000002</c:v>
                </c:pt>
                <c:pt idx="3016" formatCode="0.0">
                  <c:v>3.2850000000000001</c:v>
                </c:pt>
                <c:pt idx="3017" formatCode="0.0">
                  <c:v>3.38</c:v>
                </c:pt>
                <c:pt idx="3018" formatCode="0.0">
                  <c:v>6.4824999999999999</c:v>
                </c:pt>
                <c:pt idx="3019" formatCode="0.0">
                  <c:v>9.290833300000001</c:v>
                </c:pt>
                <c:pt idx="3020" formatCode="0.0">
                  <c:v>10.02</c:v>
                </c:pt>
                <c:pt idx="3021" formatCode="0.0">
                  <c:v>11.246666999999999</c:v>
                </c:pt>
                <c:pt idx="3022" formatCode="0.0">
                  <c:v>11.984167000000001</c:v>
                </c:pt>
                <c:pt idx="3023" formatCode="0.0">
                  <c:v>13.054167</c:v>
                </c:pt>
                <c:pt idx="3024" formatCode="0.0">
                  <c:v>14.274166999999998</c:v>
                </c:pt>
                <c:pt idx="3025" formatCode="0.0">
                  <c:v>15.145833</c:v>
                </c:pt>
                <c:pt idx="3026" formatCode="0.0">
                  <c:v>17.602499999999996</c:v>
                </c:pt>
                <c:pt idx="3027" formatCode="0.0">
                  <c:v>36.015833000000001</c:v>
                </c:pt>
                <c:pt idx="3028" formatCode="0.0">
                  <c:v>22.245832999999998</c:v>
                </c:pt>
                <c:pt idx="3029" formatCode="0.0">
                  <c:v>14.050833000000003</c:v>
                </c:pt>
                <c:pt idx="3030" formatCode="0.0">
                  <c:v>15.293333000000001</c:v>
                </c:pt>
                <c:pt idx="3031" formatCode="0.0">
                  <c:v>14.818333000000001</c:v>
                </c:pt>
                <c:pt idx="3032" formatCode="0.0">
                  <c:v>10.454167</c:v>
                </c:pt>
                <c:pt idx="3033" formatCode="0.0">
                  <c:v>2.8299999999999996</c:v>
                </c:pt>
                <c:pt idx="3034" formatCode="0.0">
                  <c:v>7.4450000000000003</c:v>
                </c:pt>
                <c:pt idx="3035" formatCode="0.0">
                  <c:v>10.7225</c:v>
                </c:pt>
                <c:pt idx="3036" formatCode="0.0">
                  <c:v>7.63</c:v>
                </c:pt>
                <c:pt idx="3037" formatCode="0.0">
                  <c:v>0.58749999999999991</c:v>
                </c:pt>
                <c:pt idx="3038" formatCode="0.0">
                  <c:v>2.8591666999999994</c:v>
                </c:pt>
                <c:pt idx="3039" formatCode="0.0">
                  <c:v>3.4474999999999998</c:v>
                </c:pt>
                <c:pt idx="3040" formatCode="0.0">
                  <c:v>3.8266666999999996</c:v>
                </c:pt>
                <c:pt idx="3041" formatCode="0.0">
                  <c:v>7.0541666999999988</c:v>
                </c:pt>
                <c:pt idx="3042" formatCode="0.0">
                  <c:v>9.199166700000001</c:v>
                </c:pt>
                <c:pt idx="3043" formatCode="0.0">
                  <c:v>11.175833000000003</c:v>
                </c:pt>
                <c:pt idx="3044" formatCode="0.0">
                  <c:v>11.547500000000001</c:v>
                </c:pt>
                <c:pt idx="3045" formatCode="0.0">
                  <c:v>12.477500000000003</c:v>
                </c:pt>
                <c:pt idx="3046" formatCode="0.0">
                  <c:v>13.370000000000001</c:v>
                </c:pt>
                <c:pt idx="3047" formatCode="0.0">
                  <c:v>14.056667000000003</c:v>
                </c:pt>
                <c:pt idx="3048" formatCode="0.0">
                  <c:v>12.158333000000001</c:v>
                </c:pt>
                <c:pt idx="3049" formatCode="0.0">
                  <c:v>11.614166999999998</c:v>
                </c:pt>
                <c:pt idx="3050" formatCode="0.0">
                  <c:v>10.738332999999999</c:v>
                </c:pt>
                <c:pt idx="3051" formatCode="0.0">
                  <c:v>11.152500000000002</c:v>
                </c:pt>
                <c:pt idx="3052" formatCode="0.0">
                  <c:v>11.378333</c:v>
                </c:pt>
                <c:pt idx="3053" formatCode="0.0">
                  <c:v>10.157500000000002</c:v>
                </c:pt>
                <c:pt idx="3054" formatCode="0.0">
                  <c:v>9.5916667000000011</c:v>
                </c:pt>
                <c:pt idx="3055" formatCode="0.0">
                  <c:v>14.4475</c:v>
                </c:pt>
                <c:pt idx="3056" formatCode="0.0">
                  <c:v>5.567499999999999</c:v>
                </c:pt>
                <c:pt idx="3057" formatCode="0.0">
                  <c:v>1.4174999999999998</c:v>
                </c:pt>
                <c:pt idx="3058" formatCode="0.0">
                  <c:v>4.1574999999999989</c:v>
                </c:pt>
                <c:pt idx="3059" formatCode="0.0">
                  <c:v>5.6433333000000001</c:v>
                </c:pt>
                <c:pt idx="3060" formatCode="0.0">
                  <c:v>5.0866667000000012</c:v>
                </c:pt>
                <c:pt idx="3061" formatCode="0.0">
                  <c:v>5.6099999999999994</c:v>
                </c:pt>
                <c:pt idx="3062" formatCode="0.0">
                  <c:v>12.143332999999998</c:v>
                </c:pt>
                <c:pt idx="3063" formatCode="0.0">
                  <c:v>16.598332999999997</c:v>
                </c:pt>
                <c:pt idx="3064" formatCode="0.0">
                  <c:v>8.8758333000000018</c:v>
                </c:pt>
                <c:pt idx="3065" formatCode="0.0">
                  <c:v>5.2933332999999996</c:v>
                </c:pt>
                <c:pt idx="3066" formatCode="0.0">
                  <c:v>4.5258332999999995</c:v>
                </c:pt>
                <c:pt idx="3067" formatCode="0.0">
                  <c:v>3.8866666999999997</c:v>
                </c:pt>
                <c:pt idx="3068" formatCode="0.0">
                  <c:v>4.8666666999999997</c:v>
                </c:pt>
                <c:pt idx="3069" formatCode="0.0">
                  <c:v>7.3666666999999997</c:v>
                </c:pt>
                <c:pt idx="3070" formatCode="0.0">
                  <c:v>8.0625000000000018</c:v>
                </c:pt>
                <c:pt idx="3071" formatCode="0.0">
                  <c:v>4.4666667000000011</c:v>
                </c:pt>
                <c:pt idx="3072" formatCode="0.0">
                  <c:v>5.0741667000000001</c:v>
                </c:pt>
                <c:pt idx="3073" formatCode="0.0">
                  <c:v>6.2708332999999996</c:v>
                </c:pt>
                <c:pt idx="3074" formatCode="0.0">
                  <c:v>4.415</c:v>
                </c:pt>
                <c:pt idx="3075" formatCode="0.0">
                  <c:v>2.8983333</c:v>
                </c:pt>
                <c:pt idx="3076" formatCode="0.0">
                  <c:v>4.335</c:v>
                </c:pt>
                <c:pt idx="3077" formatCode="0.0">
                  <c:v>2.7216667000000001</c:v>
                </c:pt>
                <c:pt idx="3078" formatCode="0.0">
                  <c:v>2.5241666999999999</c:v>
                </c:pt>
                <c:pt idx="3079" formatCode="0.0">
                  <c:v>5.25</c:v>
                </c:pt>
                <c:pt idx="3080" formatCode="0.0">
                  <c:v>5.0574999999999992</c:v>
                </c:pt>
                <c:pt idx="3081" formatCode="0.0">
                  <c:v>5.2074999999999996</c:v>
                </c:pt>
                <c:pt idx="3082" formatCode="0.0">
                  <c:v>3.3733333000000001</c:v>
                </c:pt>
                <c:pt idx="3083" formatCode="0.0">
                  <c:v>1.54</c:v>
                </c:pt>
                <c:pt idx="3084" formatCode="0.0">
                  <c:v>0.75333333000000002</c:v>
                </c:pt>
                <c:pt idx="3085" formatCode="0.0">
                  <c:v>1.4416666999999996</c:v>
                </c:pt>
                <c:pt idx="3086" formatCode="0.0">
                  <c:v>1.9958332999999997</c:v>
                </c:pt>
                <c:pt idx="3087" formatCode="0.0">
                  <c:v>2.4716666999999997</c:v>
                </c:pt>
                <c:pt idx="3088" formatCode="0.0">
                  <c:v>3.7416667000000001</c:v>
                </c:pt>
                <c:pt idx="3089" formatCode="0.0">
                  <c:v>5.0750000000000002</c:v>
                </c:pt>
                <c:pt idx="3090" formatCode="0.0">
                  <c:v>6.0991666999999996</c:v>
                </c:pt>
                <c:pt idx="3091" formatCode="0.0">
                  <c:v>6.3366667000000012</c:v>
                </c:pt>
                <c:pt idx="3092" formatCode="0.0">
                  <c:v>8.7208332999999989</c:v>
                </c:pt>
                <c:pt idx="3093" formatCode="0.0">
                  <c:v>8.709166699999999</c:v>
                </c:pt>
                <c:pt idx="3094" formatCode="0.0">
                  <c:v>11.6975</c:v>
                </c:pt>
                <c:pt idx="3095" formatCode="0.0">
                  <c:v>11.813333</c:v>
                </c:pt>
                <c:pt idx="3096" formatCode="0.0">
                  <c:v>11.045</c:v>
                </c:pt>
                <c:pt idx="3097" formatCode="0.0">
                  <c:v>8.0975000000000001</c:v>
                </c:pt>
                <c:pt idx="3098" formatCode="0.0">
                  <c:v>6.79</c:v>
                </c:pt>
                <c:pt idx="3099" formatCode="0.0">
                  <c:v>5.9908333000000002</c:v>
                </c:pt>
                <c:pt idx="3100" formatCode="0.0">
                  <c:v>4.2191666999999997</c:v>
                </c:pt>
                <c:pt idx="3101" formatCode="0.0">
                  <c:v>4.2383332999999999</c:v>
                </c:pt>
                <c:pt idx="3102" formatCode="0.0">
                  <c:v>1.8025</c:v>
                </c:pt>
                <c:pt idx="3103" formatCode="0.0">
                  <c:v>3.7058333000000001</c:v>
                </c:pt>
                <c:pt idx="3104" formatCode="0.0">
                  <c:v>2.2358332999999999</c:v>
                </c:pt>
                <c:pt idx="3105" formatCode="0.0">
                  <c:v>2.0616667</c:v>
                </c:pt>
                <c:pt idx="3106" formatCode="0.0">
                  <c:v>2.4041667000000002</c:v>
                </c:pt>
                <c:pt idx="3107" formatCode="0.0">
                  <c:v>2.4658332999999999</c:v>
                </c:pt>
                <c:pt idx="3108" formatCode="0.0">
                  <c:v>2.4491667000000001</c:v>
                </c:pt>
                <c:pt idx="3109" formatCode="0.0">
                  <c:v>2.7908333000000001</c:v>
                </c:pt>
                <c:pt idx="3110" formatCode="0.0">
                  <c:v>2.6175000000000002</c:v>
                </c:pt>
                <c:pt idx="3111" formatCode="0.0">
                  <c:v>3.2766666999999994</c:v>
                </c:pt>
                <c:pt idx="3112" formatCode="0.0">
                  <c:v>4.1608332999999993</c:v>
                </c:pt>
                <c:pt idx="3113" formatCode="0.0">
                  <c:v>5.880833299999999</c:v>
                </c:pt>
                <c:pt idx="3114" formatCode="0.0">
                  <c:v>8.5891667000000016</c:v>
                </c:pt>
                <c:pt idx="3115" formatCode="0.0">
                  <c:v>9.8308333000000001</c:v>
                </c:pt>
                <c:pt idx="3116" formatCode="0.0">
                  <c:v>11.423333</c:v>
                </c:pt>
                <c:pt idx="3117" formatCode="0.0">
                  <c:v>10.938332999999998</c:v>
                </c:pt>
                <c:pt idx="3118" formatCode="0.0">
                  <c:v>10.761667000000001</c:v>
                </c:pt>
                <c:pt idx="3119" formatCode="0.0">
                  <c:v>10.654167000000001</c:v>
                </c:pt>
                <c:pt idx="3120" formatCode="0.0">
                  <c:v>14.866667000000001</c:v>
                </c:pt>
                <c:pt idx="3121" formatCode="0.0">
                  <c:v>9.3308333000000001</c:v>
                </c:pt>
                <c:pt idx="3122" formatCode="0.0">
                  <c:v>8.558333300000001</c:v>
                </c:pt>
                <c:pt idx="3123" formatCode="0.0">
                  <c:v>6.7266667000000009</c:v>
                </c:pt>
                <c:pt idx="3124" formatCode="0.0">
                  <c:v>6.5374999999999996</c:v>
                </c:pt>
                <c:pt idx="3125" formatCode="0.0">
                  <c:v>9.2158333000000034</c:v>
                </c:pt>
                <c:pt idx="3126" formatCode="0.0">
                  <c:v>8.0475000000000012</c:v>
                </c:pt>
                <c:pt idx="3127" formatCode="0.0">
                  <c:v>6.7958333</c:v>
                </c:pt>
                <c:pt idx="3128" formatCode="0.0">
                  <c:v>7.6241666999999991</c:v>
                </c:pt>
                <c:pt idx="3129" formatCode="0.0">
                  <c:v>7.0533333000000002</c:v>
                </c:pt>
                <c:pt idx="3130" formatCode="0.0">
                  <c:v>7.3874999999999993</c:v>
                </c:pt>
                <c:pt idx="3131" formatCode="0.0">
                  <c:v>8.8416667000000011</c:v>
                </c:pt>
                <c:pt idx="3132" formatCode="0.0">
                  <c:v>9.1041666999999986</c:v>
                </c:pt>
                <c:pt idx="3133" formatCode="0.0">
                  <c:v>7.3724999999999996</c:v>
                </c:pt>
                <c:pt idx="3134" formatCode="0.0">
                  <c:v>6.41</c:v>
                </c:pt>
                <c:pt idx="3135" formatCode="0.0">
                  <c:v>6.9375</c:v>
                </c:pt>
                <c:pt idx="3136" formatCode="0.0">
                  <c:v>7.5333332999999998</c:v>
                </c:pt>
                <c:pt idx="3137" formatCode="0.0">
                  <c:v>7.584166699999999</c:v>
                </c:pt>
                <c:pt idx="3138" formatCode="0.0">
                  <c:v>9.9241666999999989</c:v>
                </c:pt>
                <c:pt idx="3139" formatCode="0.0">
                  <c:v>10.795833</c:v>
                </c:pt>
                <c:pt idx="3140" formatCode="0.0">
                  <c:v>11.324167000000001</c:v>
                </c:pt>
                <c:pt idx="3141" formatCode="0.0">
                  <c:v>11.845833000000002</c:v>
                </c:pt>
                <c:pt idx="3142" formatCode="0.0">
                  <c:v>10.647500000000001</c:v>
                </c:pt>
                <c:pt idx="3143" formatCode="0.0">
                  <c:v>11.6</c:v>
                </c:pt>
                <c:pt idx="3144" formatCode="0.0">
                  <c:v>10.501667000000001</c:v>
                </c:pt>
                <c:pt idx="3145" formatCode="0.0">
                  <c:v>10.6175</c:v>
                </c:pt>
                <c:pt idx="3146" formatCode="0.0">
                  <c:v>11.7225</c:v>
                </c:pt>
                <c:pt idx="3147" formatCode="0.0">
                  <c:v>9.3225000000000033</c:v>
                </c:pt>
                <c:pt idx="3148" formatCode="0.0">
                  <c:v>8.6850000000000005</c:v>
                </c:pt>
                <c:pt idx="3149" formatCode="0.0">
                  <c:v>9.011666700000001</c:v>
                </c:pt>
                <c:pt idx="3150" formatCode="0.0">
                  <c:v>8.9575000000000031</c:v>
                </c:pt>
                <c:pt idx="3151" formatCode="0.0">
                  <c:v>7.0416667000000013</c:v>
                </c:pt>
                <c:pt idx="3152" formatCode="0.0">
                  <c:v>5.5216666999999999</c:v>
                </c:pt>
                <c:pt idx="3153" formatCode="0.0">
                  <c:v>5.7566667000000011</c:v>
                </c:pt>
                <c:pt idx="3154" formatCode="0.0">
                  <c:v>5.3316667000000013</c:v>
                </c:pt>
                <c:pt idx="3155" formatCode="0.0">
                  <c:v>5.9124999999999996</c:v>
                </c:pt>
                <c:pt idx="3156" formatCode="0.0">
                  <c:v>6.715833299999999</c:v>
                </c:pt>
                <c:pt idx="3157" formatCode="0.0">
                  <c:v>7.4108333000000002</c:v>
                </c:pt>
                <c:pt idx="3158" formatCode="0.0">
                  <c:v>7.0750000000000002</c:v>
                </c:pt>
                <c:pt idx="3159" formatCode="0.0">
                  <c:v>6.7833332999999998</c:v>
                </c:pt>
                <c:pt idx="3160" formatCode="0.0">
                  <c:v>8.5950000000000006</c:v>
                </c:pt>
                <c:pt idx="3161" formatCode="0.0">
                  <c:v>9.1875</c:v>
                </c:pt>
                <c:pt idx="3162" formatCode="0.0">
                  <c:v>10.489167</c:v>
                </c:pt>
                <c:pt idx="3163" formatCode="0.0">
                  <c:v>11.643332999999998</c:v>
                </c:pt>
                <c:pt idx="3164" formatCode="0.0">
                  <c:v>10.733332999999998</c:v>
                </c:pt>
                <c:pt idx="3165" formatCode="0.0">
                  <c:v>12.755833000000003</c:v>
                </c:pt>
                <c:pt idx="3166" formatCode="0.0">
                  <c:v>12.155000000000001</c:v>
                </c:pt>
                <c:pt idx="3167" formatCode="0.0">
                  <c:v>10.412500000000001</c:v>
                </c:pt>
                <c:pt idx="3168" formatCode="0.0">
                  <c:v>13.089167</c:v>
                </c:pt>
                <c:pt idx="3169" formatCode="0.0">
                  <c:v>12.430833</c:v>
                </c:pt>
                <c:pt idx="3170" formatCode="0.0">
                  <c:v>10.956667000000003</c:v>
                </c:pt>
                <c:pt idx="3171" formatCode="0.0">
                  <c:v>8.0941666999999988</c:v>
                </c:pt>
                <c:pt idx="3172" formatCode="0.0">
                  <c:v>8.860833300000003</c:v>
                </c:pt>
                <c:pt idx="3173" formatCode="0.0">
                  <c:v>5.721666700000001</c:v>
                </c:pt>
                <c:pt idx="3174" formatCode="0.0">
                  <c:v>8.2041666999999983</c:v>
                </c:pt>
                <c:pt idx="3175" formatCode="0.0">
                  <c:v>8.3666667000000032</c:v>
                </c:pt>
                <c:pt idx="3176" formatCode="0.0">
                  <c:v>7.3933333000000001</c:v>
                </c:pt>
                <c:pt idx="3177" formatCode="0.0">
                  <c:v>6.6866667000000009</c:v>
                </c:pt>
                <c:pt idx="3178" formatCode="0.0">
                  <c:v>5.9116667000000005</c:v>
                </c:pt>
                <c:pt idx="3179" formatCode="0.0">
                  <c:v>5.3083333000000001</c:v>
                </c:pt>
                <c:pt idx="3180" formatCode="0.0">
                  <c:v>3.6058333</c:v>
                </c:pt>
                <c:pt idx="3181" formatCode="0.0">
                  <c:v>4.0649999999999995</c:v>
                </c:pt>
                <c:pt idx="3182" formatCode="0.0">
                  <c:v>3.42</c:v>
                </c:pt>
                <c:pt idx="3183" formatCode="0.0">
                  <c:v>1.4116666999999996</c:v>
                </c:pt>
                <c:pt idx="3184" formatCode="0.0">
                  <c:v>1.3641667</c:v>
                </c:pt>
                <c:pt idx="3185" formatCode="0.0">
                  <c:v>4.2533333000000004</c:v>
                </c:pt>
                <c:pt idx="3186" formatCode="0.0">
                  <c:v>7.3816667000000011</c:v>
                </c:pt>
                <c:pt idx="3187" formatCode="0.0">
                  <c:v>9.1</c:v>
                </c:pt>
                <c:pt idx="3188" formatCode="0.0">
                  <c:v>12.274166999999998</c:v>
                </c:pt>
                <c:pt idx="3189" formatCode="0.0">
                  <c:v>12.729166999999999</c:v>
                </c:pt>
                <c:pt idx="3190" formatCode="0.0">
                  <c:v>13.311667</c:v>
                </c:pt>
                <c:pt idx="3191" formatCode="0.0">
                  <c:v>12.926667</c:v>
                </c:pt>
                <c:pt idx="3192" formatCode="0.0">
                  <c:v>14.9975</c:v>
                </c:pt>
                <c:pt idx="3193" formatCode="0.0">
                  <c:v>9.2383332999999972</c:v>
                </c:pt>
                <c:pt idx="3194" formatCode="0.0">
                  <c:v>10.7125</c:v>
                </c:pt>
                <c:pt idx="3195" formatCode="0.0">
                  <c:v>9.1158333000000002</c:v>
                </c:pt>
                <c:pt idx="3196" formatCode="0.0">
                  <c:v>5.68</c:v>
                </c:pt>
                <c:pt idx="3197" formatCode="0.0">
                  <c:v>4.2824999999999998</c:v>
                </c:pt>
                <c:pt idx="3198" formatCode="0.0">
                  <c:v>3.9533333000000002</c:v>
                </c:pt>
                <c:pt idx="3199" formatCode="0.0">
                  <c:v>4.5366667000000005</c:v>
                </c:pt>
                <c:pt idx="3200" formatCode="0.0">
                  <c:v>4.636666700000001</c:v>
                </c:pt>
                <c:pt idx="3201" formatCode="0.0">
                  <c:v>4.1891667000000004</c:v>
                </c:pt>
                <c:pt idx="3202" formatCode="0.0">
                  <c:v>1.9283333</c:v>
                </c:pt>
                <c:pt idx="3203" formatCode="0.0">
                  <c:v>2.29</c:v>
                </c:pt>
                <c:pt idx="3204" formatCode="0.0">
                  <c:v>1.9675</c:v>
                </c:pt>
                <c:pt idx="3205" formatCode="0.0">
                  <c:v>2.1533333000000003</c:v>
                </c:pt>
                <c:pt idx="3206" formatCode="0.0">
                  <c:v>2.4099999999999997</c:v>
                </c:pt>
                <c:pt idx="3207" formatCode="0.0">
                  <c:v>0.99166666999999986</c:v>
                </c:pt>
                <c:pt idx="3208" formatCode="0.0">
                  <c:v>2.7458333000000001</c:v>
                </c:pt>
                <c:pt idx="3209" formatCode="0.0">
                  <c:v>8.0558333000000033</c:v>
                </c:pt>
                <c:pt idx="3210" formatCode="0.0">
                  <c:v>9.1349999999999998</c:v>
                </c:pt>
                <c:pt idx="3211" formatCode="0.0">
                  <c:v>10.670833</c:v>
                </c:pt>
                <c:pt idx="3212" formatCode="0.0">
                  <c:v>12.443333000000001</c:v>
                </c:pt>
                <c:pt idx="3213" formatCode="0.0">
                  <c:v>13.332500000000001</c:v>
                </c:pt>
                <c:pt idx="3214" formatCode="0.0">
                  <c:v>12.675000000000002</c:v>
                </c:pt>
                <c:pt idx="3215" formatCode="0.0">
                  <c:v>13.504167000000001</c:v>
                </c:pt>
                <c:pt idx="3216" formatCode="0.0">
                  <c:v>13.639166999999999</c:v>
                </c:pt>
                <c:pt idx="3217" formatCode="0.0">
                  <c:v>13.655000000000001</c:v>
                </c:pt>
                <c:pt idx="3218" formatCode="0.0">
                  <c:v>12.800833000000003</c:v>
                </c:pt>
                <c:pt idx="3219" formatCode="0.0">
                  <c:v>10.114166999999998</c:v>
                </c:pt>
                <c:pt idx="3220" formatCode="0.0">
                  <c:v>9.0316666999999988</c:v>
                </c:pt>
                <c:pt idx="3221" formatCode="0.0">
                  <c:v>9.6533333000000034</c:v>
                </c:pt>
                <c:pt idx="3222" formatCode="0.0">
                  <c:v>11.162500000000001</c:v>
                </c:pt>
                <c:pt idx="3223" formatCode="0.0">
                  <c:v>12.088332999999999</c:v>
                </c:pt>
                <c:pt idx="3224" formatCode="0.0">
                  <c:v>12.100833</c:v>
                </c:pt>
                <c:pt idx="3225" formatCode="0.0">
                  <c:v>11.929167</c:v>
                </c:pt>
                <c:pt idx="3226" formatCode="0.0">
                  <c:v>11.075000000000001</c:v>
                </c:pt>
                <c:pt idx="3227" formatCode="0.0">
                  <c:v>10.204166999999998</c:v>
                </c:pt>
                <c:pt idx="3228" formatCode="0.0">
                  <c:v>8.65</c:v>
                </c:pt>
                <c:pt idx="3229" formatCode="0.0">
                  <c:v>5.85</c:v>
                </c:pt>
                <c:pt idx="3230" formatCode="0.0">
                  <c:v>6.6141666999999993</c:v>
                </c:pt>
                <c:pt idx="3231" formatCode="0.0">
                  <c:v>6.3116667000000009</c:v>
                </c:pt>
                <c:pt idx="3232" formatCode="0.0">
                  <c:v>5.5649999999999995</c:v>
                </c:pt>
                <c:pt idx="3233" formatCode="0.0">
                  <c:v>9.568333299999999</c:v>
                </c:pt>
                <c:pt idx="3234" formatCode="0.0">
                  <c:v>18.259167000000001</c:v>
                </c:pt>
                <c:pt idx="3235" formatCode="0.0">
                  <c:v>16.3125</c:v>
                </c:pt>
                <c:pt idx="3236" formatCode="0.0">
                  <c:v>14.9275</c:v>
                </c:pt>
                <c:pt idx="3237" formatCode="0.0">
                  <c:v>15.457500000000001</c:v>
                </c:pt>
                <c:pt idx="3238" formatCode="0.0">
                  <c:v>16.753332999999998</c:v>
                </c:pt>
                <c:pt idx="3239" formatCode="0.0">
                  <c:v>17.32</c:v>
                </c:pt>
                <c:pt idx="3240" formatCode="0.0">
                  <c:v>16.149999999999999</c:v>
                </c:pt>
                <c:pt idx="3241" formatCode="0.0">
                  <c:v>15.002500000000001</c:v>
                </c:pt>
                <c:pt idx="3242" formatCode="0.0">
                  <c:v>15.463333</c:v>
                </c:pt>
                <c:pt idx="3243" formatCode="0.0">
                  <c:v>18.259167000000001</c:v>
                </c:pt>
                <c:pt idx="3244" formatCode="0.0">
                  <c:v>18.938332999999997</c:v>
                </c:pt>
                <c:pt idx="3245" formatCode="0.0">
                  <c:v>22.524999999999999</c:v>
                </c:pt>
                <c:pt idx="3246" formatCode="0.0">
                  <c:v>18.301666999999995</c:v>
                </c:pt>
                <c:pt idx="3247" formatCode="0.0">
                  <c:v>17.256667</c:v>
                </c:pt>
                <c:pt idx="3248" formatCode="0.0">
                  <c:v>10.943333000000001</c:v>
                </c:pt>
                <c:pt idx="3249" formatCode="0.0">
                  <c:v>9.3133333</c:v>
                </c:pt>
                <c:pt idx="3250" formatCode="0.0">
                  <c:v>7.6558332999999994</c:v>
                </c:pt>
                <c:pt idx="3251" formatCode="0.0">
                  <c:v>6.8974999999999991</c:v>
                </c:pt>
                <c:pt idx="3252" formatCode="0.0">
                  <c:v>7.0624999999999991</c:v>
                </c:pt>
                <c:pt idx="3253" formatCode="0.0">
                  <c:v>5.8058332999999989</c:v>
                </c:pt>
                <c:pt idx="3254" formatCode="0.0">
                  <c:v>3.9375</c:v>
                </c:pt>
                <c:pt idx="3255" formatCode="0.0">
                  <c:v>4.41</c:v>
                </c:pt>
                <c:pt idx="3256" formatCode="0.0">
                  <c:v>4.3166666999999999</c:v>
                </c:pt>
                <c:pt idx="3257" formatCode="0.0">
                  <c:v>6.4566667000000013</c:v>
                </c:pt>
                <c:pt idx="3258" formatCode="0.0">
                  <c:v>10.897500000000003</c:v>
                </c:pt>
                <c:pt idx="3259" formatCode="0.0">
                  <c:v>12.0075</c:v>
                </c:pt>
                <c:pt idx="3260" formatCode="0.0">
                  <c:v>13.514166999999999</c:v>
                </c:pt>
                <c:pt idx="3261" formatCode="0.0">
                  <c:v>15.298332999999998</c:v>
                </c:pt>
                <c:pt idx="3262" formatCode="0.0">
                  <c:v>17.121666999999999</c:v>
                </c:pt>
                <c:pt idx="3263" formatCode="0.0">
                  <c:v>17.474999999999998</c:v>
                </c:pt>
                <c:pt idx="3264" formatCode="0.0">
                  <c:v>17.171250000000004</c:v>
                </c:pt>
                <c:pt idx="3318" formatCode="0.0">
                  <c:v>5.6449999999999987</c:v>
                </c:pt>
                <c:pt idx="3319" formatCode="0.0">
                  <c:v>5.5783332999999997</c:v>
                </c:pt>
                <c:pt idx="3320" formatCode="0.0">
                  <c:v>5.7266667000000009</c:v>
                </c:pt>
                <c:pt idx="3321" formatCode="0.0">
                  <c:v>5.2466667000000005</c:v>
                </c:pt>
                <c:pt idx="3322" formatCode="0.0">
                  <c:v>7.3741667</c:v>
                </c:pt>
                <c:pt idx="3323" formatCode="0.0">
                  <c:v>6.6633332999999988</c:v>
                </c:pt>
                <c:pt idx="3324" formatCode="0.0">
                  <c:v>2.2675000000000005</c:v>
                </c:pt>
                <c:pt idx="3325" formatCode="0.0">
                  <c:v>1.7649999999999997</c:v>
                </c:pt>
                <c:pt idx="3326" formatCode="0.0">
                  <c:v>1.5316666999999995</c:v>
                </c:pt>
                <c:pt idx="3327" formatCode="0.0">
                  <c:v>2.58</c:v>
                </c:pt>
                <c:pt idx="3328" formatCode="0.0">
                  <c:v>5.6974999999999989</c:v>
                </c:pt>
                <c:pt idx="3329" formatCode="0.0">
                  <c:v>6.1449999999999987</c:v>
                </c:pt>
                <c:pt idx="3330" formatCode="0.0">
                  <c:v>16.3675</c:v>
                </c:pt>
                <c:pt idx="3331" formatCode="0.0">
                  <c:v>18.459999999999997</c:v>
                </c:pt>
                <c:pt idx="3332" formatCode="0.0">
                  <c:v>15.719999999999999</c:v>
                </c:pt>
                <c:pt idx="3333" formatCode="0.0">
                  <c:v>15.244999999999999</c:v>
                </c:pt>
                <c:pt idx="3334" formatCode="0.0">
                  <c:v>17.020833</c:v>
                </c:pt>
                <c:pt idx="3335" formatCode="0.0">
                  <c:v>16.153333</c:v>
                </c:pt>
                <c:pt idx="3336" formatCode="0.0">
                  <c:v>17.586666999999991</c:v>
                </c:pt>
                <c:pt idx="3337" formatCode="0.0">
                  <c:v>16.750833</c:v>
                </c:pt>
                <c:pt idx="3338" formatCode="0.0">
                  <c:v>15.363333000000003</c:v>
                </c:pt>
                <c:pt idx="3339" formatCode="0.0">
                  <c:v>13.744999999999999</c:v>
                </c:pt>
                <c:pt idx="3340" formatCode="0.0">
                  <c:v>11.666667</c:v>
                </c:pt>
                <c:pt idx="3341" formatCode="0.0">
                  <c:v>13.908333000000001</c:v>
                </c:pt>
                <c:pt idx="3342" formatCode="0.0">
                  <c:v>10.596667</c:v>
                </c:pt>
                <c:pt idx="3343" formatCode="0.0">
                  <c:v>7.9741666999999996</c:v>
                </c:pt>
                <c:pt idx="3344" formatCode="0.0">
                  <c:v>9.5141666999999988</c:v>
                </c:pt>
                <c:pt idx="3345" formatCode="0.0">
                  <c:v>10.9375</c:v>
                </c:pt>
                <c:pt idx="3346" formatCode="0.0">
                  <c:v>8.172500000000003</c:v>
                </c:pt>
                <c:pt idx="3347" formatCode="0.0">
                  <c:v>8.6449999999999996</c:v>
                </c:pt>
                <c:pt idx="3348" formatCode="0.0">
                  <c:v>8.860833300000003</c:v>
                </c:pt>
                <c:pt idx="3349" formatCode="0.0">
                  <c:v>10.229166999999999</c:v>
                </c:pt>
                <c:pt idx="3350" formatCode="0.0">
                  <c:v>9.6875</c:v>
                </c:pt>
                <c:pt idx="3351" formatCode="0.0">
                  <c:v>7.9300000000000006</c:v>
                </c:pt>
                <c:pt idx="3352" formatCode="0.0">
                  <c:v>3.9308332999999998</c:v>
                </c:pt>
                <c:pt idx="3353" formatCode="0.0">
                  <c:v>9.0758333000000029</c:v>
                </c:pt>
                <c:pt idx="3354" formatCode="0.0">
                  <c:v>12.441667000000001</c:v>
                </c:pt>
                <c:pt idx="3355" formatCode="0.0">
                  <c:v>14.173333</c:v>
                </c:pt>
                <c:pt idx="3356" formatCode="0.0">
                  <c:v>14.934166999999999</c:v>
                </c:pt>
                <c:pt idx="3357" formatCode="0.0">
                  <c:v>14.731666999999998</c:v>
                </c:pt>
                <c:pt idx="3358" formatCode="0.0">
                  <c:v>15.1675</c:v>
                </c:pt>
                <c:pt idx="3359" formatCode="0.0">
                  <c:v>13.255000000000003</c:v>
                </c:pt>
                <c:pt idx="3360" formatCode="0.0">
                  <c:v>11.148332999999999</c:v>
                </c:pt>
                <c:pt idx="3361" formatCode="0.0">
                  <c:v>17.722499999999997</c:v>
                </c:pt>
                <c:pt idx="3362" formatCode="0.0">
                  <c:v>14.435833000000002</c:v>
                </c:pt>
                <c:pt idx="3363" formatCode="0.0">
                  <c:v>13.474167</c:v>
                </c:pt>
                <c:pt idx="3364" formatCode="0.0">
                  <c:v>14.79</c:v>
                </c:pt>
                <c:pt idx="3365" formatCode="0.0">
                  <c:v>15.0875</c:v>
                </c:pt>
                <c:pt idx="3366" formatCode="0.0">
                  <c:v>14.731666999999998</c:v>
                </c:pt>
                <c:pt idx="3367" formatCode="0.0">
                  <c:v>10.79</c:v>
                </c:pt>
                <c:pt idx="3368" formatCode="0.0">
                  <c:v>7.8433333000000003</c:v>
                </c:pt>
                <c:pt idx="3369" formatCode="0.0">
                  <c:v>1.8425</c:v>
                </c:pt>
                <c:pt idx="3370" formatCode="0.0">
                  <c:v>2.02</c:v>
                </c:pt>
                <c:pt idx="3371" formatCode="0.0">
                  <c:v>0.98249999999999993</c:v>
                </c:pt>
                <c:pt idx="3372" formatCode="0.0">
                  <c:v>1.7008332999999998</c:v>
                </c:pt>
                <c:pt idx="3373" formatCode="0.0">
                  <c:v>4.4791667000000013</c:v>
                </c:pt>
                <c:pt idx="3374" formatCode="0.0">
                  <c:v>7.2924999999999995</c:v>
                </c:pt>
                <c:pt idx="3375" formatCode="0.0">
                  <c:v>7.1333333000000003</c:v>
                </c:pt>
                <c:pt idx="3376" formatCode="0.0">
                  <c:v>4.5558332999999989</c:v>
                </c:pt>
                <c:pt idx="3377" formatCode="0.0">
                  <c:v>6.8049999999999988</c:v>
                </c:pt>
                <c:pt idx="3378" formatCode="0.0">
                  <c:v>10.964167</c:v>
                </c:pt>
                <c:pt idx="3379" formatCode="0.0">
                  <c:v>25.742499999999996</c:v>
                </c:pt>
                <c:pt idx="3380" formatCode="0.0">
                  <c:v>28.953332999999997</c:v>
                </c:pt>
                <c:pt idx="3381" formatCode="0.0">
                  <c:v>16.690833000000001</c:v>
                </c:pt>
                <c:pt idx="3382" formatCode="0.0">
                  <c:v>15.57</c:v>
                </c:pt>
                <c:pt idx="3383" formatCode="0.0">
                  <c:v>15.012500000000003</c:v>
                </c:pt>
                <c:pt idx="3384" formatCode="0.0">
                  <c:v>14.129999999999999</c:v>
                </c:pt>
                <c:pt idx="3385" formatCode="0.0">
                  <c:v>9.5608333000000005</c:v>
                </c:pt>
                <c:pt idx="3386" formatCode="0.0">
                  <c:v>7.0533333000000002</c:v>
                </c:pt>
                <c:pt idx="3387" formatCode="0.0">
                  <c:v>4.5408333000000001</c:v>
                </c:pt>
                <c:pt idx="3388" formatCode="0.0">
                  <c:v>5.6458332999999987</c:v>
                </c:pt>
                <c:pt idx="3389" formatCode="0.0">
                  <c:v>8.4975000000000005</c:v>
                </c:pt>
                <c:pt idx="3390" formatCode="0.0">
                  <c:v>9.8708333000000028</c:v>
                </c:pt>
                <c:pt idx="3391" formatCode="0.0">
                  <c:v>3.9575</c:v>
                </c:pt>
                <c:pt idx="3392" formatCode="0.0">
                  <c:v>2.3808332999999999</c:v>
                </c:pt>
                <c:pt idx="3393" formatCode="0.0">
                  <c:v>1.73</c:v>
                </c:pt>
                <c:pt idx="3394" formatCode="0.0">
                  <c:v>1.5516666999999997</c:v>
                </c:pt>
                <c:pt idx="3395" formatCode="0.0">
                  <c:v>3.2133333000000004</c:v>
                </c:pt>
                <c:pt idx="3396" formatCode="0.0">
                  <c:v>2.6883333000000005</c:v>
                </c:pt>
                <c:pt idx="3397" formatCode="0.0">
                  <c:v>1.6583333</c:v>
                </c:pt>
                <c:pt idx="3398" formatCode="0.0">
                  <c:v>1.5191666999999998</c:v>
                </c:pt>
                <c:pt idx="3399" formatCode="0.0">
                  <c:v>2.1949999999999998</c:v>
                </c:pt>
                <c:pt idx="3400" formatCode="0.0">
                  <c:v>1.7558332999999995</c:v>
                </c:pt>
                <c:pt idx="3401" formatCode="0.0">
                  <c:v>5.2308332999999996</c:v>
                </c:pt>
                <c:pt idx="3402" formatCode="0.0">
                  <c:v>8.8525000000000045</c:v>
                </c:pt>
                <c:pt idx="3403" formatCode="0.0">
                  <c:v>9.9766667000000027</c:v>
                </c:pt>
                <c:pt idx="3404" formatCode="0.0">
                  <c:v>15.675000000000002</c:v>
                </c:pt>
                <c:pt idx="3405" formatCode="0.0">
                  <c:v>13.378333</c:v>
                </c:pt>
                <c:pt idx="3406" formatCode="0.0">
                  <c:v>9.6575000000000006</c:v>
                </c:pt>
                <c:pt idx="3407" formatCode="0.0">
                  <c:v>6.6966666999999998</c:v>
                </c:pt>
                <c:pt idx="3408" formatCode="0.0">
                  <c:v>8.56</c:v>
                </c:pt>
                <c:pt idx="3409" formatCode="0.0">
                  <c:v>15.063333</c:v>
                </c:pt>
                <c:pt idx="3410" formatCode="0.0">
                  <c:v>9.3566667000000052</c:v>
                </c:pt>
                <c:pt idx="3411" formatCode="0.0">
                  <c:v>8.1441666999999995</c:v>
                </c:pt>
                <c:pt idx="3412" formatCode="0.0">
                  <c:v>3.7675000000000005</c:v>
                </c:pt>
                <c:pt idx="3413" formatCode="0.0">
                  <c:v>8.2416666999999997</c:v>
                </c:pt>
                <c:pt idx="3414" formatCode="0.0">
                  <c:v>9.4891667000000002</c:v>
                </c:pt>
                <c:pt idx="3415" formatCode="0.0">
                  <c:v>5.2408333000000002</c:v>
                </c:pt>
                <c:pt idx="3416" formatCode="0.0">
                  <c:v>3.1124999999999994</c:v>
                </c:pt>
                <c:pt idx="3417" formatCode="0.0">
                  <c:v>2.42</c:v>
                </c:pt>
                <c:pt idx="3418" formatCode="0.0">
                  <c:v>2.7141666999999998</c:v>
                </c:pt>
                <c:pt idx="3419" formatCode="0.0">
                  <c:v>2.4616666999999994</c:v>
                </c:pt>
                <c:pt idx="3420" formatCode="0.0">
                  <c:v>1.3574999999999997</c:v>
                </c:pt>
                <c:pt idx="3421" formatCode="0.0">
                  <c:v>2.4674999999999998</c:v>
                </c:pt>
                <c:pt idx="3422" formatCode="0.0">
                  <c:v>3.6941666999999998</c:v>
                </c:pt>
                <c:pt idx="3423" formatCode="0.0">
                  <c:v>3.4624999999999995</c:v>
                </c:pt>
                <c:pt idx="3424" formatCode="0.0">
                  <c:v>4.1491667000000003</c:v>
                </c:pt>
                <c:pt idx="3425" formatCode="0.0">
                  <c:v>6.875</c:v>
                </c:pt>
                <c:pt idx="3426" formatCode="0.0">
                  <c:v>6.4533332999999997</c:v>
                </c:pt>
                <c:pt idx="3427" formatCode="0.0">
                  <c:v>9.9425000000000008</c:v>
                </c:pt>
                <c:pt idx="3428" formatCode="0.0">
                  <c:v>12.549167000000001</c:v>
                </c:pt>
                <c:pt idx="3429" formatCode="0.0">
                  <c:v>13.288332999999998</c:v>
                </c:pt>
                <c:pt idx="3430" formatCode="0.0">
                  <c:v>14.688332999999998</c:v>
                </c:pt>
                <c:pt idx="3431" formatCode="0.0">
                  <c:v>14.965000000000002</c:v>
                </c:pt>
                <c:pt idx="3432" formatCode="0.0">
                  <c:v>16.043332999999997</c:v>
                </c:pt>
                <c:pt idx="3433" formatCode="0.0">
                  <c:v>14.5075</c:v>
                </c:pt>
                <c:pt idx="3434" formatCode="0.0">
                  <c:v>12.885833000000002</c:v>
                </c:pt>
                <c:pt idx="3435" formatCode="0.0">
                  <c:v>11.155833000000003</c:v>
                </c:pt>
                <c:pt idx="3436" formatCode="0.0">
                  <c:v>12.6875</c:v>
                </c:pt>
                <c:pt idx="3437" formatCode="0.0">
                  <c:v>12.157500000000002</c:v>
                </c:pt>
                <c:pt idx="3438" formatCode="0.0">
                  <c:v>9.6841666999999987</c:v>
                </c:pt>
                <c:pt idx="3439" formatCode="0.0">
                  <c:v>10.110833</c:v>
                </c:pt>
                <c:pt idx="3440" formatCode="0.0">
                  <c:v>10.180833</c:v>
                </c:pt>
                <c:pt idx="3441" formatCode="0.0">
                  <c:v>10.342500000000003</c:v>
                </c:pt>
                <c:pt idx="3442" formatCode="0.0">
                  <c:v>8.8933333000000001</c:v>
                </c:pt>
                <c:pt idx="3443" formatCode="0.0">
                  <c:v>7.300833299999999</c:v>
                </c:pt>
                <c:pt idx="3444" formatCode="0.0">
                  <c:v>6.5033333000000004</c:v>
                </c:pt>
                <c:pt idx="3445" formatCode="0.0">
                  <c:v>5.0183333000000001</c:v>
                </c:pt>
                <c:pt idx="3446" formatCode="0.0">
                  <c:v>4.0774999999999997</c:v>
                </c:pt>
                <c:pt idx="3447" formatCode="0.0">
                  <c:v>3.9141667</c:v>
                </c:pt>
                <c:pt idx="3448" formatCode="0.0">
                  <c:v>5.9808332999999996</c:v>
                </c:pt>
                <c:pt idx="3449" formatCode="0.0">
                  <c:v>7.3241666999999993</c:v>
                </c:pt>
                <c:pt idx="3450" formatCode="0.0">
                  <c:v>9.8850000000000016</c:v>
                </c:pt>
                <c:pt idx="3451" formatCode="0.0">
                  <c:v>10.730833000000001</c:v>
                </c:pt>
                <c:pt idx="3452" formatCode="0.0">
                  <c:v>10.895000000000001</c:v>
                </c:pt>
                <c:pt idx="3453" formatCode="0.0">
                  <c:v>11.545</c:v>
                </c:pt>
                <c:pt idx="3454" formatCode="0.0">
                  <c:v>11.926667</c:v>
                </c:pt>
                <c:pt idx="3455" formatCode="0.0">
                  <c:v>11.432500000000003</c:v>
                </c:pt>
                <c:pt idx="3456" formatCode="0.0">
                  <c:v>11.780833000000001</c:v>
                </c:pt>
                <c:pt idx="3457" formatCode="0.0">
                  <c:v>10.725833</c:v>
                </c:pt>
                <c:pt idx="3458" formatCode="0.0">
                  <c:v>11.6075</c:v>
                </c:pt>
                <c:pt idx="3459" formatCode="0.0">
                  <c:v>9.1541667000000011</c:v>
                </c:pt>
                <c:pt idx="3460" formatCode="0.0">
                  <c:v>8.6475000000000009</c:v>
                </c:pt>
                <c:pt idx="3461" formatCode="0.0">
                  <c:v>8.6691667000000034</c:v>
                </c:pt>
                <c:pt idx="3462" formatCode="0.0">
                  <c:v>8.82</c:v>
                </c:pt>
                <c:pt idx="3463" formatCode="0.0">
                  <c:v>10.56</c:v>
                </c:pt>
                <c:pt idx="3464" formatCode="0.0">
                  <c:v>9.6675000000000004</c:v>
                </c:pt>
                <c:pt idx="3465" formatCode="0.0">
                  <c:v>9.17</c:v>
                </c:pt>
                <c:pt idx="3466" formatCode="0.0">
                  <c:v>6.3833333000000003</c:v>
                </c:pt>
                <c:pt idx="3467" formatCode="0.0">
                  <c:v>5.3824999999999994</c:v>
                </c:pt>
                <c:pt idx="3468" formatCode="0.0">
                  <c:v>6.4008333000000004</c:v>
                </c:pt>
                <c:pt idx="3469" formatCode="0.0">
                  <c:v>5.4325000000000001</c:v>
                </c:pt>
                <c:pt idx="3470" formatCode="0.0">
                  <c:v>6.9074999999999998</c:v>
                </c:pt>
                <c:pt idx="3471" formatCode="0.0">
                  <c:v>3.3258332999999998</c:v>
                </c:pt>
                <c:pt idx="3472" formatCode="0.0">
                  <c:v>3.3624999999999994</c:v>
                </c:pt>
                <c:pt idx="3473" formatCode="0.0">
                  <c:v>7.1274999999999986</c:v>
                </c:pt>
                <c:pt idx="3474" formatCode="0.0">
                  <c:v>10.080833</c:v>
                </c:pt>
                <c:pt idx="3475" formatCode="0.0">
                  <c:v>10.445</c:v>
                </c:pt>
                <c:pt idx="3476" formatCode="0.0">
                  <c:v>12.349167</c:v>
                </c:pt>
                <c:pt idx="3477" formatCode="0.0">
                  <c:v>14.130833000000001</c:v>
                </c:pt>
                <c:pt idx="3478" formatCode="0.0">
                  <c:v>13.849167</c:v>
                </c:pt>
                <c:pt idx="3479" formatCode="0.0">
                  <c:v>14.333333</c:v>
                </c:pt>
                <c:pt idx="3480" formatCode="0.0">
                  <c:v>14.173333</c:v>
                </c:pt>
                <c:pt idx="3481" formatCode="0.0">
                  <c:v>12.955000000000002</c:v>
                </c:pt>
                <c:pt idx="3482" formatCode="0.0">
                  <c:v>12.205</c:v>
                </c:pt>
                <c:pt idx="3483" formatCode="0.0">
                  <c:v>11.810833000000002</c:v>
                </c:pt>
                <c:pt idx="3484" formatCode="0.0">
                  <c:v>11.513333000000001</c:v>
                </c:pt>
                <c:pt idx="3485" formatCode="0.0">
                  <c:v>9.818333299999999</c:v>
                </c:pt>
                <c:pt idx="3486" formatCode="0.0">
                  <c:v>13.039167000000001</c:v>
                </c:pt>
                <c:pt idx="3487" formatCode="0.0">
                  <c:v>13.825000000000001</c:v>
                </c:pt>
                <c:pt idx="3488" formatCode="0.0">
                  <c:v>12.734166999999999</c:v>
                </c:pt>
                <c:pt idx="3489" formatCode="0.0">
                  <c:v>12.282500000000002</c:v>
                </c:pt>
                <c:pt idx="3490" formatCode="0.0">
                  <c:v>12.826667</c:v>
                </c:pt>
                <c:pt idx="3491" formatCode="0.0">
                  <c:v>11.629167000000001</c:v>
                </c:pt>
                <c:pt idx="3492" formatCode="0.0">
                  <c:v>8.978333300000001</c:v>
                </c:pt>
                <c:pt idx="3493" formatCode="0.0">
                  <c:v>6.0350000000000001</c:v>
                </c:pt>
                <c:pt idx="3494" formatCode="0.0">
                  <c:v>11.041666999999999</c:v>
                </c:pt>
                <c:pt idx="3495" formatCode="0.0">
                  <c:v>10.576667</c:v>
                </c:pt>
                <c:pt idx="3496" formatCode="0.0">
                  <c:v>9.4033333000000034</c:v>
                </c:pt>
                <c:pt idx="3497" formatCode="0.0">
                  <c:v>10.1775</c:v>
                </c:pt>
                <c:pt idx="3498" formatCode="0.0">
                  <c:v>12.51</c:v>
                </c:pt>
                <c:pt idx="3499" formatCode="0.0">
                  <c:v>14.2425</c:v>
                </c:pt>
                <c:pt idx="3500" formatCode="0.0">
                  <c:v>15.265833000000002</c:v>
                </c:pt>
                <c:pt idx="3501">
                  <c:v>15.251667000000001</c:v>
                </c:pt>
                <c:pt idx="3502">
                  <c:v>15.724166999999998</c:v>
                </c:pt>
                <c:pt idx="3503">
                  <c:v>16.145833</c:v>
                </c:pt>
                <c:pt idx="3504" formatCode="0.0">
                  <c:v>17.033332999999995</c:v>
                </c:pt>
                <c:pt idx="3505" formatCode="0.0">
                  <c:v>17.981667000000002</c:v>
                </c:pt>
                <c:pt idx="3506" formatCode="0.0">
                  <c:v>18.385833000000002</c:v>
                </c:pt>
                <c:pt idx="3507" formatCode="0.0">
                  <c:v>17.072500000000002</c:v>
                </c:pt>
                <c:pt idx="3508" formatCode="0.0">
                  <c:v>16.060832999999995</c:v>
                </c:pt>
                <c:pt idx="3509" formatCode="0.0">
                  <c:v>12.211666999999998</c:v>
                </c:pt>
                <c:pt idx="3510" formatCode="0.0">
                  <c:v>12.035</c:v>
                </c:pt>
                <c:pt idx="3511" formatCode="0.0">
                  <c:v>12.278332999999998</c:v>
                </c:pt>
                <c:pt idx="3512" formatCode="0.0">
                  <c:v>11.199167000000001</c:v>
                </c:pt>
                <c:pt idx="3513" formatCode="0.0">
                  <c:v>10.390833000000002</c:v>
                </c:pt>
                <c:pt idx="3514" formatCode="0.0">
                  <c:v>9.1141666999999984</c:v>
                </c:pt>
                <c:pt idx="3515" formatCode="0.0">
                  <c:v>6.528333299999999</c:v>
                </c:pt>
                <c:pt idx="3516" formatCode="0.0">
                  <c:v>4.1916666999999999</c:v>
                </c:pt>
                <c:pt idx="3517" formatCode="0.0">
                  <c:v>7.3516667000000009</c:v>
                </c:pt>
                <c:pt idx="3518" formatCode="0.0">
                  <c:v>7.4850000000000003</c:v>
                </c:pt>
                <c:pt idx="3519" formatCode="0.0">
                  <c:v>6.8141666999999995</c:v>
                </c:pt>
                <c:pt idx="3520" formatCode="0.0">
                  <c:v>7.05</c:v>
                </c:pt>
                <c:pt idx="3521" formatCode="0.0">
                  <c:v>9.2100000000000009</c:v>
                </c:pt>
                <c:pt idx="3522" formatCode="0.0">
                  <c:v>12.1</c:v>
                </c:pt>
                <c:pt idx="3523" formatCode="0.0">
                  <c:v>11.714166999999998</c:v>
                </c:pt>
                <c:pt idx="3524" formatCode="0.0">
                  <c:v>12.455000000000002</c:v>
                </c:pt>
                <c:pt idx="3525" formatCode="0.0">
                  <c:v>12.26</c:v>
                </c:pt>
                <c:pt idx="3526" formatCode="0.0">
                  <c:v>14.525833</c:v>
                </c:pt>
                <c:pt idx="3527" formatCode="0.0">
                  <c:v>14.714166999999998</c:v>
                </c:pt>
                <c:pt idx="3528" formatCode="0.0">
                  <c:v>14.882500000000002</c:v>
                </c:pt>
                <c:pt idx="3529" formatCode="0.0">
                  <c:v>15.265833000000002</c:v>
                </c:pt>
                <c:pt idx="3530" formatCode="0.0">
                  <c:v>13.535833</c:v>
                </c:pt>
                <c:pt idx="3531" formatCode="0.0">
                  <c:v>13.669167</c:v>
                </c:pt>
                <c:pt idx="3532" formatCode="0.0">
                  <c:v>11.610833</c:v>
                </c:pt>
                <c:pt idx="3533" formatCode="0.0">
                  <c:v>12.047500000000001</c:v>
                </c:pt>
                <c:pt idx="3534" formatCode="0.0">
                  <c:v>11.1325</c:v>
                </c:pt>
                <c:pt idx="3535" formatCode="0.0">
                  <c:v>13.665000000000001</c:v>
                </c:pt>
                <c:pt idx="3536" formatCode="0.0">
                  <c:v>13.998333000000001</c:v>
                </c:pt>
                <c:pt idx="3537" formatCode="0.0">
                  <c:v>12.812500000000002</c:v>
                </c:pt>
                <c:pt idx="3538" formatCode="0.0">
                  <c:v>8.0233333000000009</c:v>
                </c:pt>
                <c:pt idx="3539" formatCode="0.0">
                  <c:v>4.3124999999999991</c:v>
                </c:pt>
                <c:pt idx="3540" formatCode="0.0">
                  <c:v>6.3191667000000002</c:v>
                </c:pt>
                <c:pt idx="3541" formatCode="0.0">
                  <c:v>7.3766667000000012</c:v>
                </c:pt>
                <c:pt idx="3542" formatCode="0.0">
                  <c:v>6.6149999999999993</c:v>
                </c:pt>
                <c:pt idx="3543" formatCode="0.0">
                  <c:v>6.4108333000000002</c:v>
                </c:pt>
                <c:pt idx="3544" formatCode="0.0">
                  <c:v>6.067499999999999</c:v>
                </c:pt>
                <c:pt idx="3545" formatCode="0.0">
                  <c:v>7.3958332999999987</c:v>
                </c:pt>
                <c:pt idx="3546" formatCode="0.0">
                  <c:v>9.9375</c:v>
                </c:pt>
                <c:pt idx="3547" formatCode="0.0">
                  <c:v>12.0175</c:v>
                </c:pt>
                <c:pt idx="3548" formatCode="0.0">
                  <c:v>12.746666999999999</c:v>
                </c:pt>
                <c:pt idx="3549" formatCode="0.0">
                  <c:v>13.492500000000001</c:v>
                </c:pt>
                <c:pt idx="3550" formatCode="0.0">
                  <c:v>13.244166999999999</c:v>
                </c:pt>
                <c:pt idx="3551" formatCode="0.0">
                  <c:v>13.381667</c:v>
                </c:pt>
                <c:pt idx="3552" formatCode="0.0">
                  <c:v>11.84</c:v>
                </c:pt>
                <c:pt idx="3553" formatCode="0.0">
                  <c:v>13.663333</c:v>
                </c:pt>
                <c:pt idx="3554" formatCode="0.0">
                  <c:v>13.199167000000001</c:v>
                </c:pt>
                <c:pt idx="3555" formatCode="0.0">
                  <c:v>9.4516667000000005</c:v>
                </c:pt>
                <c:pt idx="3556" formatCode="0.0">
                  <c:v>7.7583333000000003</c:v>
                </c:pt>
                <c:pt idx="3557" formatCode="0.0">
                  <c:v>6.9041667000000002</c:v>
                </c:pt>
                <c:pt idx="3558" formatCode="0.0">
                  <c:v>10.525833</c:v>
                </c:pt>
                <c:pt idx="3559" formatCode="0.0">
                  <c:v>10.552500000000002</c:v>
                </c:pt>
                <c:pt idx="3560" formatCode="0.0">
                  <c:v>8.074166700000001</c:v>
                </c:pt>
                <c:pt idx="3561" formatCode="0.0">
                  <c:v>6.5824999999999996</c:v>
                </c:pt>
                <c:pt idx="3562" formatCode="0.0">
                  <c:v>3.8691667000000001</c:v>
                </c:pt>
                <c:pt idx="3563" formatCode="0.0">
                  <c:v>3.8591666999999994</c:v>
                </c:pt>
                <c:pt idx="3564" formatCode="0.0">
                  <c:v>5.2024999999999997</c:v>
                </c:pt>
                <c:pt idx="3565" formatCode="0.0">
                  <c:v>5.6591667000000001</c:v>
                </c:pt>
                <c:pt idx="3566" formatCode="0.0">
                  <c:v>4.1274999999999986</c:v>
                </c:pt>
                <c:pt idx="3567" formatCode="0.0">
                  <c:v>3.5991667000000001</c:v>
                </c:pt>
                <c:pt idx="3568" formatCode="0.0">
                  <c:v>3.2516666999999995</c:v>
                </c:pt>
                <c:pt idx="3569" formatCode="0.0">
                  <c:v>7.5416667000000013</c:v>
                </c:pt>
                <c:pt idx="3570" formatCode="0.0">
                  <c:v>9.699166700000001</c:v>
                </c:pt>
                <c:pt idx="3571" formatCode="0.0">
                  <c:v>11.750833</c:v>
                </c:pt>
                <c:pt idx="3572" formatCode="0.0">
                  <c:v>11.031667000000001</c:v>
                </c:pt>
                <c:pt idx="3573" formatCode="0.0">
                  <c:v>11.075833000000003</c:v>
                </c:pt>
                <c:pt idx="3574" formatCode="0.0">
                  <c:v>12.421667000000001</c:v>
                </c:pt>
                <c:pt idx="3575" formatCode="0.0">
                  <c:v>10.175000000000002</c:v>
                </c:pt>
                <c:pt idx="3576" formatCode="0.0">
                  <c:v>10.49</c:v>
                </c:pt>
                <c:pt idx="3577" formatCode="0.0">
                  <c:v>11.442500000000003</c:v>
                </c:pt>
                <c:pt idx="3578" formatCode="0.0">
                  <c:v>11.873333000000002</c:v>
                </c:pt>
                <c:pt idx="3579" formatCode="0.0">
                  <c:v>9.8800000000000008</c:v>
                </c:pt>
                <c:pt idx="3580" formatCode="0.0">
                  <c:v>6.4541667</c:v>
                </c:pt>
                <c:pt idx="3581" formatCode="0.0">
                  <c:v>3.9308332999999998</c:v>
                </c:pt>
                <c:pt idx="3582" formatCode="0.0">
                  <c:v>3.5108332999999998</c:v>
                </c:pt>
                <c:pt idx="3583" formatCode="0.0">
                  <c:v>4.0716667000000006</c:v>
                </c:pt>
                <c:pt idx="3584" formatCode="0.0">
                  <c:v>3.5149999999999997</c:v>
                </c:pt>
                <c:pt idx="3585" formatCode="0.0">
                  <c:v>2.8233333000000003</c:v>
                </c:pt>
                <c:pt idx="3586" formatCode="0.0">
                  <c:v>2.9641666999999998</c:v>
                </c:pt>
                <c:pt idx="3587" formatCode="0.0">
                  <c:v>2.61</c:v>
                </c:pt>
                <c:pt idx="3588" formatCode="0.0">
                  <c:v>2.4241666999999998</c:v>
                </c:pt>
                <c:pt idx="3589" formatCode="0.0">
                  <c:v>2.0083333000000003</c:v>
                </c:pt>
                <c:pt idx="3590" formatCode="0.0">
                  <c:v>3.2008333000000002</c:v>
                </c:pt>
                <c:pt idx="3591" formatCode="0.0">
                  <c:v>2.7358332999999999</c:v>
                </c:pt>
                <c:pt idx="3592" formatCode="0.0">
                  <c:v>2.17</c:v>
                </c:pt>
                <c:pt idx="3593" formatCode="0.0">
                  <c:v>4.9308332999999998</c:v>
                </c:pt>
                <c:pt idx="3594" formatCode="0.0">
                  <c:v>12.525833</c:v>
                </c:pt>
                <c:pt idx="3595" formatCode="0.0">
                  <c:v>13.259167</c:v>
                </c:pt>
                <c:pt idx="3596" formatCode="0.0">
                  <c:v>24.931667000000001</c:v>
                </c:pt>
                <c:pt idx="3597" formatCode="0.0">
                  <c:v>17.756667</c:v>
                </c:pt>
                <c:pt idx="3598" formatCode="0.0">
                  <c:v>16.454167000000005</c:v>
                </c:pt>
                <c:pt idx="3599" formatCode="0.0">
                  <c:v>17.4375</c:v>
                </c:pt>
                <c:pt idx="3600" formatCode="0.0">
                  <c:v>19.037500000000001</c:v>
                </c:pt>
                <c:pt idx="3601" formatCode="0.0">
                  <c:v>18.591667000000001</c:v>
                </c:pt>
                <c:pt idx="3602" formatCode="0.0">
                  <c:v>17.287499999999998</c:v>
                </c:pt>
                <c:pt idx="3603" formatCode="0.0">
                  <c:v>12.426667</c:v>
                </c:pt>
                <c:pt idx="3604" formatCode="0.0">
                  <c:v>12.010833</c:v>
                </c:pt>
                <c:pt idx="3605" formatCode="0.0">
                  <c:v>12.96</c:v>
                </c:pt>
                <c:pt idx="3606" formatCode="0.0">
                  <c:v>13.668333000000001</c:v>
                </c:pt>
                <c:pt idx="3607" formatCode="0.0">
                  <c:v>12.092500000000003</c:v>
                </c:pt>
                <c:pt idx="3608" formatCode="0.0">
                  <c:v>12.812500000000002</c:v>
                </c:pt>
                <c:pt idx="3609" formatCode="0.0">
                  <c:v>12.900833</c:v>
                </c:pt>
                <c:pt idx="3610" formatCode="0.0">
                  <c:v>13.055833000000002</c:v>
                </c:pt>
                <c:pt idx="3611" formatCode="0.0">
                  <c:v>14.604166999999999</c:v>
                </c:pt>
                <c:pt idx="3612" formatCode="0.0">
                  <c:v>14.952500000000004</c:v>
                </c:pt>
                <c:pt idx="3613" formatCode="0.0">
                  <c:v>8.31</c:v>
                </c:pt>
                <c:pt idx="3614" formatCode="0.0">
                  <c:v>7.4666667000000011</c:v>
                </c:pt>
                <c:pt idx="3615" formatCode="0.0">
                  <c:v>8.7916666999999986</c:v>
                </c:pt>
                <c:pt idx="3616" formatCode="0.0">
                  <c:v>7.1633332999999988</c:v>
                </c:pt>
                <c:pt idx="3617" formatCode="0.0">
                  <c:v>8.6475000000000009</c:v>
                </c:pt>
                <c:pt idx="3618" formatCode="0.0">
                  <c:v>14.238332999999999</c:v>
                </c:pt>
                <c:pt idx="3619" formatCode="0.0">
                  <c:v>26.814167000000005</c:v>
                </c:pt>
                <c:pt idx="3620" formatCode="0.0">
                  <c:v>33.249167</c:v>
                </c:pt>
                <c:pt idx="3621" formatCode="0.0">
                  <c:v>37.384166999999998</c:v>
                </c:pt>
                <c:pt idx="3622" formatCode="0.0">
                  <c:v>37.527500000000003</c:v>
                </c:pt>
                <c:pt idx="3623" formatCode="0.0">
                  <c:v>29.899166999999995</c:v>
                </c:pt>
                <c:pt idx="3624" formatCode="0.0">
                  <c:v>24.771667000000001</c:v>
                </c:pt>
                <c:pt idx="3625" formatCode="0.0">
                  <c:v>22.299167000000001</c:v>
                </c:pt>
                <c:pt idx="3626" formatCode="0.0">
                  <c:v>21.491667</c:v>
                </c:pt>
                <c:pt idx="3627" formatCode="0.0">
                  <c:v>22.283332999999992</c:v>
                </c:pt>
                <c:pt idx="3628" formatCode="0.0">
                  <c:v>39.469167000000006</c:v>
                </c:pt>
                <c:pt idx="3629" formatCode="0.0">
                  <c:v>39.592500000000008</c:v>
                </c:pt>
                <c:pt idx="3630" formatCode="0.0">
                  <c:v>32.936666999999993</c:v>
                </c:pt>
                <c:pt idx="3631" formatCode="0.0">
                  <c:v>26.654167000000005</c:v>
                </c:pt>
                <c:pt idx="3632" formatCode="0.0">
                  <c:v>20.877500000000001</c:v>
                </c:pt>
                <c:pt idx="3633" formatCode="0.0">
                  <c:v>18.403332999999996</c:v>
                </c:pt>
                <c:pt idx="3634" formatCode="0.0">
                  <c:v>17.789166999999996</c:v>
                </c:pt>
                <c:pt idx="3635" formatCode="0.0">
                  <c:v>7.3358333</c:v>
                </c:pt>
                <c:pt idx="3636" formatCode="0.0">
                  <c:v>13.09</c:v>
                </c:pt>
                <c:pt idx="3637" formatCode="0.0">
                  <c:v>10.725</c:v>
                </c:pt>
                <c:pt idx="3638" formatCode="0.0">
                  <c:v>11.064167000000001</c:v>
                </c:pt>
                <c:pt idx="3639" formatCode="0.0">
                  <c:v>15.936667</c:v>
                </c:pt>
                <c:pt idx="3640" formatCode="0.0">
                  <c:v>13.635833</c:v>
                </c:pt>
                <c:pt idx="3641" formatCode="0.0">
                  <c:v>15.54</c:v>
                </c:pt>
                <c:pt idx="3642" formatCode="0.0">
                  <c:v>14.755833000000003</c:v>
                </c:pt>
                <c:pt idx="3643" formatCode="0.0">
                  <c:v>19.358332999999991</c:v>
                </c:pt>
                <c:pt idx="3644" formatCode="0.0">
                  <c:v>21.923332999999996</c:v>
                </c:pt>
                <c:pt idx="3645" formatCode="0.0">
                  <c:v>23.205832999999991</c:v>
                </c:pt>
                <c:pt idx="3646" formatCode="0.0">
                  <c:v>22.012499999999996</c:v>
                </c:pt>
                <c:pt idx="3647" formatCode="0.0">
                  <c:v>21.090833</c:v>
                </c:pt>
                <c:pt idx="3648" formatCode="0.0">
                  <c:v>21.835000000000001</c:v>
                </c:pt>
                <c:pt idx="3649" formatCode="0.0">
                  <c:v>24.7575</c:v>
                </c:pt>
                <c:pt idx="3650" formatCode="0.0">
                  <c:v>24.253332999999998</c:v>
                </c:pt>
                <c:pt idx="3651" formatCode="0.0">
                  <c:v>22.322500000000002</c:v>
                </c:pt>
                <c:pt idx="3652" formatCode="0.0">
                  <c:v>20.763332999999992</c:v>
                </c:pt>
                <c:pt idx="3653" formatCode="0.0">
                  <c:v>18.910833</c:v>
                </c:pt>
                <c:pt idx="3654" formatCode="0.0">
                  <c:v>18.582499999999996</c:v>
                </c:pt>
                <c:pt idx="3655" formatCode="0.0">
                  <c:v>17.333333</c:v>
                </c:pt>
                <c:pt idx="3656" formatCode="0.0">
                  <c:v>17.615832999999999</c:v>
                </c:pt>
                <c:pt idx="3657" formatCode="0.0">
                  <c:v>17.091667000000001</c:v>
                </c:pt>
                <c:pt idx="3658" formatCode="0.0">
                  <c:v>16.689167000000001</c:v>
                </c:pt>
                <c:pt idx="3659" formatCode="0.0">
                  <c:v>13.625833</c:v>
                </c:pt>
                <c:pt idx="3660" formatCode="0.0">
                  <c:v>6.2341667000000003</c:v>
                </c:pt>
                <c:pt idx="3661" formatCode="0.0">
                  <c:v>14.128332999999998</c:v>
                </c:pt>
                <c:pt idx="3662" formatCode="0.0">
                  <c:v>15.641666999999998</c:v>
                </c:pt>
                <c:pt idx="3663" formatCode="0.0">
                  <c:v>14.721666999999998</c:v>
                </c:pt>
                <c:pt idx="3664" formatCode="0.0">
                  <c:v>6.9950000000000001</c:v>
                </c:pt>
                <c:pt idx="3665" formatCode="0.0">
                  <c:v>7.5249999999999995</c:v>
                </c:pt>
                <c:pt idx="3666" formatCode="0.0">
                  <c:v>13.653333</c:v>
                </c:pt>
                <c:pt idx="3667" formatCode="0.0">
                  <c:v>15.872500000000002</c:v>
                </c:pt>
                <c:pt idx="3668" formatCode="0.0">
                  <c:v>17.080832999999991</c:v>
                </c:pt>
                <c:pt idx="3669" formatCode="0.0">
                  <c:v>18.084999999999997</c:v>
                </c:pt>
                <c:pt idx="3670" formatCode="0.0">
                  <c:v>18.828332999999997</c:v>
                </c:pt>
                <c:pt idx="3671" formatCode="0.0">
                  <c:v>17.788332999999998</c:v>
                </c:pt>
                <c:pt idx="3672" formatCode="0.0">
                  <c:v>14.805833000000002</c:v>
                </c:pt>
                <c:pt idx="3673" formatCode="0.0">
                  <c:v>21.1325</c:v>
                </c:pt>
                <c:pt idx="3674" formatCode="0.0">
                  <c:v>17.870833000000001</c:v>
                </c:pt>
                <c:pt idx="3675" formatCode="0.0">
                  <c:v>12.206667000000001</c:v>
                </c:pt>
                <c:pt idx="3676" formatCode="0.0">
                  <c:v>11.9375</c:v>
                </c:pt>
                <c:pt idx="3677" formatCode="0.0">
                  <c:v>11.9475</c:v>
                </c:pt>
                <c:pt idx="3678" formatCode="0.0">
                  <c:v>13.6325</c:v>
                </c:pt>
                <c:pt idx="3679" formatCode="0.0">
                  <c:v>11.903333</c:v>
                </c:pt>
                <c:pt idx="3680" formatCode="0.0">
                  <c:v>14.360833000000001</c:v>
                </c:pt>
                <c:pt idx="3681" formatCode="0.0">
                  <c:v>13.959167000000003</c:v>
                </c:pt>
                <c:pt idx="3682" formatCode="0.0">
                  <c:v>12.335833000000003</c:v>
                </c:pt>
                <c:pt idx="3683" formatCode="0.0">
                  <c:v>10.766667</c:v>
                </c:pt>
                <c:pt idx="3684" formatCode="0.0">
                  <c:v>8.5633333</c:v>
                </c:pt>
                <c:pt idx="3685" formatCode="0.0">
                  <c:v>8.7491666999999982</c:v>
                </c:pt>
                <c:pt idx="3686" formatCode="0.0">
                  <c:v>7.0516667000000011</c:v>
                </c:pt>
                <c:pt idx="3687" formatCode="0.0">
                  <c:v>7.1033333000000001</c:v>
                </c:pt>
                <c:pt idx="3688" formatCode="0.0">
                  <c:v>8.0108333000000016</c:v>
                </c:pt>
                <c:pt idx="3689" formatCode="0.0">
                  <c:v>10.883333</c:v>
                </c:pt>
                <c:pt idx="3690" formatCode="0.0">
                  <c:v>12.143332999999998</c:v>
                </c:pt>
                <c:pt idx="3691" formatCode="0.0">
                  <c:v>13.361667000000002</c:v>
                </c:pt>
                <c:pt idx="3692" formatCode="0.0">
                  <c:v>13.619167000000001</c:v>
                </c:pt>
                <c:pt idx="3693" formatCode="0.0">
                  <c:v>13.652500000000002</c:v>
                </c:pt>
                <c:pt idx="3694" formatCode="0.0">
                  <c:v>15.06</c:v>
                </c:pt>
                <c:pt idx="3695" formatCode="0.0">
                  <c:v>18</c:v>
                </c:pt>
                <c:pt idx="3696" formatCode="0.0">
                  <c:v>19.497499999999995</c:v>
                </c:pt>
                <c:pt idx="3697" formatCode="0.0">
                  <c:v>12.5875</c:v>
                </c:pt>
                <c:pt idx="3698" formatCode="0.0">
                  <c:v>9.6108333000000012</c:v>
                </c:pt>
                <c:pt idx="3699" formatCode="0.0">
                  <c:v>7.0241666999999994</c:v>
                </c:pt>
                <c:pt idx="3700" formatCode="0.0">
                  <c:v>5.478333300000001</c:v>
                </c:pt>
                <c:pt idx="3701" formatCode="0.0">
                  <c:v>3.9766666999999996</c:v>
                </c:pt>
                <c:pt idx="3702" formatCode="0.0">
                  <c:v>2.2083333000000005</c:v>
                </c:pt>
                <c:pt idx="3703" formatCode="0.0">
                  <c:v>4.5424999999999995</c:v>
                </c:pt>
                <c:pt idx="3704" formatCode="0.0">
                  <c:v>3.7333333000000004</c:v>
                </c:pt>
                <c:pt idx="3705" formatCode="0.0">
                  <c:v>3.4249999999999998</c:v>
                </c:pt>
                <c:pt idx="3706" formatCode="0.0">
                  <c:v>3.8275000000000001</c:v>
                </c:pt>
                <c:pt idx="3707" formatCode="0.0">
                  <c:v>2.9733333000000002</c:v>
                </c:pt>
                <c:pt idx="3708" formatCode="0.0">
                  <c:v>4.4366667000000017</c:v>
                </c:pt>
                <c:pt idx="3709" formatCode="0.0">
                  <c:v>2.6308332999999999</c:v>
                </c:pt>
                <c:pt idx="3710" formatCode="0.0">
                  <c:v>1.9691666999999997</c:v>
                </c:pt>
                <c:pt idx="3711" formatCode="0.0">
                  <c:v>1.2991666999999998</c:v>
                </c:pt>
                <c:pt idx="3712" formatCode="0.0">
                  <c:v>4.4041667000000002</c:v>
                </c:pt>
                <c:pt idx="3713" formatCode="0.0">
                  <c:v>7.6449999999999987</c:v>
                </c:pt>
                <c:pt idx="3714" formatCode="0.0">
                  <c:v>9.1766667000000002</c:v>
                </c:pt>
                <c:pt idx="3715" formatCode="0.0">
                  <c:v>10.865000000000002</c:v>
                </c:pt>
                <c:pt idx="3716" formatCode="0.0">
                  <c:v>15.533333000000001</c:v>
                </c:pt>
                <c:pt idx="3717" formatCode="0.0">
                  <c:v>16.456666999999996</c:v>
                </c:pt>
                <c:pt idx="3718" formatCode="0.0">
                  <c:v>17.664999999999999</c:v>
                </c:pt>
                <c:pt idx="3719" formatCode="0.0">
                  <c:v>18.879166999999999</c:v>
                </c:pt>
                <c:pt idx="3720" formatCode="0.0">
                  <c:v>19.559166999999999</c:v>
                </c:pt>
                <c:pt idx="3721" formatCode="0.0">
                  <c:v>19.772499999999997</c:v>
                </c:pt>
                <c:pt idx="3722" formatCode="0.0">
                  <c:v>19.000833</c:v>
                </c:pt>
                <c:pt idx="3723" formatCode="0.0">
                  <c:v>18.709167000000001</c:v>
                </c:pt>
                <c:pt idx="3724" formatCode="0.0">
                  <c:v>15.59</c:v>
                </c:pt>
                <c:pt idx="3725" formatCode="0.0">
                  <c:v>15.165000000000001</c:v>
                </c:pt>
                <c:pt idx="3726" formatCode="0.0">
                  <c:v>16.738332999999997</c:v>
                </c:pt>
                <c:pt idx="3727" formatCode="0.0">
                  <c:v>15.853333000000003</c:v>
                </c:pt>
                <c:pt idx="3728" formatCode="0.0">
                  <c:v>14.923333</c:v>
                </c:pt>
                <c:pt idx="3729" formatCode="0.0">
                  <c:v>14.528332999999998</c:v>
                </c:pt>
                <c:pt idx="3730" formatCode="0.0">
                  <c:v>13.046667000000001</c:v>
                </c:pt>
                <c:pt idx="3731" formatCode="0.0">
                  <c:v>13.850833000000002</c:v>
                </c:pt>
                <c:pt idx="3732" formatCode="0.0">
                  <c:v>14.276667</c:v>
                </c:pt>
                <c:pt idx="3733" formatCode="0.0">
                  <c:v>13.047500000000001</c:v>
                </c:pt>
                <c:pt idx="3734" formatCode="0.0">
                  <c:v>11.765833000000002</c:v>
                </c:pt>
                <c:pt idx="3735" formatCode="0.0">
                  <c:v>11.2425</c:v>
                </c:pt>
                <c:pt idx="3736" formatCode="0.0">
                  <c:v>12.378333</c:v>
                </c:pt>
                <c:pt idx="3737" formatCode="0.0">
                  <c:v>13.829167</c:v>
                </c:pt>
                <c:pt idx="3738" formatCode="0.0">
                  <c:v>15.911667</c:v>
                </c:pt>
                <c:pt idx="3739" formatCode="0.0">
                  <c:v>20.100833000000005</c:v>
                </c:pt>
                <c:pt idx="3740" formatCode="0.0">
                  <c:v>20.185832999999995</c:v>
                </c:pt>
                <c:pt idx="3741" formatCode="0.0">
                  <c:v>19.796666999999996</c:v>
                </c:pt>
                <c:pt idx="3742" formatCode="0.0">
                  <c:v>20.105</c:v>
                </c:pt>
                <c:pt idx="3743" formatCode="0.0">
                  <c:v>21.911667000000001</c:v>
                </c:pt>
                <c:pt idx="3744" formatCode="0.0">
                  <c:v>21.912499999999998</c:v>
                </c:pt>
                <c:pt idx="3745" formatCode="0.0">
                  <c:v>21.515833000000001</c:v>
                </c:pt>
                <c:pt idx="3746" formatCode="0.0">
                  <c:v>20.090833</c:v>
                </c:pt>
                <c:pt idx="3747" formatCode="0.0">
                  <c:v>20.43</c:v>
                </c:pt>
                <c:pt idx="3748" formatCode="0.0">
                  <c:v>19.993332999999996</c:v>
                </c:pt>
                <c:pt idx="3749" formatCode="0.0">
                  <c:v>16.897500000000001</c:v>
                </c:pt>
                <c:pt idx="3750" formatCode="0.0">
                  <c:v>16.384167000000001</c:v>
                </c:pt>
                <c:pt idx="3751" formatCode="0.0">
                  <c:v>16.479999999999997</c:v>
                </c:pt>
                <c:pt idx="3752" formatCode="0.0">
                  <c:v>18.155000000000001</c:v>
                </c:pt>
                <c:pt idx="3753" formatCode="0.0">
                  <c:v>18.074999999999999</c:v>
                </c:pt>
                <c:pt idx="3754" formatCode="0.0">
                  <c:v>17.130832999999999</c:v>
                </c:pt>
                <c:pt idx="3755" formatCode="0.0">
                  <c:v>16.079167000000005</c:v>
                </c:pt>
                <c:pt idx="3756" formatCode="0.0">
                  <c:v>16.363332999999997</c:v>
                </c:pt>
                <c:pt idx="3757" formatCode="0.0">
                  <c:v>9.4133333000000015</c:v>
                </c:pt>
                <c:pt idx="3758" formatCode="0.0">
                  <c:v>37.720833000000013</c:v>
                </c:pt>
                <c:pt idx="3759" formatCode="0.0">
                  <c:v>52.410833000000004</c:v>
                </c:pt>
                <c:pt idx="3760" formatCode="0.0">
                  <c:v>36.86</c:v>
                </c:pt>
                <c:pt idx="3761" formatCode="0.0">
                  <c:v>26.844166999999999</c:v>
                </c:pt>
                <c:pt idx="3762" formatCode="0.0">
                  <c:v>23.064167000000001</c:v>
                </c:pt>
                <c:pt idx="3763" formatCode="0.0">
                  <c:v>25.823333000000002</c:v>
                </c:pt>
                <c:pt idx="3764" formatCode="0.0">
                  <c:v>25.099167000000001</c:v>
                </c:pt>
                <c:pt idx="3765" formatCode="0.0">
                  <c:v>29.626667000000001</c:v>
                </c:pt>
                <c:pt idx="3766" formatCode="0.0">
                  <c:v>36.615000000000002</c:v>
                </c:pt>
                <c:pt idx="3767" formatCode="0.0">
                  <c:v>35.008333000000007</c:v>
                </c:pt>
                <c:pt idx="3768" formatCode="0.0">
                  <c:v>38.926666999999995</c:v>
                </c:pt>
                <c:pt idx="3769" formatCode="0.0">
                  <c:v>27.080832999999991</c:v>
                </c:pt>
                <c:pt idx="3770" formatCode="0.0">
                  <c:v>25.715</c:v>
                </c:pt>
                <c:pt idx="3771" formatCode="0.0">
                  <c:v>23.4175</c:v>
                </c:pt>
                <c:pt idx="3772" formatCode="0.0">
                  <c:v>19.794167000000005</c:v>
                </c:pt>
                <c:pt idx="3773" formatCode="0.0">
                  <c:v>20.879166999999999</c:v>
                </c:pt>
                <c:pt idx="3774" formatCode="0.0">
                  <c:v>18.745832999999998</c:v>
                </c:pt>
                <c:pt idx="3775" formatCode="0.0">
                  <c:v>17.489166999999991</c:v>
                </c:pt>
                <c:pt idx="3776" formatCode="0.0">
                  <c:v>16.199166999999999</c:v>
                </c:pt>
                <c:pt idx="3777" formatCode="0.0">
                  <c:v>15.329167</c:v>
                </c:pt>
                <c:pt idx="3778" formatCode="0.0">
                  <c:v>17.909167</c:v>
                </c:pt>
                <c:pt idx="3779" formatCode="0.0">
                  <c:v>16.43</c:v>
                </c:pt>
                <c:pt idx="3780" formatCode="0.0">
                  <c:v>12.19</c:v>
                </c:pt>
                <c:pt idx="3781" formatCode="0.0">
                  <c:v>10.013333000000001</c:v>
                </c:pt>
                <c:pt idx="3782" formatCode="0.0">
                  <c:v>9.6583332999999989</c:v>
                </c:pt>
                <c:pt idx="3783" formatCode="0.0">
                  <c:v>10.076667</c:v>
                </c:pt>
                <c:pt idx="3784" formatCode="0.0">
                  <c:v>5.9608333</c:v>
                </c:pt>
                <c:pt idx="3785" formatCode="0.0">
                  <c:v>12.888333000000001</c:v>
                </c:pt>
                <c:pt idx="3786" formatCode="0.0">
                  <c:v>21.209167000000001</c:v>
                </c:pt>
                <c:pt idx="3787" formatCode="0.0">
                  <c:v>29.459999999999997</c:v>
                </c:pt>
                <c:pt idx="3788" formatCode="0.0">
                  <c:v>13.55</c:v>
                </c:pt>
                <c:pt idx="3789" formatCode="0.0">
                  <c:v>18.058332999999998</c:v>
                </c:pt>
                <c:pt idx="3790" formatCode="0.0">
                  <c:v>20.370833000000001</c:v>
                </c:pt>
                <c:pt idx="3791" formatCode="0.0">
                  <c:v>22.335000000000001</c:v>
                </c:pt>
                <c:pt idx="3792" formatCode="0.0">
                  <c:v>22.810000000000002</c:v>
                </c:pt>
                <c:pt idx="3793" formatCode="0.0">
                  <c:v>23.999167</c:v>
                </c:pt>
                <c:pt idx="3794" formatCode="0.0">
                  <c:v>22.700832999999996</c:v>
                </c:pt>
                <c:pt idx="3795" formatCode="0.0">
                  <c:v>20.035</c:v>
                </c:pt>
                <c:pt idx="3796" formatCode="0.0">
                  <c:v>19.909167</c:v>
                </c:pt>
                <c:pt idx="3797" formatCode="0.0">
                  <c:v>19.208332999999996</c:v>
                </c:pt>
                <c:pt idx="3798" formatCode="0.0">
                  <c:v>21.22</c:v>
                </c:pt>
                <c:pt idx="3799" formatCode="0.0">
                  <c:v>21.117500000000003</c:v>
                </c:pt>
                <c:pt idx="3800" formatCode="0.0">
                  <c:v>21.844166999999999</c:v>
                </c:pt>
                <c:pt idx="3801" formatCode="0.0">
                  <c:v>18.670000000000005</c:v>
                </c:pt>
                <c:pt idx="3802" formatCode="0.0">
                  <c:v>16.864166999999995</c:v>
                </c:pt>
                <c:pt idx="3803" formatCode="0.0">
                  <c:v>12.493333</c:v>
                </c:pt>
                <c:pt idx="3804" formatCode="0.0">
                  <c:v>5.5008333</c:v>
                </c:pt>
                <c:pt idx="3805" formatCode="0.0">
                  <c:v>7.9733333000000011</c:v>
                </c:pt>
                <c:pt idx="3806" formatCode="0.0">
                  <c:v>12.199167000000001</c:v>
                </c:pt>
                <c:pt idx="3807" formatCode="0.0">
                  <c:v>11.613333000000001</c:v>
                </c:pt>
                <c:pt idx="3808" formatCode="0.0">
                  <c:v>10.850000000000001</c:v>
                </c:pt>
                <c:pt idx="3809" formatCode="0.0">
                  <c:v>14.020833</c:v>
                </c:pt>
                <c:pt idx="3810" formatCode="0.0">
                  <c:v>16.659167000000004</c:v>
                </c:pt>
                <c:pt idx="3811" formatCode="0.0">
                  <c:v>18.828332999999997</c:v>
                </c:pt>
                <c:pt idx="3812" formatCode="0.0">
                  <c:v>19.563332999999997</c:v>
                </c:pt>
                <c:pt idx="3813" formatCode="0.0">
                  <c:v>19.996666999999995</c:v>
                </c:pt>
                <c:pt idx="3814" formatCode="0.0">
                  <c:v>19.112500000000001</c:v>
                </c:pt>
                <c:pt idx="3815" formatCode="0.0">
                  <c:v>19.557500000000001</c:v>
                </c:pt>
                <c:pt idx="3816" formatCode="0.0">
                  <c:v>20.808332999999998</c:v>
                </c:pt>
                <c:pt idx="3817" formatCode="0.0">
                  <c:v>20.224544999999996</c:v>
                </c:pt>
                <c:pt idx="3818" formatCode="0.0">
                  <c:v>19.796250000000001</c:v>
                </c:pt>
                <c:pt idx="3821" formatCode="0.0">
                  <c:v>17.370833000000001</c:v>
                </c:pt>
                <c:pt idx="3822" formatCode="0.0">
                  <c:v>15.950833000000003</c:v>
                </c:pt>
                <c:pt idx="3823" formatCode="0.0">
                  <c:v>14.47</c:v>
                </c:pt>
                <c:pt idx="3824" formatCode="0.0">
                  <c:v>14.487500000000002</c:v>
                </c:pt>
                <c:pt idx="3825" formatCode="0.0">
                  <c:v>13.753333</c:v>
                </c:pt>
                <c:pt idx="3826" formatCode="0.0">
                  <c:v>14.25</c:v>
                </c:pt>
                <c:pt idx="3827" formatCode="0.0">
                  <c:v>13.945833</c:v>
                </c:pt>
                <c:pt idx="3828" formatCode="0.0">
                  <c:v>14.977500000000003</c:v>
                </c:pt>
                <c:pt idx="3829" formatCode="0.0">
                  <c:v>14.7425</c:v>
                </c:pt>
                <c:pt idx="3830" formatCode="0.0">
                  <c:v>14.58</c:v>
                </c:pt>
                <c:pt idx="3831" formatCode="0.0">
                  <c:v>14.153333</c:v>
                </c:pt>
                <c:pt idx="3832" formatCode="0.0">
                  <c:v>12.919167</c:v>
                </c:pt>
                <c:pt idx="3833" formatCode="0.0">
                  <c:v>12.264166999999999</c:v>
                </c:pt>
                <c:pt idx="3834" formatCode="0.0">
                  <c:v>9.433333300000001</c:v>
                </c:pt>
                <c:pt idx="3835" formatCode="0.0">
                  <c:v>2.62</c:v>
                </c:pt>
                <c:pt idx="3836" formatCode="0.0">
                  <c:v>3.0566666999999996</c:v>
                </c:pt>
                <c:pt idx="3837" formatCode="0.0">
                  <c:v>4.9208333</c:v>
                </c:pt>
                <c:pt idx="3838" formatCode="0.0">
                  <c:v>1.5333332999999998</c:v>
                </c:pt>
                <c:pt idx="3839" formatCode="0.0">
                  <c:v>1.5116666999999995</c:v>
                </c:pt>
                <c:pt idx="3840" formatCode="0.0">
                  <c:v>2.4333333000000001</c:v>
                </c:pt>
                <c:pt idx="3841" formatCode="0.0">
                  <c:v>2.4708332999999998</c:v>
                </c:pt>
                <c:pt idx="3842" formatCode="0.0">
                  <c:v>4.2416667000000006</c:v>
                </c:pt>
                <c:pt idx="3843" formatCode="0.0">
                  <c:v>3.8991666999999994</c:v>
                </c:pt>
                <c:pt idx="3844" formatCode="0.0">
                  <c:v>4.6224999999999987</c:v>
                </c:pt>
                <c:pt idx="3845" formatCode="0.0">
                  <c:v>1.4841666999999998</c:v>
                </c:pt>
                <c:pt idx="3846" formatCode="0.0">
                  <c:v>1.5408332999999999</c:v>
                </c:pt>
                <c:pt idx="3847" formatCode="0.0">
                  <c:v>2.3774999999999995</c:v>
                </c:pt>
                <c:pt idx="3848" formatCode="0.0">
                  <c:v>1.7049999999999998</c:v>
                </c:pt>
                <c:pt idx="3849" formatCode="0.0">
                  <c:v>1.3341666999999997</c:v>
                </c:pt>
                <c:pt idx="3850" formatCode="0.0">
                  <c:v>1.3983333</c:v>
                </c:pt>
                <c:pt idx="3851" formatCode="0.0">
                  <c:v>1.2958332999999997</c:v>
                </c:pt>
                <c:pt idx="3852" formatCode="0.0">
                  <c:v>1.3608332999999997</c:v>
                </c:pt>
                <c:pt idx="3853" formatCode="0.0">
                  <c:v>1.2749999999999997</c:v>
                </c:pt>
                <c:pt idx="3854" formatCode="0.0">
                  <c:v>1.2149999999999999</c:v>
                </c:pt>
                <c:pt idx="3855" formatCode="0.0">
                  <c:v>1.1025</c:v>
                </c:pt>
                <c:pt idx="3856" formatCode="0.0">
                  <c:v>1.06</c:v>
                </c:pt>
                <c:pt idx="3857" formatCode="0.0">
                  <c:v>1.6541667</c:v>
                </c:pt>
                <c:pt idx="3858" formatCode="0.0">
                  <c:v>8.5933333000000012</c:v>
                </c:pt>
                <c:pt idx="3859" formatCode="0.0">
                  <c:v>2.0099999999999998</c:v>
                </c:pt>
                <c:pt idx="3860" formatCode="0.0">
                  <c:v>2.7708333000000001</c:v>
                </c:pt>
                <c:pt idx="3861" formatCode="0.0">
                  <c:v>8.2416666999999997</c:v>
                </c:pt>
                <c:pt idx="3862" formatCode="0.0">
                  <c:v>6.3991667000000003</c:v>
                </c:pt>
                <c:pt idx="3863" formatCode="0.0">
                  <c:v>3.8</c:v>
                </c:pt>
                <c:pt idx="3864">
                  <c:v>2.1758332999999999</c:v>
                </c:pt>
                <c:pt idx="3865" formatCode="0.0">
                  <c:v>2.4591666999999995</c:v>
                </c:pt>
                <c:pt idx="3866" formatCode="0.0">
                  <c:v>1.5641666999999997</c:v>
                </c:pt>
                <c:pt idx="3867" formatCode="0.0">
                  <c:v>1.53</c:v>
                </c:pt>
                <c:pt idx="3868" formatCode="0.0">
                  <c:v>1.7441666999999998</c:v>
                </c:pt>
                <c:pt idx="3869" formatCode="0.0">
                  <c:v>1.45</c:v>
                </c:pt>
                <c:pt idx="3870" formatCode="0.0">
                  <c:v>1.7358332999999995</c:v>
                </c:pt>
                <c:pt idx="3871" formatCode="0.0">
                  <c:v>1.78</c:v>
                </c:pt>
                <c:pt idx="3872" formatCode="0.0">
                  <c:v>1.6716666999999998</c:v>
                </c:pt>
                <c:pt idx="3873" formatCode="0.0">
                  <c:v>1.5158332999999995</c:v>
                </c:pt>
                <c:pt idx="3874" formatCode="0.0">
                  <c:v>1.0666666999999999</c:v>
                </c:pt>
                <c:pt idx="3875" formatCode="0.0">
                  <c:v>1.3141666999999997</c:v>
                </c:pt>
                <c:pt idx="3876" formatCode="0.0">
                  <c:v>1.0191666999999998</c:v>
                </c:pt>
                <c:pt idx="3877" formatCode="0.0">
                  <c:v>1.3433332999999998</c:v>
                </c:pt>
                <c:pt idx="3878" formatCode="0.0">
                  <c:v>1.1883333</c:v>
                </c:pt>
                <c:pt idx="3879" formatCode="0.0">
                  <c:v>1.1266666999999997</c:v>
                </c:pt>
                <c:pt idx="3880" formatCode="0.0">
                  <c:v>1.1483333</c:v>
                </c:pt>
                <c:pt idx="3881" formatCode="0.0">
                  <c:v>1.3408332999999997</c:v>
                </c:pt>
                <c:pt idx="3882" formatCode="0.0">
                  <c:v>1.595</c:v>
                </c:pt>
                <c:pt idx="3883" formatCode="0.0">
                  <c:v>2.9036363999999999</c:v>
                </c:pt>
                <c:pt idx="3884" formatCode="0.0">
                  <c:v>1.73</c:v>
                </c:pt>
                <c:pt idx="3885" formatCode="0.0">
                  <c:v>2.0508332999999999</c:v>
                </c:pt>
                <c:pt idx="3886" formatCode="0.0">
                  <c:v>2.0116666999999997</c:v>
                </c:pt>
                <c:pt idx="3887" formatCode="0.0">
                  <c:v>2.0249999999999999</c:v>
                </c:pt>
                <c:pt idx="3888" formatCode="0.0">
                  <c:v>1.7649999999999997</c:v>
                </c:pt>
                <c:pt idx="3889" formatCode="0.0">
                  <c:v>1.7291666999999995</c:v>
                </c:pt>
                <c:pt idx="3890" formatCode="0.0">
                  <c:v>2.0625</c:v>
                </c:pt>
                <c:pt idx="3891" formatCode="0.0">
                  <c:v>2.0466666999999994</c:v>
                </c:pt>
                <c:pt idx="3892" formatCode="0.0">
                  <c:v>1.9808333</c:v>
                </c:pt>
                <c:pt idx="3893" formatCode="0.0">
                  <c:v>2.0499999999999998</c:v>
                </c:pt>
                <c:pt idx="3894" formatCode="0.0">
                  <c:v>2.1691666999999999</c:v>
                </c:pt>
                <c:pt idx="3895" formatCode="0.0">
                  <c:v>1.9183333</c:v>
                </c:pt>
                <c:pt idx="3896" formatCode="0.0">
                  <c:v>1.7625</c:v>
                </c:pt>
                <c:pt idx="3897" formatCode="0.0">
                  <c:v>1.7008332999999998</c:v>
                </c:pt>
                <c:pt idx="3898" formatCode="0.0">
                  <c:v>1.6475</c:v>
                </c:pt>
                <c:pt idx="3899" formatCode="0.0">
                  <c:v>1.675</c:v>
                </c:pt>
                <c:pt idx="3900" formatCode="0.0">
                  <c:v>1.0525</c:v>
                </c:pt>
                <c:pt idx="3901" formatCode="0.0">
                  <c:v>1.3708332999999997</c:v>
                </c:pt>
                <c:pt idx="3902" formatCode="0.0">
                  <c:v>1.4241666999999998</c:v>
                </c:pt>
                <c:pt idx="3903" formatCode="0.0">
                  <c:v>0.995</c:v>
                </c:pt>
                <c:pt idx="3904" formatCode="0.0">
                  <c:v>0.92749999999999999</c:v>
                </c:pt>
                <c:pt idx="3905" formatCode="0.0">
                  <c:v>1.4916666999999995</c:v>
                </c:pt>
                <c:pt idx="3906" formatCode="0.0">
                  <c:v>1.8574999999999997</c:v>
                </c:pt>
                <c:pt idx="3907" formatCode="0.0">
                  <c:v>1.925</c:v>
                </c:pt>
                <c:pt idx="3908" formatCode="0.0">
                  <c:v>1.9466667</c:v>
                </c:pt>
                <c:pt idx="3909" formatCode="0.0">
                  <c:v>2.0241666999999999</c:v>
                </c:pt>
                <c:pt idx="3910" formatCode="0.0">
                  <c:v>2.4691667000000002</c:v>
                </c:pt>
                <c:pt idx="3911" formatCode="0.0">
                  <c:v>2.59</c:v>
                </c:pt>
                <c:pt idx="3912" formatCode="0.0">
                  <c:v>2.2616667000000001</c:v>
                </c:pt>
                <c:pt idx="3913" formatCode="0.0">
                  <c:v>2.1541667000000002</c:v>
                </c:pt>
                <c:pt idx="3914" formatCode="0.0">
                  <c:v>2.3299999999999996</c:v>
                </c:pt>
                <c:pt idx="3915" formatCode="0.0">
                  <c:v>1.3833332999999999</c:v>
                </c:pt>
                <c:pt idx="3916" formatCode="0.0">
                  <c:v>1.0633332999999998</c:v>
                </c:pt>
                <c:pt idx="3917" formatCode="0.0">
                  <c:v>0.82583333000000003</c:v>
                </c:pt>
                <c:pt idx="3918" formatCode="0.0">
                  <c:v>0.7350000000000001</c:v>
                </c:pt>
                <c:pt idx="3919" formatCode="0.0">
                  <c:v>0.73666666999999997</c:v>
                </c:pt>
                <c:pt idx="3920" formatCode="0.0">
                  <c:v>0.79749999999999999</c:v>
                </c:pt>
                <c:pt idx="3921" formatCode="0.0">
                  <c:v>0.67666667000000014</c:v>
                </c:pt>
                <c:pt idx="3922" formatCode="0.0">
                  <c:v>0.58749999999999991</c:v>
                </c:pt>
                <c:pt idx="3923" formatCode="0.0">
                  <c:v>0.57416666999999988</c:v>
                </c:pt>
                <c:pt idx="3924" formatCode="0.0">
                  <c:v>0.55500000000000005</c:v>
                </c:pt>
                <c:pt idx="3925" formatCode="0.0">
                  <c:v>0.56666667000000004</c:v>
                </c:pt>
                <c:pt idx="3926" formatCode="0.0">
                  <c:v>0.47916667000000007</c:v>
                </c:pt>
                <c:pt idx="3927" formatCode="0.0">
                  <c:v>0.47000000000000003</c:v>
                </c:pt>
                <c:pt idx="3928" formatCode="0.0">
                  <c:v>0.57833332999999987</c:v>
                </c:pt>
                <c:pt idx="3929" formatCode="0.0">
                  <c:v>0.94750000000000001</c:v>
                </c:pt>
                <c:pt idx="3930" formatCode="0.0">
                  <c:v>1.1700000000000002</c:v>
                </c:pt>
                <c:pt idx="3931" formatCode="0.0">
                  <c:v>1.1766667</c:v>
                </c:pt>
                <c:pt idx="3932" formatCode="0.0">
                  <c:v>1.1583333</c:v>
                </c:pt>
                <c:pt idx="3933" formatCode="0.0">
                  <c:v>1.3191666999999998</c:v>
                </c:pt>
                <c:pt idx="3934" formatCode="0.0">
                  <c:v>1.1225000000000001</c:v>
                </c:pt>
                <c:pt idx="3935" formatCode="0.0">
                  <c:v>1.2916666999999995</c:v>
                </c:pt>
                <c:pt idx="3936" formatCode="0.0">
                  <c:v>1.5041666999999999</c:v>
                </c:pt>
                <c:pt idx="3937" formatCode="0.0">
                  <c:v>2.0225</c:v>
                </c:pt>
                <c:pt idx="3938" formatCode="0.0">
                  <c:v>2.2008333000000002</c:v>
                </c:pt>
                <c:pt idx="3939" formatCode="0.0">
                  <c:v>1.9408333</c:v>
                </c:pt>
                <c:pt idx="3940" formatCode="0.0">
                  <c:v>1.3808332999999997</c:v>
                </c:pt>
                <c:pt idx="3941" formatCode="0.0">
                  <c:v>1.0808332999999999</c:v>
                </c:pt>
                <c:pt idx="3942" formatCode="0.0">
                  <c:v>0.97000000000000008</c:v>
                </c:pt>
                <c:pt idx="3943" formatCode="0.0">
                  <c:v>0.91583333</c:v>
                </c:pt>
                <c:pt idx="3944" formatCode="0.0">
                  <c:v>0.87416667000000003</c:v>
                </c:pt>
                <c:pt idx="3945" formatCode="0.0">
                  <c:v>0.69666667000000004</c:v>
                </c:pt>
                <c:pt idx="3946" formatCode="0.0">
                  <c:v>0.66916666999999996</c:v>
                </c:pt>
                <c:pt idx="3947" formatCode="0.0">
                  <c:v>0.63249999999999995</c:v>
                </c:pt>
                <c:pt idx="3948" formatCode="0.0">
                  <c:v>0.71416667</c:v>
                </c:pt>
                <c:pt idx="3949" formatCode="0.0">
                  <c:v>0.61333333000000001</c:v>
                </c:pt>
                <c:pt idx="3950" formatCode="0.0">
                  <c:v>0.62416667000000003</c:v>
                </c:pt>
                <c:pt idx="3951" formatCode="0.0">
                  <c:v>0.67083333000000012</c:v>
                </c:pt>
                <c:pt idx="3952" formatCode="0.0">
                  <c:v>0.6925</c:v>
                </c:pt>
                <c:pt idx="3953" formatCode="0.0">
                  <c:v>0.86750000000000005</c:v>
                </c:pt>
                <c:pt idx="3954" formatCode="0.0">
                  <c:v>1.0900000000000001</c:v>
                </c:pt>
                <c:pt idx="3955" formatCode="0.0">
                  <c:v>6.3172727000000002</c:v>
                </c:pt>
                <c:pt idx="3956" formatCode="0.0">
                  <c:v>2.4733333000000002</c:v>
                </c:pt>
                <c:pt idx="3957" formatCode="0.0">
                  <c:v>2.0166666999999996</c:v>
                </c:pt>
                <c:pt idx="3958" formatCode="0.0">
                  <c:v>3.396666699999999</c:v>
                </c:pt>
                <c:pt idx="3959" formatCode="0.0">
                  <c:v>2.6558332999999998</c:v>
                </c:pt>
                <c:pt idx="3960" formatCode="0.0">
                  <c:v>2.0724999999999993</c:v>
                </c:pt>
                <c:pt idx="3961" formatCode="0.0">
                  <c:v>1.5474999999999999</c:v>
                </c:pt>
                <c:pt idx="3962" formatCode="0.0">
                  <c:v>0.85833333000000001</c:v>
                </c:pt>
                <c:pt idx="3963" formatCode="0.0">
                  <c:v>0.51333332999999992</c:v>
                </c:pt>
                <c:pt idx="3964" formatCode="0.0">
                  <c:v>0.55166667000000003</c:v>
                </c:pt>
                <c:pt idx="3965" formatCode="0.0">
                  <c:v>0.44166667000000004</c:v>
                </c:pt>
                <c:pt idx="3966" formatCode="0.0">
                  <c:v>0.47166667000000007</c:v>
                </c:pt>
                <c:pt idx="3967" formatCode="0.0">
                  <c:v>0.51916666999999994</c:v>
                </c:pt>
                <c:pt idx="3968" formatCode="0.0">
                  <c:v>0.54916666999999986</c:v>
                </c:pt>
                <c:pt idx="3969" formatCode="0.0">
                  <c:v>0.50333332999999991</c:v>
                </c:pt>
                <c:pt idx="3970" formatCode="0.0">
                  <c:v>0.70000000000000007</c:v>
                </c:pt>
                <c:pt idx="4013" formatCode="0.0">
                  <c:v>0.99583332999999985</c:v>
                </c:pt>
                <c:pt idx="4014" formatCode="0.0">
                  <c:v>1.1516666999999998</c:v>
                </c:pt>
                <c:pt idx="4015" formatCode="0.0">
                  <c:v>1.0783332999999997</c:v>
                </c:pt>
                <c:pt idx="4016" formatCode="0.0">
                  <c:v>1.0733332999999998</c:v>
                </c:pt>
                <c:pt idx="4017" formatCode="0.0">
                  <c:v>1.0416666999999995</c:v>
                </c:pt>
                <c:pt idx="4018" formatCode="0.0">
                  <c:v>0.92500000000000004</c:v>
                </c:pt>
                <c:pt idx="4019" formatCode="0.0">
                  <c:v>0.86166666999999997</c:v>
                </c:pt>
                <c:pt idx="4020" formatCode="0.0">
                  <c:v>0.82583333000000003</c:v>
                </c:pt>
                <c:pt idx="4021" formatCode="0.0">
                  <c:v>0.77750000000000008</c:v>
                </c:pt>
                <c:pt idx="4022" formatCode="0.0">
                  <c:v>0.73833333000000001</c:v>
                </c:pt>
                <c:pt idx="4023" formatCode="0.0">
                  <c:v>0.68666667000000003</c:v>
                </c:pt>
                <c:pt idx="4024" formatCode="0.0">
                  <c:v>0.78083332999999988</c:v>
                </c:pt>
                <c:pt idx="4025" formatCode="0.0">
                  <c:v>0.83583333000000004</c:v>
                </c:pt>
                <c:pt idx="4026" formatCode="0.0">
                  <c:v>1.1266666999999997</c:v>
                </c:pt>
                <c:pt idx="4027" formatCode="0.0">
                  <c:v>1.3316666999999998</c:v>
                </c:pt>
                <c:pt idx="4028" formatCode="0.0">
                  <c:v>4.2374999999999998</c:v>
                </c:pt>
                <c:pt idx="4029" formatCode="0.0">
                  <c:v>6.1941666999999994</c:v>
                </c:pt>
                <c:pt idx="4030" formatCode="0.0">
                  <c:v>3.1466666999999995</c:v>
                </c:pt>
                <c:pt idx="4031" formatCode="0.0">
                  <c:v>1.3408332999999997</c:v>
                </c:pt>
                <c:pt idx="4032" formatCode="0.0">
                  <c:v>1.1375</c:v>
                </c:pt>
                <c:pt idx="4033" formatCode="0.0">
                  <c:v>1.1025</c:v>
                </c:pt>
                <c:pt idx="4034" formatCode="0.0">
                  <c:v>1.085</c:v>
                </c:pt>
                <c:pt idx="4035" formatCode="0.0">
                  <c:v>1.5633332999999998</c:v>
                </c:pt>
                <c:pt idx="4036" formatCode="0.0">
                  <c:v>1.3783333</c:v>
                </c:pt>
                <c:pt idx="4037" formatCode="0.0">
                  <c:v>0.97916667000000002</c:v>
                </c:pt>
                <c:pt idx="4038" formatCode="0.0">
                  <c:v>0.9</c:v>
                </c:pt>
                <c:pt idx="4039" formatCode="0.0">
                  <c:v>0.86333333000000001</c:v>
                </c:pt>
                <c:pt idx="4040" formatCode="0.0">
                  <c:v>0.78749999999999998</c:v>
                </c:pt>
                <c:pt idx="4041" formatCode="0.0">
                  <c:v>0.73083332999999984</c:v>
                </c:pt>
                <c:pt idx="4042" formatCode="0.0">
                  <c:v>0.70666667000000005</c:v>
                </c:pt>
                <c:pt idx="4043" formatCode="0.0">
                  <c:v>0.64666667000000011</c:v>
                </c:pt>
                <c:pt idx="4044" formatCode="0.0">
                  <c:v>0.62166666999999998</c:v>
                </c:pt>
                <c:pt idx="4045" formatCode="0.0">
                  <c:v>0.61750000000000005</c:v>
                </c:pt>
                <c:pt idx="4046" formatCode="0.0">
                  <c:v>0.58833332999999977</c:v>
                </c:pt>
                <c:pt idx="4047" formatCode="0.0">
                  <c:v>0.66250000000000009</c:v>
                </c:pt>
                <c:pt idx="4048" formatCode="0.0">
                  <c:v>0.65416666999999984</c:v>
                </c:pt>
                <c:pt idx="4049" formatCode="0.0">
                  <c:v>0.61166666999999997</c:v>
                </c:pt>
                <c:pt idx="4050" formatCode="0.0">
                  <c:v>0.78416666999999973</c:v>
                </c:pt>
                <c:pt idx="4051" formatCode="0.0">
                  <c:v>0.98666666999999986</c:v>
                </c:pt>
                <c:pt idx="4052" formatCode="0.0">
                  <c:v>0.87833333000000002</c:v>
                </c:pt>
                <c:pt idx="4053" formatCode="0.0">
                  <c:v>1.0016666999999995</c:v>
                </c:pt>
                <c:pt idx="4054" formatCode="0.0">
                  <c:v>0.88416666999999993</c:v>
                </c:pt>
                <c:pt idx="4055" formatCode="0.0">
                  <c:v>1.2149999999999999</c:v>
                </c:pt>
                <c:pt idx="4056" formatCode="0.0">
                  <c:v>1.0391666999999998</c:v>
                </c:pt>
                <c:pt idx="4057" formatCode="0.0">
                  <c:v>0.97416667000000001</c:v>
                </c:pt>
                <c:pt idx="4058" formatCode="0.0">
                  <c:v>1.0183332999999999</c:v>
                </c:pt>
                <c:pt idx="4059" formatCode="0.0">
                  <c:v>0.99166666999999986</c:v>
                </c:pt>
                <c:pt idx="4060" formatCode="0.0">
                  <c:v>1.0016666999999995</c:v>
                </c:pt>
                <c:pt idx="4061" formatCode="0.0">
                  <c:v>0.98583332999999973</c:v>
                </c:pt>
                <c:pt idx="4062" formatCode="0.0">
                  <c:v>0.96583333000000005</c:v>
                </c:pt>
                <c:pt idx="4063" formatCode="0.0">
                  <c:v>0.82750000000000001</c:v>
                </c:pt>
                <c:pt idx="4064" formatCode="0.0">
                  <c:v>0.97583333000000005</c:v>
                </c:pt>
                <c:pt idx="4065" formatCode="0.0">
                  <c:v>0.97666666999999996</c:v>
                </c:pt>
                <c:pt idx="4066" formatCode="0.0">
                  <c:v>0.88666666999999988</c:v>
                </c:pt>
                <c:pt idx="4067" formatCode="0.0">
                  <c:v>0.8075</c:v>
                </c:pt>
                <c:pt idx="4068" formatCode="0.0">
                  <c:v>0.78500000000000003</c:v>
                </c:pt>
                <c:pt idx="4069" formatCode="0.0">
                  <c:v>0.79416666999999985</c:v>
                </c:pt>
                <c:pt idx="4070" formatCode="0.0">
                  <c:v>0.80333332999999985</c:v>
                </c:pt>
                <c:pt idx="4071" formatCode="0.0">
                  <c:v>0.77833333000000005</c:v>
                </c:pt>
                <c:pt idx="4072" formatCode="0.0">
                  <c:v>0.72000000000000008</c:v>
                </c:pt>
                <c:pt idx="4073" formatCode="0.0">
                  <c:v>0.74500000000000011</c:v>
                </c:pt>
                <c:pt idx="4074" formatCode="0.0">
                  <c:v>1.0391666999999998</c:v>
                </c:pt>
                <c:pt idx="4075" formatCode="0.0">
                  <c:v>1.3525</c:v>
                </c:pt>
                <c:pt idx="4076" formatCode="0.0">
                  <c:v>1.4458332999999997</c:v>
                </c:pt>
                <c:pt idx="4077" formatCode="0.0">
                  <c:v>1.5116666999999995</c:v>
                </c:pt>
                <c:pt idx="4078" formatCode="0.0">
                  <c:v>1.6333332999999999</c:v>
                </c:pt>
                <c:pt idx="4079" formatCode="0.0">
                  <c:v>1.35</c:v>
                </c:pt>
                <c:pt idx="4080" formatCode="0.0">
                  <c:v>1.1675</c:v>
                </c:pt>
                <c:pt idx="4081" formatCode="0.0">
                  <c:v>1.0308332999999998</c:v>
                </c:pt>
                <c:pt idx="4082" formatCode="0.0">
                  <c:v>0.96666666999999984</c:v>
                </c:pt>
                <c:pt idx="4083" formatCode="0.0">
                  <c:v>0.93833332999999985</c:v>
                </c:pt>
                <c:pt idx="4084" formatCode="0.0">
                  <c:v>0.92583333000000001</c:v>
                </c:pt>
                <c:pt idx="4085" formatCode="0.0">
                  <c:v>0.92833332999999985</c:v>
                </c:pt>
                <c:pt idx="4086" formatCode="0.0">
                  <c:v>0.84000000000000008</c:v>
                </c:pt>
                <c:pt idx="4087" formatCode="0.0">
                  <c:v>0.97666666999999996</c:v>
                </c:pt>
                <c:pt idx="4088" formatCode="0.0">
                  <c:v>0.88333332999999992</c:v>
                </c:pt>
                <c:pt idx="4089" formatCode="0.0">
                  <c:v>0.92500000000000004</c:v>
                </c:pt>
                <c:pt idx="4090" formatCode="0.0">
                  <c:v>0.93083333000000001</c:v>
                </c:pt>
                <c:pt idx="4091" formatCode="0.0">
                  <c:v>0.88500000000000001</c:v>
                </c:pt>
                <c:pt idx="4092" formatCode="0.0">
                  <c:v>0.85000000000000009</c:v>
                </c:pt>
                <c:pt idx="4093" formatCode="0.0">
                  <c:v>0.83833332999999988</c:v>
                </c:pt>
                <c:pt idx="4094" formatCode="0.0">
                  <c:v>0.76083332999999997</c:v>
                </c:pt>
                <c:pt idx="4095" formatCode="0.0">
                  <c:v>0.74333333000000001</c:v>
                </c:pt>
                <c:pt idx="4096" formatCode="0.0">
                  <c:v>1.0474999999999999</c:v>
                </c:pt>
                <c:pt idx="4097" formatCode="0.0">
                  <c:v>0.97333333</c:v>
                </c:pt>
                <c:pt idx="4098" formatCode="0.0">
                  <c:v>1.0325</c:v>
                </c:pt>
                <c:pt idx="4099" formatCode="0.0">
                  <c:v>1.2808332999999998</c:v>
                </c:pt>
                <c:pt idx="4100" formatCode="0.0">
                  <c:v>1.5566666999999998</c:v>
                </c:pt>
                <c:pt idx="4101" formatCode="0.0">
                  <c:v>1.7324999999999997</c:v>
                </c:pt>
                <c:pt idx="4102" formatCode="0.0">
                  <c:v>1.8616666999999998</c:v>
                </c:pt>
                <c:pt idx="4103" formatCode="0.0">
                  <c:v>1.85</c:v>
                </c:pt>
                <c:pt idx="4104" formatCode="0.0">
                  <c:v>1.1758332999999999</c:v>
                </c:pt>
                <c:pt idx="4105" formatCode="0.0">
                  <c:v>1.3083332999999997</c:v>
                </c:pt>
                <c:pt idx="4106" formatCode="0.0">
                  <c:v>1.2583332999999999</c:v>
                </c:pt>
                <c:pt idx="4107" formatCode="0.0">
                  <c:v>1.1183333</c:v>
                </c:pt>
                <c:pt idx="4108" formatCode="0.0">
                  <c:v>1.1891666999999997</c:v>
                </c:pt>
                <c:pt idx="4109" formatCode="0.0">
                  <c:v>1.1791666999999997</c:v>
                </c:pt>
                <c:pt idx="4110" formatCode="0.0">
                  <c:v>1.375</c:v>
                </c:pt>
                <c:pt idx="4111" formatCode="0.0">
                  <c:v>1.4333332999999995</c:v>
                </c:pt>
                <c:pt idx="4112" formatCode="0.0">
                  <c:v>1.3525</c:v>
                </c:pt>
                <c:pt idx="4113" formatCode="0.0">
                  <c:v>1.27</c:v>
                </c:pt>
                <c:pt idx="4114" formatCode="0.0">
                  <c:v>1.1933332999999997</c:v>
                </c:pt>
                <c:pt idx="4115" formatCode="0.0">
                  <c:v>1.2241666999999998</c:v>
                </c:pt>
                <c:pt idx="4116" formatCode="0.0">
                  <c:v>1.21</c:v>
                </c:pt>
                <c:pt idx="4117" formatCode="0.0">
                  <c:v>1.2283332999999999</c:v>
                </c:pt>
                <c:pt idx="4118" formatCode="0.0">
                  <c:v>1.1074999999999997</c:v>
                </c:pt>
                <c:pt idx="4119" formatCode="0.0">
                  <c:v>1.0541666999999997</c:v>
                </c:pt>
                <c:pt idx="4120" formatCode="0.0">
                  <c:v>1.1833332999999997</c:v>
                </c:pt>
                <c:pt idx="4121" formatCode="0.0">
                  <c:v>1.2908332999999999</c:v>
                </c:pt>
                <c:pt idx="4122" formatCode="0.0">
                  <c:v>3.6691666999999999</c:v>
                </c:pt>
                <c:pt idx="4123" formatCode="0.0">
                  <c:v>3.4991667</c:v>
                </c:pt>
                <c:pt idx="4124" formatCode="0.0">
                  <c:v>2.2433333000000006</c:v>
                </c:pt>
                <c:pt idx="4125" formatCode="0.0">
                  <c:v>1.4166666999999995</c:v>
                </c:pt>
                <c:pt idx="4126" formatCode="0.0">
                  <c:v>1.9283333</c:v>
                </c:pt>
                <c:pt idx="4127" formatCode="0.0">
                  <c:v>1.9883333000000001</c:v>
                </c:pt>
                <c:pt idx="4128" formatCode="0.0">
                  <c:v>1.46</c:v>
                </c:pt>
                <c:pt idx="4129" formatCode="0.0">
                  <c:v>1.5008332999999998</c:v>
                </c:pt>
                <c:pt idx="4130" formatCode="0.0">
                  <c:v>1.1975</c:v>
                </c:pt>
                <c:pt idx="4131" formatCode="0.0">
                  <c:v>1.1533332999999997</c:v>
                </c:pt>
                <c:pt idx="4132" formatCode="0.0">
                  <c:v>1.1325000000000001</c:v>
                </c:pt>
                <c:pt idx="4133" formatCode="0.0">
                  <c:v>1.1841667</c:v>
                </c:pt>
                <c:pt idx="4134" formatCode="0.0">
                  <c:v>1.5241666999999999</c:v>
                </c:pt>
                <c:pt idx="4135" formatCode="0.0">
                  <c:v>1.41</c:v>
                </c:pt>
                <c:pt idx="4136" formatCode="0.0">
                  <c:v>1.4283332999999998</c:v>
                </c:pt>
                <c:pt idx="4137" formatCode="0.0">
                  <c:v>1.2224999999999997</c:v>
                </c:pt>
                <c:pt idx="4138" formatCode="0.0">
                  <c:v>1.1891666999999997</c:v>
                </c:pt>
                <c:pt idx="4139" formatCode="0.0">
                  <c:v>1.07</c:v>
                </c:pt>
                <c:pt idx="4140" formatCode="0.0">
                  <c:v>1.0041666999999999</c:v>
                </c:pt>
                <c:pt idx="4141" formatCode="0.0">
                  <c:v>1.1241667</c:v>
                </c:pt>
                <c:pt idx="4142" formatCode="0.0">
                  <c:v>1.1391666999999999</c:v>
                </c:pt>
                <c:pt idx="4143" formatCode="0.0">
                  <c:v>1.0958332999999998</c:v>
                </c:pt>
                <c:pt idx="4144" formatCode="0.0">
                  <c:v>1.1141667</c:v>
                </c:pt>
                <c:pt idx="4145" formatCode="0.0">
                  <c:v>1.27</c:v>
                </c:pt>
                <c:pt idx="4146" formatCode="0.0">
                  <c:v>1.33</c:v>
                </c:pt>
                <c:pt idx="4147" formatCode="0.0">
                  <c:v>1.4933332999999998</c:v>
                </c:pt>
                <c:pt idx="4148" formatCode="0.0">
                  <c:v>1.9858332999999997</c:v>
                </c:pt>
                <c:pt idx="4149" formatCode="0.0">
                  <c:v>2.1949999999999998</c:v>
                </c:pt>
                <c:pt idx="4150" formatCode="0.0">
                  <c:v>2.4683333000000003</c:v>
                </c:pt>
                <c:pt idx="4151" formatCode="0.0">
                  <c:v>2.1991667000000001</c:v>
                </c:pt>
                <c:pt idx="4152" formatCode="0.0">
                  <c:v>1.6375</c:v>
                </c:pt>
                <c:pt idx="4153" formatCode="0.0">
                  <c:v>1.4749999999999999</c:v>
                </c:pt>
                <c:pt idx="4154" formatCode="0.0">
                  <c:v>1.58</c:v>
                </c:pt>
                <c:pt idx="4155" formatCode="0.0">
                  <c:v>1.6366666999999997</c:v>
                </c:pt>
                <c:pt idx="4156" formatCode="0.0">
                  <c:v>1.4349999999999998</c:v>
                </c:pt>
                <c:pt idx="4157" formatCode="0.0">
                  <c:v>1.4324999999999999</c:v>
                </c:pt>
                <c:pt idx="4158" formatCode="0.0">
                  <c:v>1.5916666999999998</c:v>
                </c:pt>
                <c:pt idx="4159" formatCode="0.0">
                  <c:v>1.8691666999999998</c:v>
                </c:pt>
                <c:pt idx="4160" formatCode="0.0">
                  <c:v>1.61</c:v>
                </c:pt>
                <c:pt idx="4161" formatCode="0.0">
                  <c:v>1.3708332999999997</c:v>
                </c:pt>
                <c:pt idx="4162" formatCode="0.0">
                  <c:v>1.3266666999999999</c:v>
                </c:pt>
                <c:pt idx="4163" formatCode="0.0">
                  <c:v>1.1866667</c:v>
                </c:pt>
                <c:pt idx="4164" formatCode="0.0">
                  <c:v>1.2033332999999995</c:v>
                </c:pt>
                <c:pt idx="4165" formatCode="0.0">
                  <c:v>1.0958332999999998</c:v>
                </c:pt>
                <c:pt idx="4166" formatCode="0.0">
                  <c:v>1.0208332999999998</c:v>
                </c:pt>
                <c:pt idx="4167" formatCode="0.0">
                  <c:v>0.99416666999999992</c:v>
                </c:pt>
                <c:pt idx="4168" formatCode="0.0">
                  <c:v>0.90833332999999994</c:v>
                </c:pt>
                <c:pt idx="4169" formatCode="0.0">
                  <c:v>0.99249999999999994</c:v>
                </c:pt>
                <c:pt idx="4170" formatCode="0.0">
                  <c:v>1.2208332999999998</c:v>
                </c:pt>
                <c:pt idx="4171" formatCode="0.0">
                  <c:v>1.4558332999999997</c:v>
                </c:pt>
                <c:pt idx="4172" formatCode="0.0">
                  <c:v>1.4924999999999997</c:v>
                </c:pt>
                <c:pt idx="4173" formatCode="0.0">
                  <c:v>1.4491666999999995</c:v>
                </c:pt>
                <c:pt idx="4174" formatCode="0.0">
                  <c:v>1.4808332999999998</c:v>
                </c:pt>
                <c:pt idx="4175" formatCode="0.0">
                  <c:v>1.4183332999999998</c:v>
                </c:pt>
                <c:pt idx="4176" formatCode="0.0">
                  <c:v>1.1091666999999998</c:v>
                </c:pt>
                <c:pt idx="4177" formatCode="0.0">
                  <c:v>1.0041666999999999</c:v>
                </c:pt>
                <c:pt idx="4178" formatCode="0.0">
                  <c:v>1.3074999999999999</c:v>
                </c:pt>
                <c:pt idx="4179" formatCode="0.0">
                  <c:v>0.95250000000000001</c:v>
                </c:pt>
                <c:pt idx="4180" formatCode="0.0">
                  <c:v>1.0666666999999999</c:v>
                </c:pt>
                <c:pt idx="4181" formatCode="0.0">
                  <c:v>1.0991666999999998</c:v>
                </c:pt>
                <c:pt idx="4182" formatCode="0.0">
                  <c:v>1.03</c:v>
                </c:pt>
                <c:pt idx="4183" formatCode="0.0">
                  <c:v>1.1766667</c:v>
                </c:pt>
                <c:pt idx="4184" formatCode="0.0">
                  <c:v>1.2041666999999998</c:v>
                </c:pt>
                <c:pt idx="4185" formatCode="0.0">
                  <c:v>1.2533332999999998</c:v>
                </c:pt>
                <c:pt idx="4186" formatCode="0.0">
                  <c:v>1.1658332999999999</c:v>
                </c:pt>
                <c:pt idx="4187" formatCode="0.0">
                  <c:v>1.07</c:v>
                </c:pt>
                <c:pt idx="4188" formatCode="0.0">
                  <c:v>0.98</c:v>
                </c:pt>
                <c:pt idx="4189" formatCode="0.0">
                  <c:v>0.89166666999999988</c:v>
                </c:pt>
                <c:pt idx="4190" formatCode="0.0">
                  <c:v>0.86833333000000001</c:v>
                </c:pt>
                <c:pt idx="4191" formatCode="0.0">
                  <c:v>0.84250000000000003</c:v>
                </c:pt>
                <c:pt idx="4192" formatCode="0.0">
                  <c:v>0.81499999999999995</c:v>
                </c:pt>
                <c:pt idx="4193" formatCode="0.0">
                  <c:v>0.85250000000000004</c:v>
                </c:pt>
                <c:pt idx="4194" formatCode="0.0">
                  <c:v>1.0491666999999998</c:v>
                </c:pt>
                <c:pt idx="4195" formatCode="0.0">
                  <c:v>1.5191666999999998</c:v>
                </c:pt>
                <c:pt idx="4196" formatCode="0.0">
                  <c:v>5.23</c:v>
                </c:pt>
                <c:pt idx="4197" formatCode="0.0">
                  <c:v>5.9408333000000004</c:v>
                </c:pt>
                <c:pt idx="4198" formatCode="0.0">
                  <c:v>3.3816666999999994</c:v>
                </c:pt>
                <c:pt idx="4199" formatCode="0.0">
                  <c:v>2.7825000000000002</c:v>
                </c:pt>
                <c:pt idx="4200" formatCode="0.0">
                  <c:v>2.5133333000000002</c:v>
                </c:pt>
                <c:pt idx="4201" formatCode="0.0">
                  <c:v>2.2524999999999995</c:v>
                </c:pt>
                <c:pt idx="4202" formatCode="0.0">
                  <c:v>2.2025000000000001</c:v>
                </c:pt>
                <c:pt idx="4203" formatCode="0.0">
                  <c:v>2.0108332999999998</c:v>
                </c:pt>
                <c:pt idx="4204" formatCode="0.0">
                  <c:v>1.8816666999999998</c:v>
                </c:pt>
                <c:pt idx="4205" formatCode="0.0">
                  <c:v>1.6541667</c:v>
                </c:pt>
                <c:pt idx="4206" formatCode="0.0">
                  <c:v>2.0541667000000001</c:v>
                </c:pt>
                <c:pt idx="4207" formatCode="0.0">
                  <c:v>1.5358332999999997</c:v>
                </c:pt>
                <c:pt idx="4208" formatCode="0.0">
                  <c:v>1.4308332999999998</c:v>
                </c:pt>
                <c:pt idx="4209" formatCode="0.0">
                  <c:v>1.1916666999999999</c:v>
                </c:pt>
                <c:pt idx="4210" formatCode="0.0">
                  <c:v>1.1416666999999998</c:v>
                </c:pt>
                <c:pt idx="4211" formatCode="0.0">
                  <c:v>1.1399999999999997</c:v>
                </c:pt>
                <c:pt idx="4212" formatCode="0.0">
                  <c:v>0.97750000000000004</c:v>
                </c:pt>
                <c:pt idx="4213" formatCode="0.0">
                  <c:v>0.83333332999999987</c:v>
                </c:pt>
                <c:pt idx="4214" formatCode="0.0">
                  <c:v>0.81916666999999987</c:v>
                </c:pt>
                <c:pt idx="4215" formatCode="0.0">
                  <c:v>0.66750000000000009</c:v>
                </c:pt>
                <c:pt idx="4216" formatCode="0.0">
                  <c:v>0.82750000000000001</c:v>
                </c:pt>
                <c:pt idx="4217" formatCode="0.0">
                  <c:v>0.74083332999999996</c:v>
                </c:pt>
                <c:pt idx="4218" formatCode="0.0">
                  <c:v>0.94916666999999988</c:v>
                </c:pt>
                <c:pt idx="4219" formatCode="0.0">
                  <c:v>1.77</c:v>
                </c:pt>
                <c:pt idx="4220" formatCode="0.0">
                  <c:v>2.4591666999999995</c:v>
                </c:pt>
                <c:pt idx="4221" formatCode="0.0">
                  <c:v>2.5783333000000002</c:v>
                </c:pt>
                <c:pt idx="4222" formatCode="0.0">
                  <c:v>3.7341666999999998</c:v>
                </c:pt>
                <c:pt idx="4223" formatCode="0.0">
                  <c:v>3.3858332999999998</c:v>
                </c:pt>
                <c:pt idx="4224" formatCode="0.0">
                  <c:v>3.0183333000000001</c:v>
                </c:pt>
                <c:pt idx="4225" formatCode="0.0">
                  <c:v>2.6825000000000001</c:v>
                </c:pt>
                <c:pt idx="4226" formatCode="0.0">
                  <c:v>3.6583333000000002</c:v>
                </c:pt>
                <c:pt idx="4227" formatCode="0.0">
                  <c:v>2.5933333000000003</c:v>
                </c:pt>
                <c:pt idx="4228" formatCode="0.0">
                  <c:v>2.5975000000000001</c:v>
                </c:pt>
                <c:pt idx="4229" formatCode="0.0">
                  <c:v>2.6033333000000005</c:v>
                </c:pt>
                <c:pt idx="4230" formatCode="0.0">
                  <c:v>2.7183333000000003</c:v>
                </c:pt>
                <c:pt idx="4231" formatCode="0.0">
                  <c:v>2.5333333000000002</c:v>
                </c:pt>
                <c:pt idx="4232" formatCode="0.0">
                  <c:v>2.1191667000000001</c:v>
                </c:pt>
                <c:pt idx="4233" formatCode="0.0">
                  <c:v>2.145</c:v>
                </c:pt>
                <c:pt idx="4234" formatCode="0.0">
                  <c:v>1.9383333</c:v>
                </c:pt>
                <c:pt idx="4235" formatCode="0.0">
                  <c:v>2.1858333000000001</c:v>
                </c:pt>
                <c:pt idx="4236" formatCode="0.0">
                  <c:v>2.1324999999999994</c:v>
                </c:pt>
                <c:pt idx="4237" formatCode="0.0">
                  <c:v>2.25</c:v>
                </c:pt>
                <c:pt idx="4238" formatCode="0.0">
                  <c:v>2.0274999999999999</c:v>
                </c:pt>
                <c:pt idx="4239" formatCode="0.0">
                  <c:v>1.7258332999999995</c:v>
                </c:pt>
                <c:pt idx="4240" formatCode="0.0">
                  <c:v>1.7858332999999997</c:v>
                </c:pt>
                <c:pt idx="4241" formatCode="0.0">
                  <c:v>2.1908333</c:v>
                </c:pt>
                <c:pt idx="4242" formatCode="0.0">
                  <c:v>1.7966666999999998</c:v>
                </c:pt>
                <c:pt idx="4243" formatCode="0.0">
                  <c:v>3.2333333000000004</c:v>
                </c:pt>
                <c:pt idx="4244" formatCode="0.0">
                  <c:v>2.2366666999999993</c:v>
                </c:pt>
                <c:pt idx="4245" formatCode="0.0">
                  <c:v>1.8025</c:v>
                </c:pt>
                <c:pt idx="4246" formatCode="0.0">
                  <c:v>2.4208333</c:v>
                </c:pt>
                <c:pt idx="4247" formatCode="0.0">
                  <c:v>2.1375000000000002</c:v>
                </c:pt>
                <c:pt idx="4248" formatCode="0.0">
                  <c:v>2.1466666999999995</c:v>
                </c:pt>
                <c:pt idx="4249" formatCode="0.0">
                  <c:v>1.7825</c:v>
                </c:pt>
                <c:pt idx="4250" formatCode="0.0">
                  <c:v>1.0958332999999998</c:v>
                </c:pt>
                <c:pt idx="4251" formatCode="0.0">
                  <c:v>1.0858332999999998</c:v>
                </c:pt>
                <c:pt idx="4252" formatCode="0.0">
                  <c:v>0.79083333</c:v>
                </c:pt>
                <c:pt idx="4253" formatCode="0.0">
                  <c:v>0.55166667000000003</c:v>
                </c:pt>
                <c:pt idx="4254" formatCode="0.0">
                  <c:v>0.58666666999999972</c:v>
                </c:pt>
                <c:pt idx="4255" formatCode="0.0">
                  <c:v>0.46750000000000008</c:v>
                </c:pt>
                <c:pt idx="4256" formatCode="0.0">
                  <c:v>0.73250000000000004</c:v>
                </c:pt>
                <c:pt idx="4257" formatCode="0.0">
                  <c:v>0.66666667000000013</c:v>
                </c:pt>
                <c:pt idx="4258" formatCode="0.0">
                  <c:v>0.55416666999999986</c:v>
                </c:pt>
                <c:pt idx="4259" formatCode="0.0">
                  <c:v>0.46416667000000006</c:v>
                </c:pt>
                <c:pt idx="4260" formatCode="0.0">
                  <c:v>0.53</c:v>
                </c:pt>
                <c:pt idx="4261" formatCode="0.0">
                  <c:v>0.41166667000000007</c:v>
                </c:pt>
                <c:pt idx="4262" formatCode="0.0">
                  <c:v>0.30833333000000002</c:v>
                </c:pt>
                <c:pt idx="4263" formatCode="0.0">
                  <c:v>0.67500000000000016</c:v>
                </c:pt>
                <c:pt idx="4264" formatCode="0.0">
                  <c:v>0.58833332999999977</c:v>
                </c:pt>
                <c:pt idx="4265" formatCode="0.0">
                  <c:v>0.62666666999999998</c:v>
                </c:pt>
                <c:pt idx="4266" formatCode="0.0">
                  <c:v>0.75749999999999995</c:v>
                </c:pt>
                <c:pt idx="4267" formatCode="0.0">
                  <c:v>1.0725</c:v>
                </c:pt>
                <c:pt idx="4268" formatCode="0.0">
                  <c:v>1.2141666999999998</c:v>
                </c:pt>
                <c:pt idx="4269" formatCode="0.0">
                  <c:v>1.2974999999999999</c:v>
                </c:pt>
                <c:pt idx="4270" formatCode="0.0">
                  <c:v>1.5283332999999997</c:v>
                </c:pt>
                <c:pt idx="4271" formatCode="0.0">
                  <c:v>1.0658332999999998</c:v>
                </c:pt>
                <c:pt idx="4272" formatCode="0.0">
                  <c:v>1.0066666999999998</c:v>
                </c:pt>
                <c:pt idx="4273" formatCode="0.0">
                  <c:v>0.60083333000000005</c:v>
                </c:pt>
                <c:pt idx="4274" formatCode="0.0">
                  <c:v>0.61250000000000004</c:v>
                </c:pt>
                <c:pt idx="4275" formatCode="0.0">
                  <c:v>0.79500000000000004</c:v>
                </c:pt>
                <c:pt idx="4276" formatCode="0.0">
                  <c:v>0.51749999999999996</c:v>
                </c:pt>
                <c:pt idx="4277" formatCode="0.0">
                  <c:v>0.38416667000000015</c:v>
                </c:pt>
                <c:pt idx="4278" formatCode="0.0">
                  <c:v>0.48666667000000008</c:v>
                </c:pt>
                <c:pt idx="4279" formatCode="0.0">
                  <c:v>0.57083333000000003</c:v>
                </c:pt>
                <c:pt idx="4280" formatCode="0.0">
                  <c:v>0.66000000000000014</c:v>
                </c:pt>
                <c:pt idx="4281" formatCode="0.0">
                  <c:v>0.76916667000000005</c:v>
                </c:pt>
                <c:pt idx="4282" formatCode="0.0">
                  <c:v>0.36000000000000004</c:v>
                </c:pt>
                <c:pt idx="4421" formatCode="0.0">
                  <c:v>0.32250000000000006</c:v>
                </c:pt>
                <c:pt idx="4422" formatCode="0.0">
                  <c:v>0.36916667000000009</c:v>
                </c:pt>
                <c:pt idx="4423" formatCode="0.0">
                  <c:v>0.39083333000000003</c:v>
                </c:pt>
                <c:pt idx="4424" formatCode="0.0">
                  <c:v>0.35000000000000003</c:v>
                </c:pt>
                <c:pt idx="4425" formatCode="0.0">
                  <c:v>0.31333333000000002</c:v>
                </c:pt>
                <c:pt idx="4426" formatCode="0.0">
                  <c:v>0.29583333000000001</c:v>
                </c:pt>
                <c:pt idx="4427" formatCode="0.0">
                  <c:v>0.40583333000000005</c:v>
                </c:pt>
                <c:pt idx="4428" formatCode="0.0">
                  <c:v>0.16833333000000003</c:v>
                </c:pt>
                <c:pt idx="4429" formatCode="0.0">
                  <c:v>0.36666667000000008</c:v>
                </c:pt>
                <c:pt idx="4430" formatCode="0.0">
                  <c:v>5.5000000000000007E-2</c:v>
                </c:pt>
                <c:pt idx="4431" formatCode="0.0">
                  <c:v>0.24583332999999999</c:v>
                </c:pt>
                <c:pt idx="4432" formatCode="0.0">
                  <c:v>0.19083333000000002</c:v>
                </c:pt>
                <c:pt idx="4433" formatCode="0.0">
                  <c:v>0.24833332999999999</c:v>
                </c:pt>
                <c:pt idx="4434" formatCode="0.0">
                  <c:v>0.5991666699999999</c:v>
                </c:pt>
                <c:pt idx="4435" formatCode="0.0">
                  <c:v>0.58166666999999994</c:v>
                </c:pt>
                <c:pt idx="4436" formatCode="0.0">
                  <c:v>0.71500000000000008</c:v>
                </c:pt>
                <c:pt idx="4437" formatCode="0.0">
                  <c:v>0.90333332999999993</c:v>
                </c:pt>
                <c:pt idx="4438" formatCode="0.0">
                  <c:v>1.2374999999999998</c:v>
                </c:pt>
                <c:pt idx="4439" formatCode="0.0">
                  <c:v>1.0441666999999997</c:v>
                </c:pt>
                <c:pt idx="4440" formatCode="0.0">
                  <c:v>0.77333333000000004</c:v>
                </c:pt>
                <c:pt idx="4441" formatCode="0.0">
                  <c:v>1.1333332999999999</c:v>
                </c:pt>
                <c:pt idx="4442" formatCode="0.0">
                  <c:v>0.77500000000000013</c:v>
                </c:pt>
                <c:pt idx="4443" formatCode="0.0">
                  <c:v>0.63333333000000003</c:v>
                </c:pt>
                <c:pt idx="4444" formatCode="0.0">
                  <c:v>0.59333332999999977</c:v>
                </c:pt>
                <c:pt idx="4445" formatCode="0.0">
                  <c:v>0.60500000000000009</c:v>
                </c:pt>
                <c:pt idx="4446" formatCode="0.0">
                  <c:v>0.5625</c:v>
                </c:pt>
                <c:pt idx="4447" formatCode="0.0">
                  <c:v>0.53666667000000001</c:v>
                </c:pt>
                <c:pt idx="4448" formatCode="0.0">
                  <c:v>0.30583333000000001</c:v>
                </c:pt>
                <c:pt idx="4449" formatCode="0.0">
                  <c:v>0.40666667000000006</c:v>
                </c:pt>
                <c:pt idx="4450" formatCode="0.0">
                  <c:v>0.66916666999999996</c:v>
                </c:pt>
                <c:pt idx="4451" formatCode="0.0">
                  <c:v>1.1766667</c:v>
                </c:pt>
                <c:pt idx="4452" formatCode="0.0">
                  <c:v>1.2349999999999999</c:v>
                </c:pt>
                <c:pt idx="4453" formatCode="0.0">
                  <c:v>0.82833332999999987</c:v>
                </c:pt>
                <c:pt idx="4454" formatCode="0.0">
                  <c:v>0.76250000000000007</c:v>
                </c:pt>
                <c:pt idx="4455" formatCode="0.0">
                  <c:v>1.0958332999999998</c:v>
                </c:pt>
                <c:pt idx="4456" formatCode="0.0">
                  <c:v>0.79249999999999998</c:v>
                </c:pt>
                <c:pt idx="4457" formatCode="0.0">
                  <c:v>0.84416667000000001</c:v>
                </c:pt>
                <c:pt idx="4458" formatCode="0.0">
                  <c:v>1.0283332999999997</c:v>
                </c:pt>
                <c:pt idx="4459" formatCode="0.0">
                  <c:v>1.1791666999999997</c:v>
                </c:pt>
                <c:pt idx="4460" formatCode="0.0">
                  <c:v>18.598332999999997</c:v>
                </c:pt>
                <c:pt idx="4461" formatCode="0.0">
                  <c:v>11.2225</c:v>
                </c:pt>
                <c:pt idx="4462" formatCode="0.0">
                  <c:v>13.994167000000001</c:v>
                </c:pt>
                <c:pt idx="4463" formatCode="0.0">
                  <c:v>14.740832999999999</c:v>
                </c:pt>
                <c:pt idx="4464" formatCode="0.0">
                  <c:v>16.559999999999999</c:v>
                </c:pt>
                <c:pt idx="4465" formatCode="0.0">
                  <c:v>16.1325</c:v>
                </c:pt>
                <c:pt idx="4466" formatCode="0.0">
                  <c:v>15.6</c:v>
                </c:pt>
                <c:pt idx="4467" formatCode="0.0">
                  <c:v>14.073333</c:v>
                </c:pt>
                <c:pt idx="4468" formatCode="0.0">
                  <c:v>14.78</c:v>
                </c:pt>
                <c:pt idx="4469" formatCode="0.0">
                  <c:v>16.8675</c:v>
                </c:pt>
                <c:pt idx="4470" formatCode="0.0">
                  <c:v>15.613333000000001</c:v>
                </c:pt>
                <c:pt idx="4471" formatCode="0.0">
                  <c:v>14.805000000000001</c:v>
                </c:pt>
                <c:pt idx="4472" formatCode="0.0">
                  <c:v>14.4975</c:v>
                </c:pt>
                <c:pt idx="4473" formatCode="0.0">
                  <c:v>14.911667</c:v>
                </c:pt>
                <c:pt idx="4474" formatCode="0.0">
                  <c:v>14.165000000000001</c:v>
                </c:pt>
                <c:pt idx="4475" formatCode="0.0">
                  <c:v>12.724166999999998</c:v>
                </c:pt>
                <c:pt idx="4476" formatCode="0.0">
                  <c:v>13.779167000000001</c:v>
                </c:pt>
                <c:pt idx="4477" formatCode="0.0">
                  <c:v>14.902500000000002</c:v>
                </c:pt>
                <c:pt idx="4478" formatCode="0.0">
                  <c:v>14.413333</c:v>
                </c:pt>
                <c:pt idx="4479" formatCode="0.0">
                  <c:v>14.1975</c:v>
                </c:pt>
                <c:pt idx="4480" formatCode="0.0">
                  <c:v>13.990833</c:v>
                </c:pt>
                <c:pt idx="4481" formatCode="0.0">
                  <c:v>16.206666999999996</c:v>
                </c:pt>
                <c:pt idx="4482" formatCode="0.0">
                  <c:v>16.891667000000005</c:v>
                </c:pt>
                <c:pt idx="4483" formatCode="0.0">
                  <c:v>18.968332999999994</c:v>
                </c:pt>
                <c:pt idx="4484" formatCode="0.0">
                  <c:v>19.023332999999997</c:v>
                </c:pt>
                <c:pt idx="4485" formatCode="0.0">
                  <c:v>20.926666999999991</c:v>
                </c:pt>
                <c:pt idx="4486" formatCode="0.0">
                  <c:v>21.032499999999995</c:v>
                </c:pt>
                <c:pt idx="4487" formatCode="0.0">
                  <c:v>19.793332999999997</c:v>
                </c:pt>
                <c:pt idx="4488" formatCode="0.0">
                  <c:v>19.051666999999995</c:v>
                </c:pt>
                <c:pt idx="4489" formatCode="0.0">
                  <c:v>19.130832999999999</c:v>
                </c:pt>
                <c:pt idx="4490" formatCode="0.0">
                  <c:v>19.545000000000002</c:v>
                </c:pt>
                <c:pt idx="4491" formatCode="0.0">
                  <c:v>20.143332999999991</c:v>
                </c:pt>
                <c:pt idx="4492" formatCode="0.0">
                  <c:v>18.799167000000001</c:v>
                </c:pt>
                <c:pt idx="4493" formatCode="0.0">
                  <c:v>20.391667000000005</c:v>
                </c:pt>
                <c:pt idx="4494" formatCode="0.0">
                  <c:v>20.536667000000001</c:v>
                </c:pt>
                <c:pt idx="4495" formatCode="0.0">
                  <c:v>21.255832999999996</c:v>
                </c:pt>
                <c:pt idx="4496" formatCode="0.0">
                  <c:v>21.9375</c:v>
                </c:pt>
                <c:pt idx="4497" formatCode="0.0">
                  <c:v>22.468332999999994</c:v>
                </c:pt>
                <c:pt idx="4498" formatCode="0.0">
                  <c:v>20.061667</c:v>
                </c:pt>
                <c:pt idx="4499" formatCode="0.0">
                  <c:v>18.547499999999996</c:v>
                </c:pt>
                <c:pt idx="4500" formatCode="0.0">
                  <c:v>18.913333000000002</c:v>
                </c:pt>
                <c:pt idx="4501" formatCode="0.0">
                  <c:v>16.066666999999995</c:v>
                </c:pt>
                <c:pt idx="4502" formatCode="0.0">
                  <c:v>14.459167000000003</c:v>
                </c:pt>
                <c:pt idx="4503" formatCode="0.0">
                  <c:v>13.650833</c:v>
                </c:pt>
                <c:pt idx="4504" formatCode="0.0">
                  <c:v>13.604166999999999</c:v>
                </c:pt>
                <c:pt idx="4505" formatCode="0.0">
                  <c:v>15.377500000000001</c:v>
                </c:pt>
                <c:pt idx="4506" formatCode="0.0">
                  <c:v>17.740832999999995</c:v>
                </c:pt>
                <c:pt idx="4507" formatCode="0.0">
                  <c:v>19.301666999999995</c:v>
                </c:pt>
                <c:pt idx="4508" formatCode="0.0">
                  <c:v>21.639167000000004</c:v>
                </c:pt>
                <c:pt idx="4509" formatCode="0.0">
                  <c:v>23.239166999999995</c:v>
                </c:pt>
                <c:pt idx="4510" formatCode="0.0">
                  <c:v>23.594166999999999</c:v>
                </c:pt>
                <c:pt idx="4511" formatCode="0.0">
                  <c:v>24.834167000000004</c:v>
                </c:pt>
                <c:pt idx="4512" formatCode="0.0">
                  <c:v>27.419999999999998</c:v>
                </c:pt>
                <c:pt idx="4513" formatCode="0.0">
                  <c:v>29.377500000000001</c:v>
                </c:pt>
                <c:pt idx="4514" formatCode="0.0">
                  <c:v>28.956666999999996</c:v>
                </c:pt>
                <c:pt idx="4515" formatCode="0.0">
                  <c:v>23.179167000000003</c:v>
                </c:pt>
                <c:pt idx="4516" formatCode="0.0">
                  <c:v>21.606667000000005</c:v>
                </c:pt>
                <c:pt idx="4517" formatCode="0.0">
                  <c:v>22.595832999999995</c:v>
                </c:pt>
                <c:pt idx="4518" formatCode="0.0">
                  <c:v>25.614999999999998</c:v>
                </c:pt>
                <c:pt idx="4519" formatCode="0.0">
                  <c:v>25.008332999999997</c:v>
                </c:pt>
                <c:pt idx="4520" formatCode="0.0">
                  <c:v>23.540832999999996</c:v>
                </c:pt>
                <c:pt idx="4521" formatCode="0.0">
                  <c:v>24.253332999999998</c:v>
                </c:pt>
                <c:pt idx="4522" formatCode="0.0">
                  <c:v>24.194167000000004</c:v>
                </c:pt>
                <c:pt idx="4523" formatCode="0.0">
                  <c:v>24.197500000000005</c:v>
                </c:pt>
                <c:pt idx="4524" formatCode="0.0">
                  <c:v>22.481667000000002</c:v>
                </c:pt>
                <c:pt idx="4525" formatCode="0.0">
                  <c:v>20.472499999999997</c:v>
                </c:pt>
                <c:pt idx="4526" formatCode="0.0">
                  <c:v>18.66</c:v>
                </c:pt>
                <c:pt idx="4527" formatCode="0.0">
                  <c:v>15.781667000000001</c:v>
                </c:pt>
                <c:pt idx="4528" formatCode="0.0">
                  <c:v>15.772500000000003</c:v>
                </c:pt>
                <c:pt idx="4529" formatCode="0.0">
                  <c:v>17.752499999999998</c:v>
                </c:pt>
                <c:pt idx="4530" formatCode="0.0">
                  <c:v>24.441666999999995</c:v>
                </c:pt>
                <c:pt idx="4531" formatCode="0.0">
                  <c:v>28.155000000000001</c:v>
                </c:pt>
                <c:pt idx="4532" formatCode="0.0">
                  <c:v>29.3325</c:v>
                </c:pt>
                <c:pt idx="4533" formatCode="0.0">
                  <c:v>29.913333000000002</c:v>
                </c:pt>
                <c:pt idx="4661" formatCode="0.0">
                  <c:v>27.074999999999999</c:v>
                </c:pt>
                <c:pt idx="4662" formatCode="0.0">
                  <c:v>26.471667</c:v>
                </c:pt>
                <c:pt idx="4663" formatCode="0.0">
                  <c:v>25.729167</c:v>
                </c:pt>
                <c:pt idx="4664" formatCode="0.0">
                  <c:v>24.954999999999995</c:v>
                </c:pt>
                <c:pt idx="4665" formatCode="0.0">
                  <c:v>24.449166999999996</c:v>
                </c:pt>
                <c:pt idx="4666" formatCode="0.0">
                  <c:v>23.897500000000001</c:v>
                </c:pt>
                <c:pt idx="4667" formatCode="0.0">
                  <c:v>24.404167000000001</c:v>
                </c:pt>
                <c:pt idx="4668" formatCode="0.0">
                  <c:v>24.055</c:v>
                </c:pt>
                <c:pt idx="4669" formatCode="0.0">
                  <c:v>22.391667000000005</c:v>
                </c:pt>
                <c:pt idx="4670" formatCode="0.0">
                  <c:v>21.127500000000001</c:v>
                </c:pt>
                <c:pt idx="4671" formatCode="0.0">
                  <c:v>18.871666999999999</c:v>
                </c:pt>
                <c:pt idx="4672" formatCode="0.0">
                  <c:v>19.404999999999998</c:v>
                </c:pt>
                <c:pt idx="4673" formatCode="0.0">
                  <c:v>23.028332999999996</c:v>
                </c:pt>
                <c:pt idx="4674" formatCode="0.0">
                  <c:v>27.889167</c:v>
                </c:pt>
                <c:pt idx="4675" formatCode="0.0">
                  <c:v>32.209167000000001</c:v>
                </c:pt>
                <c:pt idx="4676" formatCode="0.0">
                  <c:v>36.842500000000001</c:v>
                </c:pt>
                <c:pt idx="4677" formatCode="0.0">
                  <c:v>39.740833000000002</c:v>
                </c:pt>
                <c:pt idx="4678" formatCode="0.0">
                  <c:v>39.375</c:v>
                </c:pt>
                <c:pt idx="4679" formatCode="0.0">
                  <c:v>39.446666999999998</c:v>
                </c:pt>
                <c:pt idx="4680" formatCode="0.0">
                  <c:v>40.543333000000011</c:v>
                </c:pt>
                <c:pt idx="4681" formatCode="0.0">
                  <c:v>43.506666999999993</c:v>
                </c:pt>
                <c:pt idx="4682" formatCode="0.0">
                  <c:v>43.862500000000004</c:v>
                </c:pt>
                <c:pt idx="4683" formatCode="0.0">
                  <c:v>41.421666999999999</c:v>
                </c:pt>
                <c:pt idx="4684" formatCode="0.0">
                  <c:v>37.327500000000001</c:v>
                </c:pt>
                <c:pt idx="4685" formatCode="0.0">
                  <c:v>34.849999999999994</c:v>
                </c:pt>
                <c:pt idx="4686" formatCode="0.0">
                  <c:v>33.675000000000004</c:v>
                </c:pt>
                <c:pt idx="4687" formatCode="0.0">
                  <c:v>32.523333000000008</c:v>
                </c:pt>
                <c:pt idx="4688" formatCode="0.0">
                  <c:v>31.962499999999991</c:v>
                </c:pt>
                <c:pt idx="4689">
                  <c:v>31.636666999999999</c:v>
                </c:pt>
                <c:pt idx="4690" formatCode="0.0">
                  <c:v>29.562499999999996</c:v>
                </c:pt>
                <c:pt idx="4691" formatCode="0.0">
                  <c:v>28.666667</c:v>
                </c:pt>
                <c:pt idx="4692" formatCode="0.0">
                  <c:v>27.655833000000001</c:v>
                </c:pt>
                <c:pt idx="4693" formatCode="0.0">
                  <c:v>27.594166999999999</c:v>
                </c:pt>
                <c:pt idx="4694" formatCode="0.0">
                  <c:v>22.766667000000002</c:v>
                </c:pt>
                <c:pt idx="4695" formatCode="0.0">
                  <c:v>9.81</c:v>
                </c:pt>
                <c:pt idx="4696" formatCode="0.0">
                  <c:v>9.4341666999999987</c:v>
                </c:pt>
                <c:pt idx="4697" formatCode="0.0">
                  <c:v>17.850000000000001</c:v>
                </c:pt>
                <c:pt idx="4698" formatCode="0.0">
                  <c:v>25.337499999999999</c:v>
                </c:pt>
                <c:pt idx="4699" formatCode="0.0">
                  <c:v>32.798333000000014</c:v>
                </c:pt>
                <c:pt idx="4700" formatCode="0.0">
                  <c:v>30.655833000000001</c:v>
                </c:pt>
                <c:pt idx="4701" formatCode="0.0">
                  <c:v>29.655833000000001</c:v>
                </c:pt>
                <c:pt idx="4702" formatCode="0.0">
                  <c:v>29.375833</c:v>
                </c:pt>
                <c:pt idx="4703" formatCode="0.0">
                  <c:v>28.504999999999999</c:v>
                </c:pt>
                <c:pt idx="4704" formatCode="0.0">
                  <c:v>27.851666999999999</c:v>
                </c:pt>
                <c:pt idx="4705" formatCode="0.0">
                  <c:v>22.235833</c:v>
                </c:pt>
                <c:pt idx="4706" formatCode="0.0">
                  <c:v>20.29</c:v>
                </c:pt>
                <c:pt idx="4707" formatCode="0.0">
                  <c:v>20.538333000000002</c:v>
                </c:pt>
                <c:pt idx="4708" formatCode="0.0">
                  <c:v>18.077500000000001</c:v>
                </c:pt>
                <c:pt idx="4709" formatCode="0.0">
                  <c:v>15.895833000000001</c:v>
                </c:pt>
                <c:pt idx="4710" formatCode="0.0">
                  <c:v>12.409167</c:v>
                </c:pt>
                <c:pt idx="4711" formatCode="0.0">
                  <c:v>10.423333</c:v>
                </c:pt>
                <c:pt idx="4712" formatCode="0.0">
                  <c:v>11.135</c:v>
                </c:pt>
                <c:pt idx="4713" formatCode="0.0">
                  <c:v>13.295833</c:v>
                </c:pt>
                <c:pt idx="4714" formatCode="0.0">
                  <c:v>11.435</c:v>
                </c:pt>
                <c:pt idx="4715" formatCode="0.0">
                  <c:v>10.6325</c:v>
                </c:pt>
                <c:pt idx="4716" formatCode="0.0">
                  <c:v>8.4083332999999989</c:v>
                </c:pt>
                <c:pt idx="4717" formatCode="0.0">
                  <c:v>7.9574999999999996</c:v>
                </c:pt>
                <c:pt idx="4718" formatCode="0.0">
                  <c:v>8.9408333000000013</c:v>
                </c:pt>
                <c:pt idx="4719" formatCode="0.0">
                  <c:v>9.0458333</c:v>
                </c:pt>
                <c:pt idx="4720" formatCode="0.0">
                  <c:v>10.0875</c:v>
                </c:pt>
                <c:pt idx="4721" formatCode="0.0">
                  <c:v>13.900833</c:v>
                </c:pt>
                <c:pt idx="4722" formatCode="0.0">
                  <c:v>18.464999999999996</c:v>
                </c:pt>
                <c:pt idx="4723" formatCode="0.0">
                  <c:v>28.795832999999991</c:v>
                </c:pt>
                <c:pt idx="4724" formatCode="0.0">
                  <c:v>44.885833000000005</c:v>
                </c:pt>
                <c:pt idx="4725" formatCode="0.0">
                  <c:v>50.970833000000006</c:v>
                </c:pt>
                <c:pt idx="4726" formatCode="0.0">
                  <c:v>45.019166999999996</c:v>
                </c:pt>
                <c:pt idx="4727" formatCode="0.0">
                  <c:v>44.983333000000002</c:v>
                </c:pt>
                <c:pt idx="4728" formatCode="0.0">
                  <c:v>39.119167000000004</c:v>
                </c:pt>
                <c:pt idx="4729" formatCode="0.0">
                  <c:v>37.096667000000004</c:v>
                </c:pt>
                <c:pt idx="4730" formatCode="0.0">
                  <c:v>32.495833000000012</c:v>
                </c:pt>
                <c:pt idx="4731" formatCode="0.0">
                  <c:v>28.050833000000001</c:v>
                </c:pt>
                <c:pt idx="4732" formatCode="0.0">
                  <c:v>25.657499999999999</c:v>
                </c:pt>
                <c:pt idx="4733" formatCode="0.0">
                  <c:v>15.870833000000003</c:v>
                </c:pt>
                <c:pt idx="4734" formatCode="0.0">
                  <c:v>9.9341666999999987</c:v>
                </c:pt>
                <c:pt idx="4735" formatCode="0.0">
                  <c:v>7.1116666999999998</c:v>
                </c:pt>
                <c:pt idx="4736" formatCode="0.0">
                  <c:v>6.7483332999999996</c:v>
                </c:pt>
                <c:pt idx="4737" formatCode="0.0">
                  <c:v>5.2741667000000003</c:v>
                </c:pt>
                <c:pt idx="4738" formatCode="0.0">
                  <c:v>8.7833332999999989</c:v>
                </c:pt>
                <c:pt idx="4739" formatCode="0.0">
                  <c:v>3.2825000000000002</c:v>
                </c:pt>
                <c:pt idx="4740" formatCode="0.0">
                  <c:v>2.4575</c:v>
                </c:pt>
                <c:pt idx="4741" formatCode="0.0">
                  <c:v>2.8058332999999998</c:v>
                </c:pt>
                <c:pt idx="4742" formatCode="0.0">
                  <c:v>2.3883333000000002</c:v>
                </c:pt>
                <c:pt idx="4743" formatCode="0.0">
                  <c:v>5.2966667000000012</c:v>
                </c:pt>
                <c:pt idx="4744" formatCode="0.0">
                  <c:v>6.1449999999999987</c:v>
                </c:pt>
                <c:pt idx="4745" formatCode="0.0">
                  <c:v>9.620833300000001</c:v>
                </c:pt>
                <c:pt idx="4746" formatCode="0.0">
                  <c:v>12.5075</c:v>
                </c:pt>
                <c:pt idx="4747" formatCode="0.0">
                  <c:v>14.155833000000003</c:v>
                </c:pt>
                <c:pt idx="4748" formatCode="0.0">
                  <c:v>15.871667</c:v>
                </c:pt>
                <c:pt idx="4749" formatCode="0.0">
                  <c:v>16.579999999999995</c:v>
                </c:pt>
                <c:pt idx="4750" formatCode="0.0">
                  <c:v>18.321667000000001</c:v>
                </c:pt>
                <c:pt idx="4751" formatCode="0.0">
                  <c:v>17.864999999999995</c:v>
                </c:pt>
                <c:pt idx="4752" formatCode="0.0">
                  <c:v>17.975833000000002</c:v>
                </c:pt>
                <c:pt idx="4753" formatCode="0.0">
                  <c:v>19.780832999999998</c:v>
                </c:pt>
                <c:pt idx="4754" formatCode="0.0">
                  <c:v>9.1083332999999982</c:v>
                </c:pt>
                <c:pt idx="4755" formatCode="0.0">
                  <c:v>2.2883333000000006</c:v>
                </c:pt>
                <c:pt idx="4756" formatCode="0.0">
                  <c:v>2.5390908999999997</c:v>
                </c:pt>
                <c:pt idx="4757" formatCode="0.0">
                  <c:v>7.5008333</c:v>
                </c:pt>
                <c:pt idx="4758" formatCode="0.0">
                  <c:v>6.6333333000000003</c:v>
                </c:pt>
                <c:pt idx="4759" formatCode="0.0">
                  <c:v>10.93</c:v>
                </c:pt>
                <c:pt idx="4760" formatCode="0.0">
                  <c:v>43.308750000000003</c:v>
                </c:pt>
                <c:pt idx="4761" formatCode="0.0">
                  <c:v>22.43</c:v>
                </c:pt>
                <c:pt idx="4762" formatCode="0.0">
                  <c:v>25.439999999999998</c:v>
                </c:pt>
                <c:pt idx="4763" formatCode="0.0">
                  <c:v>24.327500000000001</c:v>
                </c:pt>
                <c:pt idx="4764" formatCode="0.0">
                  <c:v>20.429167</c:v>
                </c:pt>
                <c:pt idx="4765" formatCode="0.0">
                  <c:v>23.330000000000002</c:v>
                </c:pt>
                <c:pt idx="4766" formatCode="0.0">
                  <c:v>22.47</c:v>
                </c:pt>
                <c:pt idx="4767" formatCode="0.0">
                  <c:v>23.404999999999998</c:v>
                </c:pt>
                <c:pt idx="4768" formatCode="0.0">
                  <c:v>31.206666999999996</c:v>
                </c:pt>
                <c:pt idx="4769" formatCode="0.0">
                  <c:v>20.719166999999999</c:v>
                </c:pt>
                <c:pt idx="4770" formatCode="0.0">
                  <c:v>13.521667000000001</c:v>
                </c:pt>
                <c:pt idx="4771" formatCode="0.0">
                  <c:v>15.512500000000003</c:v>
                </c:pt>
                <c:pt idx="4772" formatCode="0.0">
                  <c:v>15.613333000000001</c:v>
                </c:pt>
                <c:pt idx="4773" formatCode="0.0">
                  <c:v>17.430833</c:v>
                </c:pt>
                <c:pt idx="4774" formatCode="0.0">
                  <c:v>15.788332999999998</c:v>
                </c:pt>
                <c:pt idx="4775" formatCode="0.0">
                  <c:v>22.224167000000001</c:v>
                </c:pt>
                <c:pt idx="4776" formatCode="0.0">
                  <c:v>17.546666999999996</c:v>
                </c:pt>
                <c:pt idx="4777" formatCode="0.0">
                  <c:v>19.638332999999996</c:v>
                </c:pt>
                <c:pt idx="4778" formatCode="0.0">
                  <c:v>20.551666999999995</c:v>
                </c:pt>
                <c:pt idx="4779" formatCode="0.0">
                  <c:v>18.772499999999997</c:v>
                </c:pt>
                <c:pt idx="4780" formatCode="0.0">
                  <c:v>19.643332999999991</c:v>
                </c:pt>
                <c:pt idx="4781" formatCode="0.0">
                  <c:v>17.921666999999996</c:v>
                </c:pt>
                <c:pt idx="4782" formatCode="0.0">
                  <c:v>11.765833000000002</c:v>
                </c:pt>
                <c:pt idx="4783" formatCode="0.0">
                  <c:v>14.039167000000001</c:v>
                </c:pt>
                <c:pt idx="4784" formatCode="0.0">
                  <c:v>10.810833000000002</c:v>
                </c:pt>
                <c:pt idx="4785" formatCode="0.0">
                  <c:v>6.1749999999999989</c:v>
                </c:pt>
                <c:pt idx="4786" formatCode="0.0">
                  <c:v>5.585</c:v>
                </c:pt>
                <c:pt idx="4787" formatCode="0.0">
                  <c:v>4.050833299999999</c:v>
                </c:pt>
                <c:pt idx="4788" formatCode="0.0">
                  <c:v>5.3424999999999994</c:v>
                </c:pt>
                <c:pt idx="4789" formatCode="0.0">
                  <c:v>4.9924999999999997</c:v>
                </c:pt>
                <c:pt idx="4790" formatCode="0.0">
                  <c:v>3.9508332999999998</c:v>
                </c:pt>
                <c:pt idx="4791" formatCode="0.0">
                  <c:v>1.75</c:v>
                </c:pt>
                <c:pt idx="4792" formatCode="0.0">
                  <c:v>2.3174999999999994</c:v>
                </c:pt>
                <c:pt idx="4793" formatCode="0.0">
                  <c:v>5.6608332999999993</c:v>
                </c:pt>
                <c:pt idx="4794" formatCode="0.0">
                  <c:v>10.605</c:v>
                </c:pt>
                <c:pt idx="4795" formatCode="0.0">
                  <c:v>15.370833000000003</c:v>
                </c:pt>
                <c:pt idx="4796" formatCode="0.0">
                  <c:v>17.120833000000001</c:v>
                </c:pt>
                <c:pt idx="4797" formatCode="0.0">
                  <c:v>20.03</c:v>
                </c:pt>
                <c:pt idx="4798" formatCode="0.0">
                  <c:v>19.951667</c:v>
                </c:pt>
                <c:pt idx="4799" formatCode="0.0">
                  <c:v>18.440832999999998</c:v>
                </c:pt>
                <c:pt idx="4800" formatCode="0.0">
                  <c:v>22.209167000000001</c:v>
                </c:pt>
                <c:pt idx="4801" formatCode="0.0">
                  <c:v>15.676667</c:v>
                </c:pt>
                <c:pt idx="4802" formatCode="0.0">
                  <c:v>6.5491666999999998</c:v>
                </c:pt>
                <c:pt idx="4803" formatCode="0.0">
                  <c:v>3.9133333000000001</c:v>
                </c:pt>
                <c:pt idx="4804" formatCode="0.0">
                  <c:v>5.46</c:v>
                </c:pt>
                <c:pt idx="4805" formatCode="0.0">
                  <c:v>16.158332999999995</c:v>
                </c:pt>
                <c:pt idx="4806" formatCode="0.0">
                  <c:v>12.215</c:v>
                </c:pt>
                <c:pt idx="4807" formatCode="0.0">
                  <c:v>16.726666999999996</c:v>
                </c:pt>
                <c:pt idx="4808" formatCode="0.0">
                  <c:v>12.275833</c:v>
                </c:pt>
                <c:pt idx="4809" formatCode="0.0">
                  <c:v>10.320833</c:v>
                </c:pt>
                <c:pt idx="4810" formatCode="0.0">
                  <c:v>5.18</c:v>
                </c:pt>
                <c:pt idx="4829" formatCode="0.0">
                  <c:v>5.6314285999999996</c:v>
                </c:pt>
                <c:pt idx="4830" formatCode="0.0">
                  <c:v>5.7266667000000009</c:v>
                </c:pt>
                <c:pt idx="4831" formatCode="0.0">
                  <c:v>8.3108333000000005</c:v>
                </c:pt>
                <c:pt idx="4832" formatCode="0.0">
                  <c:v>6.8024999999999993</c:v>
                </c:pt>
                <c:pt idx="4833" formatCode="0.0">
                  <c:v>8.4375</c:v>
                </c:pt>
                <c:pt idx="4834" formatCode="0.0">
                  <c:v>4.8733332999999996</c:v>
                </c:pt>
                <c:pt idx="4835" formatCode="0.0">
                  <c:v>10.525</c:v>
                </c:pt>
                <c:pt idx="4836" formatCode="0.0">
                  <c:v>2.6433333000000006</c:v>
                </c:pt>
                <c:pt idx="4837" formatCode="0.0">
                  <c:v>5.6433333000000001</c:v>
                </c:pt>
                <c:pt idx="4838" formatCode="0.0">
                  <c:v>3.4541667</c:v>
                </c:pt>
                <c:pt idx="4839" formatCode="0.0">
                  <c:v>110.92286</c:v>
                </c:pt>
                <c:pt idx="4840" formatCode="0.0">
                  <c:v>700.96124999999972</c:v>
                </c:pt>
                <c:pt idx="4841" formatCode="0.0">
                  <c:v>205.06</c:v>
                </c:pt>
                <c:pt idx="4842" formatCode="0.0">
                  <c:v>91.203333000000001</c:v>
                </c:pt>
                <c:pt idx="4843" formatCode="0.0">
                  <c:v>86.512500000000003</c:v>
                </c:pt>
                <c:pt idx="4844" formatCode="0.0">
                  <c:v>82.315000000000012</c:v>
                </c:pt>
                <c:pt idx="4845" formatCode="0.0">
                  <c:v>75.95</c:v>
                </c:pt>
                <c:pt idx="4846" formatCode="0.0">
                  <c:v>58.245833000000012</c:v>
                </c:pt>
                <c:pt idx="4847" formatCode="0.0">
                  <c:v>45.620000000000005</c:v>
                </c:pt>
                <c:pt idx="4848" formatCode="0.0">
                  <c:v>44.326666999999993</c:v>
                </c:pt>
                <c:pt idx="4849" formatCode="0.0">
                  <c:v>21.301666999999995</c:v>
                </c:pt>
                <c:pt idx="4850" formatCode="0.0">
                  <c:v>-1.05</c:v>
                </c:pt>
                <c:pt idx="4851" formatCode="0.0">
                  <c:v>6.7424999999999997</c:v>
                </c:pt>
                <c:pt idx="4852" formatCode="0.0">
                  <c:v>8.2083332999999996</c:v>
                </c:pt>
                <c:pt idx="4853" formatCode="0.0">
                  <c:v>7.6791666999999997</c:v>
                </c:pt>
                <c:pt idx="4854" formatCode="0.0">
                  <c:v>10.424167000000001</c:v>
                </c:pt>
                <c:pt idx="4855" formatCode="0.0">
                  <c:v>11.168333000000001</c:v>
                </c:pt>
                <c:pt idx="4856" formatCode="0.0">
                  <c:v>12.010833</c:v>
                </c:pt>
                <c:pt idx="4857" formatCode="0.0">
                  <c:v>11.754167000000001</c:v>
                </c:pt>
                <c:pt idx="4858" formatCode="0.0">
                  <c:v>7.1616666999999996</c:v>
                </c:pt>
                <c:pt idx="4859" formatCode="0.0">
                  <c:v>1.77</c:v>
                </c:pt>
                <c:pt idx="4860" formatCode="0.0">
                  <c:v>5.7441667000000001</c:v>
                </c:pt>
                <c:pt idx="4861" formatCode="0.0">
                  <c:v>6.0166667000000009</c:v>
                </c:pt>
                <c:pt idx="4862" formatCode="0.0">
                  <c:v>4.17</c:v>
                </c:pt>
                <c:pt idx="4863" formatCode="0.0">
                  <c:v>1.125</c:v>
                </c:pt>
                <c:pt idx="4864" formatCode="0.0">
                  <c:v>2.8758332999999996</c:v>
                </c:pt>
                <c:pt idx="4865" formatCode="0.0">
                  <c:v>9.0933333000000012</c:v>
                </c:pt>
                <c:pt idx="4866" formatCode="0.0">
                  <c:v>10.335000000000003</c:v>
                </c:pt>
                <c:pt idx="4867" formatCode="0.0">
                  <c:v>11.065833000000001</c:v>
                </c:pt>
                <c:pt idx="4868" formatCode="0.0">
                  <c:v>9.7533333000000013</c:v>
                </c:pt>
                <c:pt idx="4869" formatCode="0.0">
                  <c:v>10.861667000000002</c:v>
                </c:pt>
                <c:pt idx="4870" formatCode="0.0">
                  <c:v>6.2508333</c:v>
                </c:pt>
                <c:pt idx="4871" formatCode="0.0">
                  <c:v>6.99</c:v>
                </c:pt>
                <c:pt idx="4872" formatCode="0.0">
                  <c:v>4.9700000000000006</c:v>
                </c:pt>
                <c:pt idx="4873" formatCode="0.0">
                  <c:v>3.7250000000000001</c:v>
                </c:pt>
                <c:pt idx="4874" formatCode="0.0">
                  <c:v>3.4208333</c:v>
                </c:pt>
                <c:pt idx="4875" formatCode="0.0">
                  <c:v>3.4690908999999999</c:v>
                </c:pt>
                <c:pt idx="4876" formatCode="0.0">
                  <c:v>2.7883333000000006</c:v>
                </c:pt>
                <c:pt idx="4877" formatCode="0.0">
                  <c:v>2.2354544999999995</c:v>
                </c:pt>
                <c:pt idx="4878" formatCode="0.0">
                  <c:v>2.9919999999999995</c:v>
                </c:pt>
                <c:pt idx="4879" formatCode="0.0">
                  <c:v>2.3263635999999996</c:v>
                </c:pt>
                <c:pt idx="4880" formatCode="0.0">
                  <c:v>2.8383332999999999</c:v>
                </c:pt>
                <c:pt idx="4881" formatCode="0.0">
                  <c:v>4.067499999999999</c:v>
                </c:pt>
                <c:pt idx="4882" formatCode="0.0">
                  <c:v>2.9699999999999998</c:v>
                </c:pt>
                <c:pt idx="4883" formatCode="0.0">
                  <c:v>3.9816666999999994</c:v>
                </c:pt>
                <c:pt idx="4884" formatCode="0.0">
                  <c:v>5.4883332999999999</c:v>
                </c:pt>
                <c:pt idx="4885" formatCode="0.0">
                  <c:v>3.8283333000000002</c:v>
                </c:pt>
                <c:pt idx="4886" formatCode="0.0">
                  <c:v>3.16</c:v>
                </c:pt>
                <c:pt idx="4887" formatCode="0.0">
                  <c:v>3.1358332999999998</c:v>
                </c:pt>
                <c:pt idx="4888" formatCode="0.0">
                  <c:v>2.4258332999999999</c:v>
                </c:pt>
                <c:pt idx="4889" formatCode="0.0">
                  <c:v>7.8758333</c:v>
                </c:pt>
                <c:pt idx="4890" formatCode="0.0">
                  <c:v>14.093333000000001</c:v>
                </c:pt>
                <c:pt idx="4891" formatCode="0.0">
                  <c:v>15.795833</c:v>
                </c:pt>
                <c:pt idx="4892" formatCode="0.0">
                  <c:v>104.58167</c:v>
                </c:pt>
                <c:pt idx="4893" formatCode="0.0">
                  <c:v>87.76</c:v>
                </c:pt>
                <c:pt idx="4894" formatCode="0.0">
                  <c:v>62.092500000000008</c:v>
                </c:pt>
                <c:pt idx="4895" formatCode="0.0">
                  <c:v>105.47667</c:v>
                </c:pt>
                <c:pt idx="4896" formatCode="0.0">
                  <c:v>180.39083000000002</c:v>
                </c:pt>
                <c:pt idx="4897" formatCode="0.0">
                  <c:v>132.27332999999999</c:v>
                </c:pt>
                <c:pt idx="4898" formatCode="0.0">
                  <c:v>96.439167000000012</c:v>
                </c:pt>
                <c:pt idx="4899" formatCode="0.0">
                  <c:v>93.27249999999998</c:v>
                </c:pt>
                <c:pt idx="4900" formatCode="0.0">
                  <c:v>103.62332999999998</c:v>
                </c:pt>
                <c:pt idx="4901" formatCode="0.0">
                  <c:v>102.01917</c:v>
                </c:pt>
                <c:pt idx="4902" formatCode="0.0">
                  <c:v>21.108332999999991</c:v>
                </c:pt>
                <c:pt idx="4903" formatCode="0.0">
                  <c:v>11.739166999999998</c:v>
                </c:pt>
                <c:pt idx="4904" formatCode="0.0">
                  <c:v>15.247499999999999</c:v>
                </c:pt>
                <c:pt idx="4905" formatCode="0.0">
                  <c:v>10.777272999999999</c:v>
                </c:pt>
                <c:pt idx="4906" formatCode="0.0">
                  <c:v>4.07</c:v>
                </c:pt>
                <c:pt idx="4907" formatCode="0.0">
                  <c:v>4.1819999999999995</c:v>
                </c:pt>
                <c:pt idx="4908" formatCode="0.0">
                  <c:v>0.86900000000000011</c:v>
                </c:pt>
                <c:pt idx="4909" formatCode="0.0">
                  <c:v>1.2011110999999999</c:v>
                </c:pt>
                <c:pt idx="4910" formatCode="0.0">
                  <c:v>-1.52</c:v>
                </c:pt>
                <c:pt idx="4911" formatCode="0.0">
                  <c:v>2.9336363999999997</c:v>
                </c:pt>
                <c:pt idx="4912" formatCode="0.0">
                  <c:v>6.8883333000000002</c:v>
                </c:pt>
                <c:pt idx="4913" formatCode="0.0">
                  <c:v>13.449167000000001</c:v>
                </c:pt>
                <c:pt idx="4914" formatCode="0.0">
                  <c:v>17.494167000000001</c:v>
                </c:pt>
                <c:pt idx="4915" formatCode="0.0">
                  <c:v>19.761666999999996</c:v>
                </c:pt>
                <c:pt idx="4916" formatCode="0.0">
                  <c:v>18.432499999999997</c:v>
                </c:pt>
                <c:pt idx="4917" formatCode="0.0">
                  <c:v>87.000833</c:v>
                </c:pt>
                <c:pt idx="4918" formatCode="0.0">
                  <c:v>219.99333000000001</c:v>
                </c:pt>
                <c:pt idx="4919" formatCode="0.0">
                  <c:v>179.78916999999998</c:v>
                </c:pt>
                <c:pt idx="4920" formatCode="0.0">
                  <c:v>162.4425</c:v>
                </c:pt>
                <c:pt idx="4921" formatCode="0.0">
                  <c:v>118.84083</c:v>
                </c:pt>
                <c:pt idx="4922" formatCode="0.0">
                  <c:v>89.543333000000004</c:v>
                </c:pt>
                <c:pt idx="4923" formatCode="0.0">
                  <c:v>66.675832999999955</c:v>
                </c:pt>
                <c:pt idx="4924" formatCode="0.0">
                  <c:v>29.562499999999996</c:v>
                </c:pt>
                <c:pt idx="4925" formatCode="0.0">
                  <c:v>42.498333000000009</c:v>
                </c:pt>
                <c:pt idx="4926" formatCode="0.0">
                  <c:v>36.398333000000008</c:v>
                </c:pt>
                <c:pt idx="4927" formatCode="0.0">
                  <c:v>3.0329999999999995</c:v>
                </c:pt>
                <c:pt idx="4928" formatCode="0.0">
                  <c:v>0.40600000000000008</c:v>
                </c:pt>
                <c:pt idx="4930" formatCode="0.0">
                  <c:v>6.3457142999999991</c:v>
                </c:pt>
                <c:pt idx="4931" formatCode="0.0">
                  <c:v>5.380833299999999</c:v>
                </c:pt>
                <c:pt idx="4932" formatCode="0.0">
                  <c:v>6.1024999999999991</c:v>
                </c:pt>
                <c:pt idx="4933" formatCode="0.0">
                  <c:v>4.9458333000000003</c:v>
                </c:pt>
                <c:pt idx="4934" formatCode="0.0">
                  <c:v>1.7549999999999997</c:v>
                </c:pt>
                <c:pt idx="4935" formatCode="0.0">
                  <c:v>2.84</c:v>
                </c:pt>
                <c:pt idx="4936" formatCode="0.0">
                  <c:v>3.5533333000000002</c:v>
                </c:pt>
                <c:pt idx="4937" formatCode="0.0">
                  <c:v>10.435833000000002</c:v>
                </c:pt>
                <c:pt idx="4938" formatCode="0.0">
                  <c:v>13.998333000000001</c:v>
                </c:pt>
                <c:pt idx="4939" formatCode="0.0">
                  <c:v>15.629167000000001</c:v>
                </c:pt>
                <c:pt idx="4940" formatCode="0.0">
                  <c:v>16.440832999999998</c:v>
                </c:pt>
                <c:pt idx="4941" formatCode="0.0">
                  <c:v>17.261666999999996</c:v>
                </c:pt>
                <c:pt idx="4942" formatCode="0.0">
                  <c:v>16.138332999999996</c:v>
                </c:pt>
                <c:pt idx="4943" formatCode="0.0">
                  <c:v>13.991667</c:v>
                </c:pt>
                <c:pt idx="4944" formatCode="0.0">
                  <c:v>6.1483333</c:v>
                </c:pt>
                <c:pt idx="4945" formatCode="0.0">
                  <c:v>8.8633333000000007</c:v>
                </c:pt>
                <c:pt idx="4946" formatCode="0.0">
                  <c:v>78.439167000000012</c:v>
                </c:pt>
                <c:pt idx="4947" formatCode="0.0">
                  <c:v>61.430833</c:v>
                </c:pt>
                <c:pt idx="4948" formatCode="0.0">
                  <c:v>31.72</c:v>
                </c:pt>
                <c:pt idx="4949" formatCode="0.0">
                  <c:v>36.802500000000002</c:v>
                </c:pt>
                <c:pt idx="4950" formatCode="0.0">
                  <c:v>45.217500000000001</c:v>
                </c:pt>
                <c:pt idx="4951" formatCode="0.0">
                  <c:v>35.168333000000018</c:v>
                </c:pt>
                <c:pt idx="4952" formatCode="0.0">
                  <c:v>15.950000000000001</c:v>
                </c:pt>
                <c:pt idx="4953" formatCode="0.0">
                  <c:v>8.4991667</c:v>
                </c:pt>
                <c:pt idx="4954" formatCode="0.0">
                  <c:v>2.7237499999999999</c:v>
                </c:pt>
                <c:pt idx="4955" formatCode="0.0">
                  <c:v>4.7916667000000013</c:v>
                </c:pt>
                <c:pt idx="4956" formatCode="0.0">
                  <c:v>6.846666700000001</c:v>
                </c:pt>
                <c:pt idx="4957" formatCode="0.0">
                  <c:v>10.695833</c:v>
                </c:pt>
                <c:pt idx="4958" formatCode="0.0">
                  <c:v>13.248332999999999</c:v>
                </c:pt>
                <c:pt idx="4959" formatCode="0.0">
                  <c:v>12.451667</c:v>
                </c:pt>
                <c:pt idx="4960" formatCode="0.0">
                  <c:v>13.433333000000001</c:v>
                </c:pt>
                <c:pt idx="4961" formatCode="0.0">
                  <c:v>15.295</c:v>
                </c:pt>
                <c:pt idx="4962" formatCode="0.0">
                  <c:v>17.809999999999999</c:v>
                </c:pt>
                <c:pt idx="4963" formatCode="0.0">
                  <c:v>18.994999999999997</c:v>
                </c:pt>
                <c:pt idx="4964" formatCode="0.0">
                  <c:v>20.928332999999991</c:v>
                </c:pt>
                <c:pt idx="4965" formatCode="0.0">
                  <c:v>22.426666999999991</c:v>
                </c:pt>
                <c:pt idx="4966" formatCode="0.0">
                  <c:v>24.14</c:v>
                </c:pt>
                <c:pt idx="4967" formatCode="0.0">
                  <c:v>22.088332999999992</c:v>
                </c:pt>
                <c:pt idx="4968" formatCode="0.0">
                  <c:v>22.368332999999996</c:v>
                </c:pt>
                <c:pt idx="4969" formatCode="0.0">
                  <c:v>22.089167</c:v>
                </c:pt>
                <c:pt idx="4970" formatCode="0.0">
                  <c:v>24.156666999999999</c:v>
                </c:pt>
                <c:pt idx="4971" formatCode="0.0">
                  <c:v>23.77</c:v>
                </c:pt>
                <c:pt idx="4972" formatCode="0.0">
                  <c:v>21.024999999999999</c:v>
                </c:pt>
                <c:pt idx="4973" formatCode="0.0">
                  <c:v>13.075833000000003</c:v>
                </c:pt>
                <c:pt idx="4974" formatCode="0.0">
                  <c:v>15.194166999999998</c:v>
                </c:pt>
                <c:pt idx="4975" formatCode="0.0">
                  <c:v>20.86</c:v>
                </c:pt>
                <c:pt idx="4976" formatCode="0.0">
                  <c:v>22.217500000000001</c:v>
                </c:pt>
                <c:pt idx="4977" formatCode="0.0">
                  <c:v>21.394166999999999</c:v>
                </c:pt>
                <c:pt idx="4978" formatCode="0.0">
                  <c:v>21.404999999999998</c:v>
                </c:pt>
                <c:pt idx="4997" formatCode="0.0">
                  <c:v>18.802499999999991</c:v>
                </c:pt>
                <c:pt idx="4998" formatCode="0.0">
                  <c:v>22.497499999999995</c:v>
                </c:pt>
                <c:pt idx="4999" formatCode="0.0">
                  <c:v>20.654167000000005</c:v>
                </c:pt>
                <c:pt idx="5000" formatCode="0.0">
                  <c:v>17.044167000000005</c:v>
                </c:pt>
                <c:pt idx="5001" formatCode="0.0">
                  <c:v>16.035833</c:v>
                </c:pt>
                <c:pt idx="5002" formatCode="0.0">
                  <c:v>19.41</c:v>
                </c:pt>
                <c:pt idx="5003" formatCode="0.0">
                  <c:v>15.547500000000001</c:v>
                </c:pt>
                <c:pt idx="5004" formatCode="0.0">
                  <c:v>9.0316666999999988</c:v>
                </c:pt>
                <c:pt idx="5005" formatCode="0.0">
                  <c:v>11.228332999999999</c:v>
                </c:pt>
                <c:pt idx="5006" formatCode="0.0">
                  <c:v>10.942500000000003</c:v>
                </c:pt>
                <c:pt idx="5007" formatCode="0.0">
                  <c:v>11.705833</c:v>
                </c:pt>
                <c:pt idx="5008" formatCode="0.0">
                  <c:v>8.1741666999999989</c:v>
                </c:pt>
                <c:pt idx="5009" formatCode="0.0">
                  <c:v>14.508332999999999</c:v>
                </c:pt>
                <c:pt idx="5010" formatCode="0.0">
                  <c:v>19.727499999999996</c:v>
                </c:pt>
                <c:pt idx="5011" formatCode="0.0">
                  <c:v>20.638332999999996</c:v>
                </c:pt>
                <c:pt idx="5012" formatCode="0.0">
                  <c:v>21.763332999999992</c:v>
                </c:pt>
                <c:pt idx="5013" formatCode="0.0">
                  <c:v>22.524999999999999</c:v>
                </c:pt>
                <c:pt idx="5014" formatCode="0.0">
                  <c:v>21.325832999999996</c:v>
                </c:pt>
                <c:pt idx="5015" formatCode="0.0">
                  <c:v>22.535</c:v>
                </c:pt>
                <c:pt idx="5016" formatCode="0.0">
                  <c:v>23.409167</c:v>
                </c:pt>
                <c:pt idx="5017" formatCode="0.0">
                  <c:v>22.924999999999997</c:v>
                </c:pt>
                <c:pt idx="5018" formatCode="0.0">
                  <c:v>23.227499999999996</c:v>
                </c:pt>
                <c:pt idx="5019" formatCode="0.0">
                  <c:v>24.684166999999999</c:v>
                </c:pt>
                <c:pt idx="5020" formatCode="0.0">
                  <c:v>35.163333000000009</c:v>
                </c:pt>
                <c:pt idx="5021" formatCode="0.0">
                  <c:v>29.913333000000002</c:v>
                </c:pt>
                <c:pt idx="5022" formatCode="0.0">
                  <c:v>22.082499999999996</c:v>
                </c:pt>
                <c:pt idx="5023" formatCode="0.0">
                  <c:v>9.9550000000000018</c:v>
                </c:pt>
                <c:pt idx="5024" formatCode="0.0">
                  <c:v>6.9088889</c:v>
                </c:pt>
                <c:pt idx="5025" formatCode="0.0">
                  <c:v>3.2275000000000005</c:v>
                </c:pt>
                <c:pt idx="5026" formatCode="0.0">
                  <c:v>4.8741667</c:v>
                </c:pt>
                <c:pt idx="5027" formatCode="0.0">
                  <c:v>5.6857142999999981</c:v>
                </c:pt>
                <c:pt idx="5028" formatCode="0.0">
                  <c:v>-0.83000000000000007</c:v>
                </c:pt>
                <c:pt idx="5029" formatCode="0.0">
                  <c:v>0.34666667000000007</c:v>
                </c:pt>
                <c:pt idx="5030" formatCode="0.0">
                  <c:v>5.1149999999999993</c:v>
                </c:pt>
                <c:pt idx="5031" formatCode="0.0">
                  <c:v>3.3499999999999996</c:v>
                </c:pt>
                <c:pt idx="5032" formatCode="0.0">
                  <c:v>3.2833333000000007</c:v>
                </c:pt>
                <c:pt idx="5033" formatCode="0.0">
                  <c:v>5.1859999999999991</c:v>
                </c:pt>
                <c:pt idx="5034" formatCode="0.0">
                  <c:v>4.7709090999999999</c:v>
                </c:pt>
                <c:pt idx="5035" formatCode="0.0">
                  <c:v>0.71714286000000005</c:v>
                </c:pt>
                <c:pt idx="5036" formatCode="0.0">
                  <c:v>4.2722222000000007</c:v>
                </c:pt>
                <c:pt idx="5037" formatCode="0.0">
                  <c:v>10.844000000000001</c:v>
                </c:pt>
                <c:pt idx="5038" formatCode="0.0">
                  <c:v>6.9820000000000002</c:v>
                </c:pt>
                <c:pt idx="5039" formatCode="0.0">
                  <c:v>1.3227272999999997</c:v>
                </c:pt>
                <c:pt idx="5040" formatCode="0.0">
                  <c:v>11.855833000000004</c:v>
                </c:pt>
                <c:pt idx="5041" formatCode="0.0">
                  <c:v>16.178332999999995</c:v>
                </c:pt>
                <c:pt idx="5042" formatCode="0.0">
                  <c:v>19.114166999999998</c:v>
                </c:pt>
                <c:pt idx="5043" formatCode="0.0">
                  <c:v>20.415832999999996</c:v>
                </c:pt>
                <c:pt idx="5044" formatCode="0.0">
                  <c:v>24.88</c:v>
                </c:pt>
                <c:pt idx="5045" formatCode="0.0">
                  <c:v>22.9</c:v>
                </c:pt>
                <c:pt idx="5046" formatCode="0.0">
                  <c:v>20.997499999999995</c:v>
                </c:pt>
                <c:pt idx="5047" formatCode="0.0">
                  <c:v>21.38</c:v>
                </c:pt>
                <c:pt idx="5048" formatCode="0.0">
                  <c:v>15.463333</c:v>
                </c:pt>
                <c:pt idx="5049" formatCode="0.0">
                  <c:v>14.231666999999998</c:v>
                </c:pt>
                <c:pt idx="5050" formatCode="0.0">
                  <c:v>11.046667000000001</c:v>
                </c:pt>
                <c:pt idx="5051" formatCode="0.0">
                  <c:v>11.383333</c:v>
                </c:pt>
                <c:pt idx="5052" formatCode="0.0">
                  <c:v>16.374167000000003</c:v>
                </c:pt>
                <c:pt idx="5053" formatCode="0.0">
                  <c:v>14.445833</c:v>
                </c:pt>
                <c:pt idx="5054" formatCode="0.0">
                  <c:v>20.153333</c:v>
                </c:pt>
                <c:pt idx="5055" formatCode="0.0">
                  <c:v>19.189167000000001</c:v>
                </c:pt>
                <c:pt idx="5056" formatCode="0.0">
                  <c:v>11.477500000000003</c:v>
                </c:pt>
                <c:pt idx="5057" formatCode="0.0">
                  <c:v>15.38</c:v>
                </c:pt>
                <c:pt idx="5058" formatCode="0.0">
                  <c:v>16.516667000000005</c:v>
                </c:pt>
                <c:pt idx="5059" formatCode="0.0">
                  <c:v>19.850833000000005</c:v>
                </c:pt>
                <c:pt idx="5060" formatCode="0.0">
                  <c:v>22.764999999999997</c:v>
                </c:pt>
                <c:pt idx="5061" formatCode="0.0">
                  <c:v>21.779167000000001</c:v>
                </c:pt>
                <c:pt idx="5062" formatCode="0.0">
                  <c:v>21.571667000000001</c:v>
                </c:pt>
                <c:pt idx="5063" formatCode="0.0">
                  <c:v>11.174167000000001</c:v>
                </c:pt>
                <c:pt idx="5064" formatCode="0.0">
                  <c:v>11.445</c:v>
                </c:pt>
                <c:pt idx="5065" formatCode="0.0">
                  <c:v>6.3741667</c:v>
                </c:pt>
                <c:pt idx="5066" formatCode="0.0">
                  <c:v>6.4941667000000001</c:v>
                </c:pt>
                <c:pt idx="5067" formatCode="0.0">
                  <c:v>17.66</c:v>
                </c:pt>
                <c:pt idx="5068" formatCode="0.0">
                  <c:v>19.690000000000001</c:v>
                </c:pt>
                <c:pt idx="5069" formatCode="0.0">
                  <c:v>33.189167000000005</c:v>
                </c:pt>
                <c:pt idx="5070" formatCode="0.0">
                  <c:v>62.272500000000008</c:v>
                </c:pt>
                <c:pt idx="5071" formatCode="0.0">
                  <c:v>39.8125</c:v>
                </c:pt>
                <c:pt idx="5072" formatCode="0.0">
                  <c:v>44.086666999999998</c:v>
                </c:pt>
                <c:pt idx="5073" formatCode="0.0">
                  <c:v>13.895000000000001</c:v>
                </c:pt>
                <c:pt idx="5074" formatCode="0.0">
                  <c:v>10.111667000000001</c:v>
                </c:pt>
                <c:pt idx="5075" formatCode="0.0">
                  <c:v>8.2783333000000017</c:v>
                </c:pt>
                <c:pt idx="5076" formatCode="0.0">
                  <c:v>6.2233333000000002</c:v>
                </c:pt>
                <c:pt idx="5077" formatCode="0.0">
                  <c:v>8.2391666999999984</c:v>
                </c:pt>
                <c:pt idx="5078" formatCode="0.0">
                  <c:v>6.6749999999999989</c:v>
                </c:pt>
                <c:pt idx="5079" formatCode="0.0">
                  <c:v>5.1858332999999988</c:v>
                </c:pt>
                <c:pt idx="5080" formatCode="0.0">
                  <c:v>6.7708332999999996</c:v>
                </c:pt>
                <c:pt idx="5081" formatCode="0.0">
                  <c:v>9.8925000000000018</c:v>
                </c:pt>
                <c:pt idx="5082" formatCode="0.0">
                  <c:v>14.559167</c:v>
                </c:pt>
                <c:pt idx="5083" formatCode="0.0">
                  <c:v>19.145</c:v>
                </c:pt>
                <c:pt idx="5084" formatCode="0.0">
                  <c:v>21.015833000000001</c:v>
                </c:pt>
                <c:pt idx="5085" formatCode="0.0">
                  <c:v>19.974999999999998</c:v>
                </c:pt>
                <c:pt idx="5086" formatCode="0.0">
                  <c:v>20.398332999999997</c:v>
                </c:pt>
                <c:pt idx="5087" formatCode="0.0">
                  <c:v>23.23</c:v>
                </c:pt>
                <c:pt idx="5088" formatCode="0.0">
                  <c:v>23.828332999999997</c:v>
                </c:pt>
                <c:pt idx="5089" formatCode="0.0">
                  <c:v>11.160833</c:v>
                </c:pt>
                <c:pt idx="5090" formatCode="0.0">
                  <c:v>7.0658332999999995</c:v>
                </c:pt>
                <c:pt idx="5091" formatCode="0.0">
                  <c:v>5.9416667000000007</c:v>
                </c:pt>
                <c:pt idx="5092" formatCode="0.0">
                  <c:v>8.8616667000000007</c:v>
                </c:pt>
                <c:pt idx="5093" formatCode="0.0">
                  <c:v>6.5791667000000009</c:v>
                </c:pt>
                <c:pt idx="5094" formatCode="0.0">
                  <c:v>6.8641666999999993</c:v>
                </c:pt>
                <c:pt idx="5095" formatCode="0.0">
                  <c:v>5.6766667000000011</c:v>
                </c:pt>
                <c:pt idx="5096" formatCode="0.0">
                  <c:v>6.5258332999999995</c:v>
                </c:pt>
                <c:pt idx="5097" formatCode="0.0">
                  <c:v>7.7858333000000002</c:v>
                </c:pt>
                <c:pt idx="5098" formatCode="0.0">
                  <c:v>16.160833</c:v>
                </c:pt>
                <c:pt idx="5099" formatCode="0.0">
                  <c:v>21.254166999999999</c:v>
                </c:pt>
                <c:pt idx="5100" formatCode="0.0">
                  <c:v>18.645833</c:v>
                </c:pt>
                <c:pt idx="5101" formatCode="0.0">
                  <c:v>3.5908332999999999</c:v>
                </c:pt>
                <c:pt idx="5102" formatCode="0.0">
                  <c:v>8.494166700000001</c:v>
                </c:pt>
                <c:pt idx="5103" formatCode="0.0">
                  <c:v>13.9275</c:v>
                </c:pt>
                <c:pt idx="5104" formatCode="0.0">
                  <c:v>14.513333000000001</c:v>
                </c:pt>
                <c:pt idx="5105" formatCode="0.0">
                  <c:v>17.833333</c:v>
                </c:pt>
                <c:pt idx="5106" formatCode="0.0">
                  <c:v>20.329999999999995</c:v>
                </c:pt>
                <c:pt idx="5107" formatCode="0.0">
                  <c:v>84.114166999999995</c:v>
                </c:pt>
                <c:pt idx="5108" formatCode="0.0">
                  <c:v>143.42833000000005</c:v>
                </c:pt>
                <c:pt idx="5109" formatCode="0.0">
                  <c:v>82.945000000000007</c:v>
                </c:pt>
                <c:pt idx="5110" formatCode="0.0">
                  <c:v>86.77249999999998</c:v>
                </c:pt>
                <c:pt idx="5111" formatCode="0.0">
                  <c:v>73.557500000000005</c:v>
                </c:pt>
                <c:pt idx="5112" formatCode="0.0">
                  <c:v>78.590833000000003</c:v>
                </c:pt>
                <c:pt idx="5113" formatCode="0.0">
                  <c:v>54.640833000000001</c:v>
                </c:pt>
                <c:pt idx="5114" formatCode="0.0">
                  <c:v>49.162500000000009</c:v>
                </c:pt>
                <c:pt idx="5115" formatCode="0.0">
                  <c:v>41.792500000000011</c:v>
                </c:pt>
                <c:pt idx="5116" formatCode="0.0">
                  <c:v>26.759999999999998</c:v>
                </c:pt>
                <c:pt idx="5117" formatCode="0.0">
                  <c:v>23.110833000000003</c:v>
                </c:pt>
                <c:pt idx="5118" formatCode="0.0">
                  <c:v>21.799167000000001</c:v>
                </c:pt>
                <c:pt idx="5119" formatCode="0.0">
                  <c:v>22.964999999999996</c:v>
                </c:pt>
                <c:pt idx="5120" formatCode="0.0">
                  <c:v>23.454999999999995</c:v>
                </c:pt>
                <c:pt idx="5121" formatCode="0.0">
                  <c:v>22.309166999999999</c:v>
                </c:pt>
                <c:pt idx="5122" formatCode="0.0">
                  <c:v>20.642499999999991</c:v>
                </c:pt>
                <c:pt idx="5123" formatCode="0.0">
                  <c:v>21.23</c:v>
                </c:pt>
                <c:pt idx="5124" formatCode="0.0">
                  <c:v>21.177499999999995</c:v>
                </c:pt>
                <c:pt idx="5125" formatCode="0.0">
                  <c:v>23.850833000000005</c:v>
                </c:pt>
                <c:pt idx="5126" formatCode="0.0">
                  <c:v>21.094999999999999</c:v>
                </c:pt>
                <c:pt idx="5127" formatCode="0.0">
                  <c:v>18.166667</c:v>
                </c:pt>
                <c:pt idx="5128" formatCode="0.0">
                  <c:v>16.796666999999996</c:v>
                </c:pt>
                <c:pt idx="5129" formatCode="0.0">
                  <c:v>21.130832999999999</c:v>
                </c:pt>
                <c:pt idx="5130" formatCode="0.0">
                  <c:v>26.37</c:v>
                </c:pt>
                <c:pt idx="5131" formatCode="0.0">
                  <c:v>30.852499999999996</c:v>
                </c:pt>
                <c:pt idx="5132" formatCode="0.0">
                  <c:v>30.942499999999992</c:v>
                </c:pt>
                <c:pt idx="5133" formatCode="0.0">
                  <c:v>35.865000000000002</c:v>
                </c:pt>
                <c:pt idx="5134" formatCode="0.0">
                  <c:v>34.473333000000011</c:v>
                </c:pt>
                <c:pt idx="5135" formatCode="0.0">
                  <c:v>33.847499999999997</c:v>
                </c:pt>
                <c:pt idx="5136" formatCode="0.0">
                  <c:v>32.965000000000003</c:v>
                </c:pt>
                <c:pt idx="5137" formatCode="0.0">
                  <c:v>34.171666999999999</c:v>
                </c:pt>
                <c:pt idx="5138" formatCode="0.0">
                  <c:v>32.489166999999995</c:v>
                </c:pt>
                <c:pt idx="5139" formatCode="0.0">
                  <c:v>34.375833</c:v>
                </c:pt>
                <c:pt idx="5140" formatCode="0.0">
                  <c:v>38.563333000000007</c:v>
                </c:pt>
                <c:pt idx="5141" formatCode="0.0">
                  <c:v>36.085000000000001</c:v>
                </c:pt>
                <c:pt idx="5142" formatCode="0.0">
                  <c:v>36.798333000000014</c:v>
                </c:pt>
                <c:pt idx="5143" formatCode="0.0">
                  <c:v>36.662500000000009</c:v>
                </c:pt>
                <c:pt idx="5144" formatCode="0.0">
                  <c:v>36.654166999999994</c:v>
                </c:pt>
                <c:pt idx="5145" formatCode="0.0">
                  <c:v>33.774167000000006</c:v>
                </c:pt>
                <c:pt idx="5146" formatCode="0.0">
                  <c:v>31.904999999999998</c:v>
                </c:pt>
                <c:pt idx="5261" formatCode="0.0">
                  <c:v>23.938332999999997</c:v>
                </c:pt>
                <c:pt idx="5262" formatCode="0.0">
                  <c:v>24.506667</c:v>
                </c:pt>
                <c:pt idx="5263" formatCode="0.0">
                  <c:v>25.098332999999997</c:v>
                </c:pt>
                <c:pt idx="5264" formatCode="0.0">
                  <c:v>22.960832999999997</c:v>
                </c:pt>
                <c:pt idx="5265" formatCode="0.0">
                  <c:v>21.477499999999996</c:v>
                </c:pt>
                <c:pt idx="5266" formatCode="0.0">
                  <c:v>19.011666999999999</c:v>
                </c:pt>
                <c:pt idx="5267" formatCode="0.0">
                  <c:v>15.593333000000001</c:v>
                </c:pt>
                <c:pt idx="5268" formatCode="0.0">
                  <c:v>12.801667</c:v>
                </c:pt>
                <c:pt idx="5269" formatCode="0.0">
                  <c:v>5.3658332999999994</c:v>
                </c:pt>
                <c:pt idx="5270" formatCode="0.0">
                  <c:v>5.4641666999999989</c:v>
                </c:pt>
                <c:pt idx="5271" formatCode="0.0">
                  <c:v>7.5658332999999995</c:v>
                </c:pt>
                <c:pt idx="5272" formatCode="0.0">
                  <c:v>7.8283332999999988</c:v>
                </c:pt>
                <c:pt idx="5273" formatCode="0.0">
                  <c:v>11.07</c:v>
                </c:pt>
                <c:pt idx="5274" formatCode="0.0">
                  <c:v>15.095000000000002</c:v>
                </c:pt>
                <c:pt idx="5275" formatCode="0.0">
                  <c:v>24.564999999999998</c:v>
                </c:pt>
                <c:pt idx="5276" formatCode="0.0">
                  <c:v>31.275832999999995</c:v>
                </c:pt>
                <c:pt idx="5277" formatCode="0.0">
                  <c:v>32.592500000000008</c:v>
                </c:pt>
                <c:pt idx="5278" formatCode="0.0">
                  <c:v>31.648332999999997</c:v>
                </c:pt>
                <c:pt idx="5279" formatCode="0.0">
                  <c:v>32.587499999999999</c:v>
                </c:pt>
                <c:pt idx="5280" formatCode="0.0">
                  <c:v>32.126667000000005</c:v>
                </c:pt>
                <c:pt idx="5281" formatCode="0.0">
                  <c:v>34.023333000000008</c:v>
                </c:pt>
                <c:pt idx="5282" formatCode="0.0">
                  <c:v>30.191666999999999</c:v>
                </c:pt>
                <c:pt idx="5283" formatCode="0.0">
                  <c:v>25.641667000000005</c:v>
                </c:pt>
                <c:pt idx="5284" formatCode="0.0">
                  <c:v>24.967499999999998</c:v>
                </c:pt>
                <c:pt idx="5285" formatCode="0.0">
                  <c:v>24.759999999999998</c:v>
                </c:pt>
                <c:pt idx="5286" formatCode="0.0">
                  <c:v>24.692499999999995</c:v>
                </c:pt>
                <c:pt idx="5287" formatCode="0.0">
                  <c:v>22.426666999999991</c:v>
                </c:pt>
                <c:pt idx="5288" formatCode="0.0">
                  <c:v>24.764999999999997</c:v>
                </c:pt>
                <c:pt idx="5289" formatCode="0.0">
                  <c:v>25.606667000000005</c:v>
                </c:pt>
                <c:pt idx="5290" formatCode="0.0">
                  <c:v>19.596667</c:v>
                </c:pt>
                <c:pt idx="5291" formatCode="0.0">
                  <c:v>16.107500000000005</c:v>
                </c:pt>
                <c:pt idx="5292" formatCode="0.0">
                  <c:v>16.414999999999999</c:v>
                </c:pt>
                <c:pt idx="5293" formatCode="0.0">
                  <c:v>13.875000000000002</c:v>
                </c:pt>
                <c:pt idx="5294" formatCode="0.0">
                  <c:v>14.673333</c:v>
                </c:pt>
                <c:pt idx="5295" formatCode="0.0">
                  <c:v>16.811667000000003</c:v>
                </c:pt>
                <c:pt idx="5296" formatCode="0.0">
                  <c:v>10.215833</c:v>
                </c:pt>
                <c:pt idx="5297" formatCode="0.0">
                  <c:v>19.336666999999995</c:v>
                </c:pt>
                <c:pt idx="5298" formatCode="0.0">
                  <c:v>26.661667000000001</c:v>
                </c:pt>
                <c:pt idx="5299" formatCode="0.0">
                  <c:v>31.915832999999996</c:v>
                </c:pt>
                <c:pt idx="5300" formatCode="0.0">
                  <c:v>33.709167000000001</c:v>
                </c:pt>
                <c:pt idx="5301" formatCode="0.0">
                  <c:v>34.723333000000018</c:v>
                </c:pt>
                <c:pt idx="5302" formatCode="0.0">
                  <c:v>35.376666999999998</c:v>
                </c:pt>
                <c:pt idx="5303" formatCode="0.0">
                  <c:v>37.372500000000002</c:v>
                </c:pt>
                <c:pt idx="5304" formatCode="0.0">
                  <c:v>37.394166999999996</c:v>
                </c:pt>
                <c:pt idx="5305" formatCode="0.0">
                  <c:v>39.4375</c:v>
                </c:pt>
                <c:pt idx="5306" formatCode="0.0">
                  <c:v>51.26833300000002</c:v>
                </c:pt>
                <c:pt idx="5307" formatCode="0.0">
                  <c:v>44.715833000000003</c:v>
                </c:pt>
                <c:pt idx="5308" formatCode="0.0">
                  <c:v>45.115833000000002</c:v>
                </c:pt>
                <c:pt idx="5309" formatCode="0.0">
                  <c:v>43.425833000000011</c:v>
                </c:pt>
                <c:pt idx="5310" formatCode="0.0">
                  <c:v>38.710833000000001</c:v>
                </c:pt>
                <c:pt idx="5311" formatCode="0.0">
                  <c:v>32.897500000000001</c:v>
                </c:pt>
                <c:pt idx="5312" formatCode="0.0">
                  <c:v>28.994999999999997</c:v>
                </c:pt>
                <c:pt idx="5313" formatCode="0.0">
                  <c:v>27.135000000000005</c:v>
                </c:pt>
                <c:pt idx="5314" formatCode="0.0">
                  <c:v>25.826667</c:v>
                </c:pt>
                <c:pt idx="5315" formatCode="0.0">
                  <c:v>26.372499999999995</c:v>
                </c:pt>
                <c:pt idx="5316" formatCode="0.0">
                  <c:v>25.610833000000003</c:v>
                </c:pt>
                <c:pt idx="5317" formatCode="0.0">
                  <c:v>23.943332999999992</c:v>
                </c:pt>
                <c:pt idx="5318" formatCode="0.0">
                  <c:v>22.543332999999997</c:v>
                </c:pt>
                <c:pt idx="5319" formatCode="0.0">
                  <c:v>20.261666999999996</c:v>
                </c:pt>
                <c:pt idx="5320" formatCode="0.0">
                  <c:v>20.222499999999997</c:v>
                </c:pt>
                <c:pt idx="5321" formatCode="0.0">
                  <c:v>21.569167</c:v>
                </c:pt>
                <c:pt idx="5322" formatCode="0.0">
                  <c:v>22.93</c:v>
                </c:pt>
                <c:pt idx="5323" formatCode="0.0">
                  <c:v>23.382499999999997</c:v>
                </c:pt>
                <c:pt idx="5324" formatCode="0.0">
                  <c:v>24.775832999999995</c:v>
                </c:pt>
                <c:pt idx="5325" formatCode="0.0">
                  <c:v>25.788332999999998</c:v>
                </c:pt>
                <c:pt idx="5326" formatCode="0.0">
                  <c:v>27.086666999999991</c:v>
                </c:pt>
                <c:pt idx="5327" formatCode="0.0">
                  <c:v>26.7775</c:v>
                </c:pt>
                <c:pt idx="5328" formatCode="0.0">
                  <c:v>30.163333000000002</c:v>
                </c:pt>
                <c:pt idx="5329" formatCode="0.0">
                  <c:v>31.418332999999997</c:v>
                </c:pt>
                <c:pt idx="5330" formatCode="0.0">
                  <c:v>27.323333000000002</c:v>
                </c:pt>
                <c:pt idx="5331" formatCode="0.0">
                  <c:v>25.344166999999999</c:v>
                </c:pt>
                <c:pt idx="5332" formatCode="0.0">
                  <c:v>29.214167000000003</c:v>
                </c:pt>
                <c:pt idx="5333" formatCode="0.0">
                  <c:v>36.597500000000004</c:v>
                </c:pt>
                <c:pt idx="5334" formatCode="0.0">
                  <c:v>32.647500000000001</c:v>
                </c:pt>
                <c:pt idx="5335" formatCode="0.0">
                  <c:v>31.799167000000001</c:v>
                </c:pt>
                <c:pt idx="5336" formatCode="0.0">
                  <c:v>30.464167</c:v>
                </c:pt>
                <c:pt idx="5337" formatCode="0.0">
                  <c:v>27.469166999999995</c:v>
                </c:pt>
                <c:pt idx="5338" formatCode="0.0">
                  <c:v>19.754166999999999</c:v>
                </c:pt>
                <c:pt idx="5339" formatCode="0.0">
                  <c:v>19.310832999999999</c:v>
                </c:pt>
                <c:pt idx="5340" formatCode="0.0">
                  <c:v>18.848332999999997</c:v>
                </c:pt>
                <c:pt idx="5341" formatCode="0.0">
                  <c:v>18.807500000000001</c:v>
                </c:pt>
                <c:pt idx="5342" formatCode="0.0">
                  <c:v>18.175000000000001</c:v>
                </c:pt>
                <c:pt idx="5343" formatCode="0.0">
                  <c:v>14.640833000000001</c:v>
                </c:pt>
                <c:pt idx="5344" formatCode="0.0">
                  <c:v>18.674167000000004</c:v>
                </c:pt>
                <c:pt idx="5345" formatCode="0.0">
                  <c:v>23.114999999999998</c:v>
                </c:pt>
                <c:pt idx="5346" formatCode="0.0">
                  <c:v>26.471667</c:v>
                </c:pt>
                <c:pt idx="5347" formatCode="0.0">
                  <c:v>28.779167000000001</c:v>
                </c:pt>
                <c:pt idx="5348" formatCode="0.0">
                  <c:v>26.425832999999997</c:v>
                </c:pt>
                <c:pt idx="5349" formatCode="0.0">
                  <c:v>24.238332999999997</c:v>
                </c:pt>
                <c:pt idx="5350" formatCode="0.0">
                  <c:v>25.22</c:v>
                </c:pt>
                <c:pt idx="5351" formatCode="0.0">
                  <c:v>26.401667</c:v>
                </c:pt>
                <c:pt idx="5352" formatCode="0.0">
                  <c:v>28.982499999999998</c:v>
                </c:pt>
                <c:pt idx="5353" formatCode="0.0">
                  <c:v>21.67</c:v>
                </c:pt>
                <c:pt idx="5354" formatCode="0.0">
                  <c:v>21.997499999999995</c:v>
                </c:pt>
                <c:pt idx="5355" formatCode="0.0">
                  <c:v>17.77</c:v>
                </c:pt>
                <c:pt idx="5356" formatCode="0.0">
                  <c:v>19.806667000000001</c:v>
                </c:pt>
                <c:pt idx="5357" formatCode="0.0">
                  <c:v>18.170832999999995</c:v>
                </c:pt>
                <c:pt idx="5358" formatCode="0.0">
                  <c:v>13.572500000000002</c:v>
                </c:pt>
                <c:pt idx="5359" formatCode="0.0">
                  <c:v>12.200833000000001</c:v>
                </c:pt>
                <c:pt idx="5360" formatCode="0.0">
                  <c:v>14.455833000000002</c:v>
                </c:pt>
                <c:pt idx="5361" formatCode="0.0">
                  <c:v>10.822500000000002</c:v>
                </c:pt>
                <c:pt idx="5362" formatCode="0.0">
                  <c:v>11.289167000000001</c:v>
                </c:pt>
                <c:pt idx="5363" formatCode="0.0">
                  <c:v>10.735833</c:v>
                </c:pt>
                <c:pt idx="5364" formatCode="0.0">
                  <c:v>9.65</c:v>
                </c:pt>
                <c:pt idx="5365" formatCode="0.0">
                  <c:v>7.1566666999999997</c:v>
                </c:pt>
                <c:pt idx="5366" formatCode="0.0">
                  <c:v>2.3275000000000001</c:v>
                </c:pt>
                <c:pt idx="5367" formatCode="0.0">
                  <c:v>2.6116666999999993</c:v>
                </c:pt>
                <c:pt idx="5368" formatCode="0.0">
                  <c:v>5.9424999999999999</c:v>
                </c:pt>
                <c:pt idx="5369" formatCode="0.0">
                  <c:v>24.897500000000001</c:v>
                </c:pt>
                <c:pt idx="5370" formatCode="0.0">
                  <c:v>47.782500000000006</c:v>
                </c:pt>
                <c:pt idx="5371" formatCode="0.0">
                  <c:v>70.584166999999994</c:v>
                </c:pt>
                <c:pt idx="5372" formatCode="0.0">
                  <c:v>53.91</c:v>
                </c:pt>
                <c:pt idx="5373" formatCode="0.0">
                  <c:v>41.730833000000011</c:v>
                </c:pt>
                <c:pt idx="5374" formatCode="0.0">
                  <c:v>56.115833000000002</c:v>
                </c:pt>
                <c:pt idx="5375" formatCode="0.0">
                  <c:v>68.55833299999999</c:v>
                </c:pt>
                <c:pt idx="5376" formatCode="0.0">
                  <c:v>62.035833000000011</c:v>
                </c:pt>
                <c:pt idx="5377" formatCode="0.0">
                  <c:v>48.365833000000002</c:v>
                </c:pt>
                <c:pt idx="5378" formatCode="0.0">
                  <c:v>41.415833000000006</c:v>
                </c:pt>
                <c:pt idx="5379" formatCode="0.0">
                  <c:v>30.422499999999992</c:v>
                </c:pt>
                <c:pt idx="5380" formatCode="0.0">
                  <c:v>23.012499999999996</c:v>
                </c:pt>
                <c:pt idx="5381" formatCode="0.0">
                  <c:v>20.202499999999997</c:v>
                </c:pt>
                <c:pt idx="5382" formatCode="0.0">
                  <c:v>18.983332999999988</c:v>
                </c:pt>
                <c:pt idx="5383" formatCode="0.0">
                  <c:v>21.692499999999995</c:v>
                </c:pt>
                <c:pt idx="5384" formatCode="0.0">
                  <c:v>19.064999999999998</c:v>
                </c:pt>
                <c:pt idx="5385" formatCode="0.0">
                  <c:v>15.734166999999999</c:v>
                </c:pt>
                <c:pt idx="5386" formatCode="0.0">
                  <c:v>12.46</c:v>
                </c:pt>
                <c:pt idx="5387" formatCode="0.0">
                  <c:v>10.52</c:v>
                </c:pt>
                <c:pt idx="5388" formatCode="0.0">
                  <c:v>7.9341666999999996</c:v>
                </c:pt>
                <c:pt idx="5389" formatCode="0.0">
                  <c:v>5.8608332999999995</c:v>
                </c:pt>
                <c:pt idx="5390" formatCode="0.0">
                  <c:v>4.4941667000000001</c:v>
                </c:pt>
                <c:pt idx="5391" formatCode="0.0">
                  <c:v>8.818333299999999</c:v>
                </c:pt>
                <c:pt idx="5392" formatCode="0.0">
                  <c:v>11.824167000000001</c:v>
                </c:pt>
                <c:pt idx="5393" formatCode="0.0">
                  <c:v>14.005833000000003</c:v>
                </c:pt>
                <c:pt idx="5394" formatCode="0.0">
                  <c:v>26.200832999999996</c:v>
                </c:pt>
                <c:pt idx="5395" formatCode="0.0">
                  <c:v>34.817499999999995</c:v>
                </c:pt>
                <c:pt idx="5396" formatCode="0.0">
                  <c:v>45.127500000000005</c:v>
                </c:pt>
                <c:pt idx="5397" formatCode="0.0">
                  <c:v>55.746666999999995</c:v>
                </c:pt>
                <c:pt idx="5398" formatCode="0.0">
                  <c:v>51.254166999999995</c:v>
                </c:pt>
                <c:pt idx="5399" formatCode="0.0">
                  <c:v>30.984999999999996</c:v>
                </c:pt>
                <c:pt idx="5400" formatCode="0.0">
                  <c:v>27.297499999999996</c:v>
                </c:pt>
                <c:pt idx="5401" formatCode="0.0">
                  <c:v>26.594999999999999</c:v>
                </c:pt>
                <c:pt idx="5402" formatCode="0.0">
                  <c:v>23.856667000000005</c:v>
                </c:pt>
                <c:pt idx="5403" formatCode="0.0">
                  <c:v>18.914999999999999</c:v>
                </c:pt>
                <c:pt idx="5404" formatCode="0.0">
                  <c:v>16.400832999999995</c:v>
                </c:pt>
                <c:pt idx="5405" formatCode="0.0">
                  <c:v>13.093333000000001</c:v>
                </c:pt>
                <c:pt idx="5406" formatCode="0.0">
                  <c:v>13.744999999999999</c:v>
                </c:pt>
                <c:pt idx="5407" formatCode="0.0">
                  <c:v>11.845833000000002</c:v>
                </c:pt>
                <c:pt idx="5408" formatCode="0.0">
                  <c:v>8.2025000000000006</c:v>
                </c:pt>
                <c:pt idx="5409" formatCode="0.0">
                  <c:v>3.9516666999999996</c:v>
                </c:pt>
                <c:pt idx="5410" formatCode="0.0">
                  <c:v>4.72</c:v>
                </c:pt>
                <c:pt idx="5645" formatCode="0.0">
                  <c:v>13.114166999999998</c:v>
                </c:pt>
                <c:pt idx="5646" formatCode="0.0">
                  <c:v>9.5</c:v>
                </c:pt>
                <c:pt idx="5647" formatCode="0.0">
                  <c:v>8.8783333000000013</c:v>
                </c:pt>
                <c:pt idx="5648" formatCode="0.0">
                  <c:v>7.8208332999999994</c:v>
                </c:pt>
                <c:pt idx="5649" formatCode="0.0">
                  <c:v>9.6008333000000015</c:v>
                </c:pt>
                <c:pt idx="5650" formatCode="0.0">
                  <c:v>9.2233332999999984</c:v>
                </c:pt>
                <c:pt idx="5651" formatCode="0.0">
                  <c:v>8.7275000000000009</c:v>
                </c:pt>
                <c:pt idx="5652" formatCode="0.0">
                  <c:v>5.0316667000000006</c:v>
                </c:pt>
                <c:pt idx="5653" formatCode="0.0">
                  <c:v>4.7441667000000001</c:v>
                </c:pt>
                <c:pt idx="5654" formatCode="0.0">
                  <c:v>2.9416666999999994</c:v>
                </c:pt>
                <c:pt idx="5655" formatCode="0.0">
                  <c:v>3.9833333000000004</c:v>
                </c:pt>
                <c:pt idx="5656" formatCode="0.0">
                  <c:v>6.6241666999999991</c:v>
                </c:pt>
                <c:pt idx="5657" formatCode="0.0">
                  <c:v>9.9341666999999987</c:v>
                </c:pt>
                <c:pt idx="5658" formatCode="0.0">
                  <c:v>11.885000000000002</c:v>
                </c:pt>
                <c:pt idx="5659" formatCode="0.0">
                  <c:v>18.088332999999992</c:v>
                </c:pt>
                <c:pt idx="5660" formatCode="0.0">
                  <c:v>18.731667000000005</c:v>
                </c:pt>
                <c:pt idx="5661" formatCode="0.0">
                  <c:v>15.355833000000004</c:v>
                </c:pt>
                <c:pt idx="5662" formatCode="0.0">
                  <c:v>14.522500000000003</c:v>
                </c:pt>
                <c:pt idx="5663" formatCode="0.0">
                  <c:v>12.285</c:v>
                </c:pt>
                <c:pt idx="5664" formatCode="0.0">
                  <c:v>11.370000000000001</c:v>
                </c:pt>
                <c:pt idx="5665" formatCode="0.0">
                  <c:v>15.578333000000001</c:v>
                </c:pt>
                <c:pt idx="5666" formatCode="0.0">
                  <c:v>14.382500000000002</c:v>
                </c:pt>
                <c:pt idx="5667" formatCode="0.0">
                  <c:v>10.455000000000002</c:v>
                </c:pt>
                <c:pt idx="5668" formatCode="0.0">
                  <c:v>10.820833</c:v>
                </c:pt>
                <c:pt idx="5669" formatCode="0.0">
                  <c:v>10.356667000000002</c:v>
                </c:pt>
                <c:pt idx="5670" formatCode="0.0">
                  <c:v>9.5358333000000002</c:v>
                </c:pt>
                <c:pt idx="5671" formatCode="0.0">
                  <c:v>8.3441666999999988</c:v>
                </c:pt>
                <c:pt idx="5672" formatCode="0.0">
                  <c:v>8.6150000000000002</c:v>
                </c:pt>
                <c:pt idx="5673" formatCode="0.0">
                  <c:v>6.7474999999999996</c:v>
                </c:pt>
                <c:pt idx="5674" formatCode="0.0">
                  <c:v>8.0225000000000026</c:v>
                </c:pt>
                <c:pt idx="5675" formatCode="0.0">
                  <c:v>11.5975</c:v>
                </c:pt>
                <c:pt idx="5676" formatCode="0.0">
                  <c:v>11.975833000000002</c:v>
                </c:pt>
                <c:pt idx="5677" formatCode="0.0">
                  <c:v>11.076667</c:v>
                </c:pt>
                <c:pt idx="5678" formatCode="0.0">
                  <c:v>6.8949999999999987</c:v>
                </c:pt>
                <c:pt idx="5679" formatCode="0.0">
                  <c:v>3.9866666999999993</c:v>
                </c:pt>
                <c:pt idx="5680" formatCode="0.0">
                  <c:v>5.5783332999999997</c:v>
                </c:pt>
                <c:pt idx="5681" formatCode="0.0">
                  <c:v>12.609167000000001</c:v>
                </c:pt>
                <c:pt idx="5682" formatCode="0.0">
                  <c:v>22.6525</c:v>
                </c:pt>
                <c:pt idx="5683" formatCode="0.0">
                  <c:v>24.898332999999997</c:v>
                </c:pt>
                <c:pt idx="5684" formatCode="0.0">
                  <c:v>23.997499999999995</c:v>
                </c:pt>
                <c:pt idx="5685" formatCode="0.0">
                  <c:v>27.459999999999997</c:v>
                </c:pt>
                <c:pt idx="5686" formatCode="0.0">
                  <c:v>23.611667000000004</c:v>
                </c:pt>
                <c:pt idx="5687" formatCode="0.0">
                  <c:v>20.924999999999997</c:v>
                </c:pt>
                <c:pt idx="5688" formatCode="0.0">
                  <c:v>24.400832999999995</c:v>
                </c:pt>
                <c:pt idx="5689" formatCode="0.0">
                  <c:v>26.047499999999996</c:v>
                </c:pt>
                <c:pt idx="5690" formatCode="0.0">
                  <c:v>23.263332999999992</c:v>
                </c:pt>
                <c:pt idx="5691" formatCode="0.0">
                  <c:v>18.736667000000001</c:v>
                </c:pt>
                <c:pt idx="5692" formatCode="0.0">
                  <c:v>22.310000000000002</c:v>
                </c:pt>
                <c:pt idx="5693" formatCode="0.0">
                  <c:v>328.24599999999992</c:v>
                </c:pt>
                <c:pt idx="5694" formatCode="0.0">
                  <c:v>363.20582999999999</c:v>
                </c:pt>
                <c:pt idx="5695" formatCode="0.0">
                  <c:v>176.41666999999998</c:v>
                </c:pt>
                <c:pt idx="5696" formatCode="0.0">
                  <c:v>96.458332999999968</c:v>
                </c:pt>
                <c:pt idx="5697" formatCode="0.0">
                  <c:v>64.571667000000005</c:v>
                </c:pt>
                <c:pt idx="5698" formatCode="0.0">
                  <c:v>63.174167000000004</c:v>
                </c:pt>
                <c:pt idx="5699" formatCode="0.0">
                  <c:v>60.749167</c:v>
                </c:pt>
                <c:pt idx="5700" formatCode="0.0">
                  <c:v>46.132500000000007</c:v>
                </c:pt>
                <c:pt idx="5701" formatCode="0.0">
                  <c:v>38.977499999999999</c:v>
                </c:pt>
                <c:pt idx="5702" formatCode="0.0">
                  <c:v>29.379166999999999</c:v>
                </c:pt>
                <c:pt idx="5703" formatCode="0.0">
                  <c:v>15.684166999999999</c:v>
                </c:pt>
                <c:pt idx="5704" formatCode="0.0">
                  <c:v>6.7566667000000011</c:v>
                </c:pt>
                <c:pt idx="5705" formatCode="0.0">
                  <c:v>13.5375</c:v>
                </c:pt>
                <c:pt idx="5706" formatCode="0.0">
                  <c:v>23.709167000000001</c:v>
                </c:pt>
                <c:pt idx="5707" formatCode="0.0">
                  <c:v>16.192499999999995</c:v>
                </c:pt>
                <c:pt idx="5708" formatCode="0.0">
                  <c:v>15.350000000000001</c:v>
                </c:pt>
                <c:pt idx="5709" formatCode="0.0">
                  <c:v>13.291666999999999</c:v>
                </c:pt>
                <c:pt idx="5710" formatCode="0.0">
                  <c:v>7.755833299999999</c:v>
                </c:pt>
                <c:pt idx="5711" formatCode="0.0">
                  <c:v>4.8366667000000012</c:v>
                </c:pt>
                <c:pt idx="5712" formatCode="0.0">
                  <c:v>11.446667</c:v>
                </c:pt>
                <c:pt idx="5713" formatCode="0.0">
                  <c:v>20.241667</c:v>
                </c:pt>
                <c:pt idx="5714" formatCode="0.0">
                  <c:v>19.511666999999999</c:v>
                </c:pt>
                <c:pt idx="5715" formatCode="0.0">
                  <c:v>20.409167</c:v>
                </c:pt>
                <c:pt idx="5716" formatCode="0.0">
                  <c:v>18.362499999999997</c:v>
                </c:pt>
                <c:pt idx="5717" formatCode="0.0">
                  <c:v>15.635</c:v>
                </c:pt>
                <c:pt idx="5718" formatCode="0.0">
                  <c:v>10.319167</c:v>
                </c:pt>
                <c:pt idx="5719" formatCode="0.0">
                  <c:v>3.1212499999999994</c:v>
                </c:pt>
                <c:pt idx="5720" formatCode="0.0">
                  <c:v>13.690833</c:v>
                </c:pt>
                <c:pt idx="5721" formatCode="0.0">
                  <c:v>19.619167000000004</c:v>
                </c:pt>
                <c:pt idx="5722" formatCode="0.0">
                  <c:v>19.811667000000003</c:v>
                </c:pt>
                <c:pt idx="5723" formatCode="0.0">
                  <c:v>19.900832999999995</c:v>
                </c:pt>
                <c:pt idx="5724" formatCode="0.0">
                  <c:v>23.915832999999996</c:v>
                </c:pt>
                <c:pt idx="5725" formatCode="0.0">
                  <c:v>16.627500000000001</c:v>
                </c:pt>
                <c:pt idx="5726" formatCode="0.0">
                  <c:v>17.555</c:v>
                </c:pt>
                <c:pt idx="5727" formatCode="0.0">
                  <c:v>25.249167</c:v>
                </c:pt>
                <c:pt idx="5728" formatCode="0.0">
                  <c:v>22.020833</c:v>
                </c:pt>
                <c:pt idx="5729" formatCode="0.0">
                  <c:v>27.185832999999995</c:v>
                </c:pt>
                <c:pt idx="5730" formatCode="0.0">
                  <c:v>29.875</c:v>
                </c:pt>
                <c:pt idx="5731" formatCode="0.0">
                  <c:v>34.285833000000011</c:v>
                </c:pt>
                <c:pt idx="5732" formatCode="0.0">
                  <c:v>37.680833</c:v>
                </c:pt>
                <c:pt idx="5733" formatCode="0.0">
                  <c:v>34.445833</c:v>
                </c:pt>
                <c:pt idx="5734" formatCode="0.0">
                  <c:v>33.353333000000006</c:v>
                </c:pt>
                <c:pt idx="5735" formatCode="0.0">
                  <c:v>35.847499999999997</c:v>
                </c:pt>
                <c:pt idx="5736" formatCode="0.0">
                  <c:v>39.518333000000013</c:v>
                </c:pt>
                <c:pt idx="5737" formatCode="0.0">
                  <c:v>38.837499999999999</c:v>
                </c:pt>
                <c:pt idx="5738" formatCode="0.0">
                  <c:v>36.333333000000003</c:v>
                </c:pt>
                <c:pt idx="5739" formatCode="0.0">
                  <c:v>34.681666999999997</c:v>
                </c:pt>
                <c:pt idx="5740" formatCode="0.0">
                  <c:v>31.903332999999996</c:v>
                </c:pt>
                <c:pt idx="5741" formatCode="0.0">
                  <c:v>30.562499999999996</c:v>
                </c:pt>
                <c:pt idx="5742" formatCode="0.0">
                  <c:v>29.0075</c:v>
                </c:pt>
                <c:pt idx="5743" formatCode="0.0">
                  <c:v>29.677499999999995</c:v>
                </c:pt>
                <c:pt idx="5744" formatCode="0.0">
                  <c:v>27.226666999999996</c:v>
                </c:pt>
                <c:pt idx="5745" formatCode="0.0">
                  <c:v>26.411667000000001</c:v>
                </c:pt>
                <c:pt idx="5746" formatCode="0.0">
                  <c:v>25.769166999999996</c:v>
                </c:pt>
                <c:pt idx="5747" formatCode="0.0">
                  <c:v>23.555833</c:v>
                </c:pt>
                <c:pt idx="5748" formatCode="0.0">
                  <c:v>22.134167000000005</c:v>
                </c:pt>
                <c:pt idx="5749" formatCode="0.0">
                  <c:v>25.577500000000001</c:v>
                </c:pt>
                <c:pt idx="5750" formatCode="0.0">
                  <c:v>25.930833</c:v>
                </c:pt>
                <c:pt idx="5751" formatCode="0.0">
                  <c:v>9.6983332999999998</c:v>
                </c:pt>
                <c:pt idx="5752" formatCode="0.0">
                  <c:v>14.756667</c:v>
                </c:pt>
                <c:pt idx="5753" formatCode="0.0">
                  <c:v>24.032499999999995</c:v>
                </c:pt>
                <c:pt idx="5754" formatCode="0.0">
                  <c:v>24.719166999999999</c:v>
                </c:pt>
                <c:pt idx="5755" formatCode="0.0">
                  <c:v>19.074166999999999</c:v>
                </c:pt>
                <c:pt idx="5756" formatCode="0.0">
                  <c:v>22.790832999999996</c:v>
                </c:pt>
                <c:pt idx="5757" formatCode="0.0">
                  <c:v>21.713332999999995</c:v>
                </c:pt>
                <c:pt idx="5758" formatCode="0.0">
                  <c:v>22.375</c:v>
                </c:pt>
                <c:pt idx="5759" formatCode="0.0">
                  <c:v>22.393332999999991</c:v>
                </c:pt>
                <c:pt idx="5760" formatCode="0.0">
                  <c:v>22.93</c:v>
                </c:pt>
                <c:pt idx="5761" formatCode="0.0">
                  <c:v>24.434166999999999</c:v>
                </c:pt>
                <c:pt idx="5762" formatCode="0.0">
                  <c:v>24.084999999999997</c:v>
                </c:pt>
                <c:pt idx="5763" formatCode="0.0">
                  <c:v>7.9366667000000017</c:v>
                </c:pt>
                <c:pt idx="5764" formatCode="0.0">
                  <c:v>13.173333</c:v>
                </c:pt>
                <c:pt idx="5765" formatCode="0.0">
                  <c:v>18.037500000000001</c:v>
                </c:pt>
                <c:pt idx="5766" formatCode="0.0">
                  <c:v>17.984166999999996</c:v>
                </c:pt>
                <c:pt idx="5767" formatCode="0.0">
                  <c:v>7.5991666999999996</c:v>
                </c:pt>
                <c:pt idx="5768" formatCode="0.0">
                  <c:v>6.1358332999999989</c:v>
                </c:pt>
                <c:pt idx="5769" formatCode="0.0">
                  <c:v>0.85400000000000009</c:v>
                </c:pt>
                <c:pt idx="5770" formatCode="0.0">
                  <c:v>2.9175</c:v>
                </c:pt>
                <c:pt idx="5771" formatCode="0.0">
                  <c:v>11.535</c:v>
                </c:pt>
                <c:pt idx="5772" formatCode="0.0">
                  <c:v>12.529167000000001</c:v>
                </c:pt>
                <c:pt idx="5773" formatCode="0.0">
                  <c:v>6.8491666999999996</c:v>
                </c:pt>
                <c:pt idx="5774" formatCode="0.0">
                  <c:v>2.4691667000000002</c:v>
                </c:pt>
                <c:pt idx="5775" formatCode="0.0">
                  <c:v>5.2249999999999988</c:v>
                </c:pt>
                <c:pt idx="5776" formatCode="0.0">
                  <c:v>8.802500000000002</c:v>
                </c:pt>
                <c:pt idx="5777" formatCode="0.0">
                  <c:v>11.036667</c:v>
                </c:pt>
                <c:pt idx="5778" formatCode="0.0">
                  <c:v>16.614999999999998</c:v>
                </c:pt>
                <c:pt idx="5779" formatCode="0.0">
                  <c:v>16.274166999999995</c:v>
                </c:pt>
                <c:pt idx="5780" formatCode="0.0">
                  <c:v>12.162500000000001</c:v>
                </c:pt>
                <c:pt idx="5781" formatCode="0.0">
                  <c:v>1.2309090999999999</c:v>
                </c:pt>
                <c:pt idx="5782" formatCode="0.0">
                  <c:v>-0.35000000000000003</c:v>
                </c:pt>
                <c:pt idx="5783" formatCode="0.0">
                  <c:v>-0.15000000000000002</c:v>
                </c:pt>
                <c:pt idx="5784" formatCode="0.0">
                  <c:v>4.6199999999999992</c:v>
                </c:pt>
                <c:pt idx="5785" formatCode="0.0">
                  <c:v>11.225</c:v>
                </c:pt>
                <c:pt idx="5786" formatCode="0.0">
                  <c:v>4.6274999999999986</c:v>
                </c:pt>
                <c:pt idx="5787" formatCode="0.0">
                  <c:v>6.6408332999999988</c:v>
                </c:pt>
                <c:pt idx="5788" formatCode="0.0">
                  <c:v>13.377500000000001</c:v>
                </c:pt>
                <c:pt idx="5789" formatCode="0.0">
                  <c:v>13.727500000000001</c:v>
                </c:pt>
                <c:pt idx="5790" formatCode="0.0">
                  <c:v>14.873333000000002</c:v>
                </c:pt>
                <c:pt idx="5791" formatCode="0.0">
                  <c:v>13.756667</c:v>
                </c:pt>
                <c:pt idx="5792" formatCode="0.0">
                  <c:v>13.199167000000001</c:v>
                </c:pt>
                <c:pt idx="5793" formatCode="0.0">
                  <c:v>13.352500000000004</c:v>
                </c:pt>
                <c:pt idx="5794" formatCode="0.0">
                  <c:v>10.67</c:v>
                </c:pt>
                <c:pt idx="5795" formatCode="0.0">
                  <c:v>9.2150000000000016</c:v>
                </c:pt>
                <c:pt idx="5796" formatCode="0.0">
                  <c:v>9.495000000000001</c:v>
                </c:pt>
                <c:pt idx="5797" formatCode="0.0">
                  <c:v>9.0441667000000017</c:v>
                </c:pt>
                <c:pt idx="5798" formatCode="0.0">
                  <c:v>8.7150000000000016</c:v>
                </c:pt>
                <c:pt idx="5799" formatCode="0.0">
                  <c:v>11.615833</c:v>
                </c:pt>
                <c:pt idx="5800" formatCode="0.0">
                  <c:v>10.036667</c:v>
                </c:pt>
                <c:pt idx="5801" formatCode="0.0">
                  <c:v>9.1866667</c:v>
                </c:pt>
                <c:pt idx="5802" formatCode="0.0">
                  <c:v>16.177499999999995</c:v>
                </c:pt>
                <c:pt idx="5803" formatCode="0.0">
                  <c:v>14.6225</c:v>
                </c:pt>
                <c:pt idx="5804" formatCode="0.0">
                  <c:v>14.640833000000001</c:v>
                </c:pt>
                <c:pt idx="5805" formatCode="0.0">
                  <c:v>13.715</c:v>
                </c:pt>
                <c:pt idx="5806" formatCode="0.0">
                  <c:v>17.5</c:v>
                </c:pt>
                <c:pt idx="5807" formatCode="0.0">
                  <c:v>20.013332999999996</c:v>
                </c:pt>
                <c:pt idx="5808" formatCode="0.0">
                  <c:v>24.795000000000002</c:v>
                </c:pt>
                <c:pt idx="5809" formatCode="0.0">
                  <c:v>24.062499999999996</c:v>
                </c:pt>
                <c:pt idx="5810" formatCode="0.0">
                  <c:v>23.520833</c:v>
                </c:pt>
                <c:pt idx="5811" formatCode="0.0">
                  <c:v>23.804167000000003</c:v>
                </c:pt>
                <c:pt idx="5812" formatCode="0.0">
                  <c:v>22.487499999999997</c:v>
                </c:pt>
                <c:pt idx="5813" formatCode="0.0">
                  <c:v>19.073333000000002</c:v>
                </c:pt>
                <c:pt idx="5814" formatCode="0.0">
                  <c:v>19.532499999999995</c:v>
                </c:pt>
                <c:pt idx="5815" formatCode="0.0">
                  <c:v>20.584999999999997</c:v>
                </c:pt>
                <c:pt idx="5816" formatCode="0.0">
                  <c:v>8.4575000000000031</c:v>
                </c:pt>
                <c:pt idx="5817" formatCode="0.0">
                  <c:v>6.8974999999999991</c:v>
                </c:pt>
                <c:pt idx="5818" formatCode="0.0">
                  <c:v>9.6575000000000006</c:v>
                </c:pt>
                <c:pt idx="5819" formatCode="0.0">
                  <c:v>8.2291666999999986</c:v>
                </c:pt>
                <c:pt idx="5820" formatCode="0.0">
                  <c:v>3.6924999999999994</c:v>
                </c:pt>
                <c:pt idx="5821" formatCode="0.0">
                  <c:v>5.7450000000000001</c:v>
                </c:pt>
                <c:pt idx="5822" formatCode="0.0">
                  <c:v>8.9108333000000002</c:v>
                </c:pt>
                <c:pt idx="5823" formatCode="0.0">
                  <c:v>9.2399999999999984</c:v>
                </c:pt>
                <c:pt idx="5824" formatCode="0.0">
                  <c:v>21.278332999999996</c:v>
                </c:pt>
                <c:pt idx="5825" formatCode="0.0">
                  <c:v>25.975833000000002</c:v>
                </c:pt>
                <c:pt idx="5826" formatCode="0.0">
                  <c:v>36.300000000000011</c:v>
                </c:pt>
                <c:pt idx="5827" formatCode="0.0">
                  <c:v>28.946666999999998</c:v>
                </c:pt>
                <c:pt idx="5828" formatCode="0.0">
                  <c:v>26.140833000000001</c:v>
                </c:pt>
                <c:pt idx="5829" formatCode="0.0">
                  <c:v>18.204167000000005</c:v>
                </c:pt>
                <c:pt idx="5830" formatCode="0.0">
                  <c:v>18.094166999999999</c:v>
                </c:pt>
                <c:pt idx="5831" formatCode="0.0">
                  <c:v>20.045832999999991</c:v>
                </c:pt>
                <c:pt idx="5832" formatCode="0.0">
                  <c:v>18.017499999999995</c:v>
                </c:pt>
                <c:pt idx="5833" formatCode="0.0">
                  <c:v>20.105</c:v>
                </c:pt>
                <c:pt idx="5834" formatCode="0.0">
                  <c:v>20.214167000000003</c:v>
                </c:pt>
                <c:pt idx="5835" formatCode="0.0">
                  <c:v>18.827500000000001</c:v>
                </c:pt>
                <c:pt idx="5836" formatCode="0.0">
                  <c:v>11.92</c:v>
                </c:pt>
                <c:pt idx="5837" formatCode="0.0">
                  <c:v>11.795</c:v>
                </c:pt>
                <c:pt idx="5838" formatCode="0.0">
                  <c:v>11.317500000000003</c:v>
                </c:pt>
                <c:pt idx="5839" formatCode="0.0">
                  <c:v>10.044166999999998</c:v>
                </c:pt>
                <c:pt idx="5840" formatCode="0.0">
                  <c:v>7.2649999999999988</c:v>
                </c:pt>
                <c:pt idx="5841" formatCode="0.0">
                  <c:v>-0.69000000000000006</c:v>
                </c:pt>
                <c:pt idx="5842" formatCode="0.0">
                  <c:v>1.7285713999999999</c:v>
                </c:pt>
                <c:pt idx="5843" formatCode="0.0">
                  <c:v>5.5008333</c:v>
                </c:pt>
                <c:pt idx="5844" formatCode="0.0">
                  <c:v>6.3049999999999988</c:v>
                </c:pt>
                <c:pt idx="5845" formatCode="0.0">
                  <c:v>8.1266667000000012</c:v>
                </c:pt>
                <c:pt idx="5846" formatCode="0.0">
                  <c:v>9.1966667000000015</c:v>
                </c:pt>
                <c:pt idx="5847" formatCode="0.0">
                  <c:v>10.832500000000001</c:v>
                </c:pt>
                <c:pt idx="5848" formatCode="0.0">
                  <c:v>9.790833300000001</c:v>
                </c:pt>
                <c:pt idx="5849" formatCode="0.0">
                  <c:v>15.886667000000003</c:v>
                </c:pt>
                <c:pt idx="5850" formatCode="0.0">
                  <c:v>18.193332999999996</c:v>
                </c:pt>
                <c:pt idx="5851" formatCode="0.0">
                  <c:v>20.711666999999995</c:v>
                </c:pt>
                <c:pt idx="5852" formatCode="0.0">
                  <c:v>22.844999999999999</c:v>
                </c:pt>
                <c:pt idx="5853" formatCode="0.0">
                  <c:v>23.24</c:v>
                </c:pt>
                <c:pt idx="5854" formatCode="0.0">
                  <c:v>28.324166999999999</c:v>
                </c:pt>
                <c:pt idx="5855" formatCode="0.0">
                  <c:v>24.502499999999998</c:v>
                </c:pt>
                <c:pt idx="5856" formatCode="0.0">
                  <c:v>19.850000000000001</c:v>
                </c:pt>
                <c:pt idx="5857" formatCode="0.0">
                  <c:v>16.6525</c:v>
                </c:pt>
                <c:pt idx="5858" formatCode="0.0">
                  <c:v>12.808333000000001</c:v>
                </c:pt>
                <c:pt idx="5859" formatCode="0.0">
                  <c:v>5.4608333</c:v>
                </c:pt>
                <c:pt idx="5860" formatCode="0.0">
                  <c:v>10.395833000000001</c:v>
                </c:pt>
                <c:pt idx="5861" formatCode="0.0">
                  <c:v>10.739999999999998</c:v>
                </c:pt>
                <c:pt idx="5862" formatCode="0.0">
                  <c:v>11.967500000000003</c:v>
                </c:pt>
                <c:pt idx="5863" formatCode="0.0">
                  <c:v>7.8074999999999992</c:v>
                </c:pt>
                <c:pt idx="5864" formatCode="0.0">
                  <c:v>6.7377777999999999</c:v>
                </c:pt>
                <c:pt idx="5865" formatCode="0.0">
                  <c:v>7.215833299999999</c:v>
                </c:pt>
                <c:pt idx="5866" formatCode="0.0">
                  <c:v>6.6591667000000001</c:v>
                </c:pt>
                <c:pt idx="5867" formatCode="0.0">
                  <c:v>6.2133333000000004</c:v>
                </c:pt>
                <c:pt idx="5868" formatCode="0.0">
                  <c:v>7.2958333</c:v>
                </c:pt>
                <c:pt idx="5869" formatCode="0.0">
                  <c:v>4.1491667000000003</c:v>
                </c:pt>
                <c:pt idx="5870" formatCode="0.0">
                  <c:v>3.9499999999999997</c:v>
                </c:pt>
                <c:pt idx="5871" formatCode="0.0">
                  <c:v>4.761666700000001</c:v>
                </c:pt>
                <c:pt idx="5872" formatCode="0.0">
                  <c:v>4.5691667000000002</c:v>
                </c:pt>
                <c:pt idx="5873" formatCode="0.0">
                  <c:v>6.3691667000000001</c:v>
                </c:pt>
                <c:pt idx="5874" formatCode="0.0">
                  <c:v>10.423333</c:v>
                </c:pt>
                <c:pt idx="5875" formatCode="0.0">
                  <c:v>14.974167</c:v>
                </c:pt>
                <c:pt idx="5876" formatCode="0.0">
                  <c:v>18.617500000000003</c:v>
                </c:pt>
                <c:pt idx="5877" formatCode="0.0">
                  <c:v>21.175833000000001</c:v>
                </c:pt>
                <c:pt idx="5878" formatCode="0.0">
                  <c:v>79.106667000000002</c:v>
                </c:pt>
                <c:pt idx="5879" formatCode="0.0">
                  <c:v>61.545000000000002</c:v>
                </c:pt>
                <c:pt idx="5880" formatCode="0.0">
                  <c:v>54.741666999999993</c:v>
                </c:pt>
                <c:pt idx="5881" formatCode="0.0">
                  <c:v>50.260833000000012</c:v>
                </c:pt>
                <c:pt idx="5882" formatCode="0.0">
                  <c:v>63.894166999999996</c:v>
                </c:pt>
                <c:pt idx="5883" formatCode="0.0">
                  <c:v>59.924167000000004</c:v>
                </c:pt>
                <c:pt idx="5884" formatCode="0.0">
                  <c:v>55.946666999999998</c:v>
                </c:pt>
                <c:pt idx="5885" formatCode="0.0">
                  <c:v>46.021666999999994</c:v>
                </c:pt>
                <c:pt idx="5886" formatCode="0.0">
                  <c:v>40.946666999999998</c:v>
                </c:pt>
                <c:pt idx="5887" formatCode="0.0">
                  <c:v>27.159167000000004</c:v>
                </c:pt>
                <c:pt idx="5888" formatCode="0.0">
                  <c:v>20.2575</c:v>
                </c:pt>
                <c:pt idx="5889" formatCode="0.0">
                  <c:v>25.788332999999998</c:v>
                </c:pt>
                <c:pt idx="5890" formatCode="0.0">
                  <c:v>18.690833000000001</c:v>
                </c:pt>
                <c:pt idx="5891" formatCode="0.0">
                  <c:v>7.4966667000000005</c:v>
                </c:pt>
                <c:pt idx="5892" formatCode="0.0">
                  <c:v>7.2291667000000004</c:v>
                </c:pt>
                <c:pt idx="5893" formatCode="0.0">
                  <c:v>6.363333299999999</c:v>
                </c:pt>
                <c:pt idx="5894" formatCode="0.0">
                  <c:v>6.4749999999999996</c:v>
                </c:pt>
                <c:pt idx="5895" formatCode="0.0">
                  <c:v>5.2858333000000002</c:v>
                </c:pt>
                <c:pt idx="5896" formatCode="0.0">
                  <c:v>7.346666700000001</c:v>
                </c:pt>
                <c:pt idx="5897" formatCode="0.0">
                  <c:v>12.583333</c:v>
                </c:pt>
                <c:pt idx="5898" formatCode="0.0">
                  <c:v>14.196667</c:v>
                </c:pt>
                <c:pt idx="5899" formatCode="0.0">
                  <c:v>14.409167</c:v>
                </c:pt>
                <c:pt idx="5900" formatCode="0.0">
                  <c:v>16.468332999999994</c:v>
                </c:pt>
                <c:pt idx="5901" formatCode="0.0">
                  <c:v>18.318332999999996</c:v>
                </c:pt>
                <c:pt idx="5902" formatCode="0.0">
                  <c:v>13.187000000000001</c:v>
                </c:pt>
                <c:pt idx="5906" formatCode="0.0">
                  <c:v>7.6374999999999993</c:v>
                </c:pt>
                <c:pt idx="5907" formatCode="0.0">
                  <c:v>8.9208333</c:v>
                </c:pt>
                <c:pt idx="5908" formatCode="0.0">
                  <c:v>7.2774999999999999</c:v>
                </c:pt>
                <c:pt idx="5909" formatCode="0.0">
                  <c:v>5.4158333000000001</c:v>
                </c:pt>
                <c:pt idx="5910" formatCode="0.0">
                  <c:v>6.3316667000000013</c:v>
                </c:pt>
                <c:pt idx="5911" formatCode="0.0">
                  <c:v>5.1716667000000012</c:v>
                </c:pt>
                <c:pt idx="5912" formatCode="0.0">
                  <c:v>6.0191667000000004</c:v>
                </c:pt>
                <c:pt idx="5913" formatCode="0.0">
                  <c:v>5.1216666999999996</c:v>
                </c:pt>
                <c:pt idx="5914" formatCode="0.0">
                  <c:v>3.3608332999999999</c:v>
                </c:pt>
                <c:pt idx="5915" formatCode="0.0">
                  <c:v>2.2466667</c:v>
                </c:pt>
                <c:pt idx="5916" formatCode="0.0">
                  <c:v>162.61363999999998</c:v>
                </c:pt>
                <c:pt idx="5917" formatCode="0.0">
                  <c:v>119.99333</c:v>
                </c:pt>
                <c:pt idx="5918" formatCode="0.0">
                  <c:v>73.521666999999994</c:v>
                </c:pt>
                <c:pt idx="5919" formatCode="0.0">
                  <c:v>20.938332999999997</c:v>
                </c:pt>
                <c:pt idx="5920" formatCode="0.0">
                  <c:v>2.14</c:v>
                </c:pt>
                <c:pt idx="5921" formatCode="0.0">
                  <c:v>3.9433333000000004</c:v>
                </c:pt>
                <c:pt idx="5922" formatCode="0.0">
                  <c:v>5.2649999999999988</c:v>
                </c:pt>
                <c:pt idx="5923" formatCode="0.0">
                  <c:v>9.8816667000000002</c:v>
                </c:pt>
                <c:pt idx="5924" formatCode="0.0">
                  <c:v>12.740832999999999</c:v>
                </c:pt>
                <c:pt idx="5925" formatCode="0.0">
                  <c:v>13.857500000000002</c:v>
                </c:pt>
                <c:pt idx="5926" formatCode="0.0">
                  <c:v>14.2225</c:v>
                </c:pt>
                <c:pt idx="5927" formatCode="0.0">
                  <c:v>14.827500000000002</c:v>
                </c:pt>
                <c:pt idx="5928" formatCode="0.0">
                  <c:v>30.059166999999999</c:v>
                </c:pt>
                <c:pt idx="5929" formatCode="0.0">
                  <c:v>43.347499999999997</c:v>
                </c:pt>
                <c:pt idx="5930" formatCode="0.0">
                  <c:v>31.446666999999998</c:v>
                </c:pt>
                <c:pt idx="5931" formatCode="0.0">
                  <c:v>23.911667000000001</c:v>
                </c:pt>
                <c:pt idx="5932" formatCode="0.0">
                  <c:v>22.2775</c:v>
                </c:pt>
                <c:pt idx="5933" formatCode="0.0">
                  <c:v>23.484999999999996</c:v>
                </c:pt>
                <c:pt idx="5934" formatCode="0.0">
                  <c:v>12.386667000000003</c:v>
                </c:pt>
                <c:pt idx="5935" formatCode="0.0">
                  <c:v>8.9983332999999988</c:v>
                </c:pt>
                <c:pt idx="5936" formatCode="0.0">
                  <c:v>10.015000000000002</c:v>
                </c:pt>
                <c:pt idx="5937" formatCode="0.0">
                  <c:v>10.285833</c:v>
                </c:pt>
                <c:pt idx="5938" formatCode="0.0">
                  <c:v>12.481667</c:v>
                </c:pt>
                <c:pt idx="5939" formatCode="0.0">
                  <c:v>11.525</c:v>
                </c:pt>
                <c:pt idx="5940" formatCode="0.0">
                  <c:v>11.725833</c:v>
                </c:pt>
                <c:pt idx="5941" formatCode="0.0">
                  <c:v>13.516667</c:v>
                </c:pt>
                <c:pt idx="5942" formatCode="0.0">
                  <c:v>12.878333</c:v>
                </c:pt>
                <c:pt idx="5943" formatCode="0.0">
                  <c:v>12.411667</c:v>
                </c:pt>
                <c:pt idx="5944" formatCode="0.0">
                  <c:v>14.853333000000003</c:v>
                </c:pt>
                <c:pt idx="5945" formatCode="0.0">
                  <c:v>28.17</c:v>
                </c:pt>
                <c:pt idx="5946" formatCode="0.0">
                  <c:v>40.466666999999994</c:v>
                </c:pt>
                <c:pt idx="5947" formatCode="0.0">
                  <c:v>9.82</c:v>
                </c:pt>
                <c:pt idx="5948" formatCode="0.0">
                  <c:v>1.6</c:v>
                </c:pt>
                <c:pt idx="5949" formatCode="0.0">
                  <c:v>106.49250000000002</c:v>
                </c:pt>
                <c:pt idx="5950" formatCode="0.0">
                  <c:v>58.155000000000001</c:v>
                </c:pt>
                <c:pt idx="5951" formatCode="0.0">
                  <c:v>48.929167</c:v>
                </c:pt>
                <c:pt idx="5952" formatCode="0.0">
                  <c:v>42.005000000000003</c:v>
                </c:pt>
                <c:pt idx="5953" formatCode="0.0">
                  <c:v>39.455833000000005</c:v>
                </c:pt>
                <c:pt idx="5954" formatCode="0.0">
                  <c:v>42.248333000000009</c:v>
                </c:pt>
                <c:pt idx="5955" formatCode="0.0">
                  <c:v>23.487499999999997</c:v>
                </c:pt>
                <c:pt idx="5956" formatCode="0.0">
                  <c:v>10.918333000000001</c:v>
                </c:pt>
                <c:pt idx="5957" formatCode="0.0">
                  <c:v>10.073333</c:v>
                </c:pt>
                <c:pt idx="5958" formatCode="0.0">
                  <c:v>11.164167000000001</c:v>
                </c:pt>
                <c:pt idx="5959" formatCode="0.0">
                  <c:v>9.4308333000000015</c:v>
                </c:pt>
                <c:pt idx="5960" formatCode="0.0">
                  <c:v>8.1775000000000002</c:v>
                </c:pt>
                <c:pt idx="5961" formatCode="0.0">
                  <c:v>8.1808333000000015</c:v>
                </c:pt>
                <c:pt idx="5962" formatCode="0.0">
                  <c:v>6.46</c:v>
                </c:pt>
                <c:pt idx="5963" formatCode="0.0">
                  <c:v>4.4725000000000001</c:v>
                </c:pt>
                <c:pt idx="5964" formatCode="0.0">
                  <c:v>5.6599999999999993</c:v>
                </c:pt>
                <c:pt idx="5965" formatCode="0.0">
                  <c:v>5.0416667000000013</c:v>
                </c:pt>
                <c:pt idx="5966" formatCode="0.0">
                  <c:v>2.6924999999999994</c:v>
                </c:pt>
                <c:pt idx="5967" formatCode="0.0">
                  <c:v>2.1575000000000002</c:v>
                </c:pt>
                <c:pt idx="5968" formatCode="0.0">
                  <c:v>3.8108332999999996</c:v>
                </c:pt>
                <c:pt idx="5969" formatCode="0.0">
                  <c:v>4.9216667000000012</c:v>
                </c:pt>
                <c:pt idx="5970" formatCode="0.0">
                  <c:v>7.2224999999999993</c:v>
                </c:pt>
                <c:pt idx="5971" formatCode="0.0">
                  <c:v>12.445833</c:v>
                </c:pt>
                <c:pt idx="5972" formatCode="0.0">
                  <c:v>17.313333</c:v>
                </c:pt>
                <c:pt idx="5973" formatCode="0.0">
                  <c:v>19.701817999999999</c:v>
                </c:pt>
                <c:pt idx="5974" formatCode="0.0">
                  <c:v>135.05091000000002</c:v>
                </c:pt>
                <c:pt idx="5975" formatCode="0.0">
                  <c:v>143.06083000000001</c:v>
                </c:pt>
                <c:pt idx="5976" formatCode="0.0">
                  <c:v>62.775000000000006</c:v>
                </c:pt>
                <c:pt idx="5977" formatCode="0.0">
                  <c:v>55.679167</c:v>
                </c:pt>
                <c:pt idx="5978" formatCode="0.0">
                  <c:v>52.110833</c:v>
                </c:pt>
                <c:pt idx="5979" formatCode="0.0">
                  <c:v>48.157499999999999</c:v>
                </c:pt>
                <c:pt idx="5980" formatCode="0.0">
                  <c:v>42.424167000000004</c:v>
                </c:pt>
                <c:pt idx="5981" formatCode="0.0">
                  <c:v>19.716667000000001</c:v>
                </c:pt>
                <c:pt idx="5982" formatCode="0.0">
                  <c:v>7.8</c:v>
                </c:pt>
                <c:pt idx="5983" formatCode="0.0">
                  <c:v>10.185833000000002</c:v>
                </c:pt>
                <c:pt idx="5984" formatCode="0.0">
                  <c:v>5.1481817999999988</c:v>
                </c:pt>
                <c:pt idx="5985" formatCode="0.0">
                  <c:v>3.8945454999999995</c:v>
                </c:pt>
                <c:pt idx="5986" formatCode="0.0">
                  <c:v>7.2166667000000011</c:v>
                </c:pt>
                <c:pt idx="5987" formatCode="0.0">
                  <c:v>3.8358332999999996</c:v>
                </c:pt>
                <c:pt idx="5988" formatCode="0.0">
                  <c:v>3.6124999999999994</c:v>
                </c:pt>
                <c:pt idx="5989" formatCode="0.0">
                  <c:v>5.863333299999999</c:v>
                </c:pt>
                <c:pt idx="5990" formatCode="0.0">
                  <c:v>72.274444000000003</c:v>
                </c:pt>
                <c:pt idx="5991" formatCode="0.0">
                  <c:v>59.775000000000006</c:v>
                </c:pt>
                <c:pt idx="5992" formatCode="0.0">
                  <c:v>43.331666999999989</c:v>
                </c:pt>
                <c:pt idx="5993" formatCode="0.0">
                  <c:v>42.608333000000009</c:v>
                </c:pt>
                <c:pt idx="5994" formatCode="0.0">
                  <c:v>37.102500000000006</c:v>
                </c:pt>
                <c:pt idx="5995" formatCode="0.0">
                  <c:v>26.369</c:v>
                </c:pt>
                <c:pt idx="5996" formatCode="0.0">
                  <c:v>135.52916999999999</c:v>
                </c:pt>
                <c:pt idx="5997" formatCode="0.0">
                  <c:v>67.139167</c:v>
                </c:pt>
                <c:pt idx="5998" formatCode="0.0">
                  <c:v>63.954166999999998</c:v>
                </c:pt>
                <c:pt idx="5999" formatCode="0.0">
                  <c:v>49.861666999999997</c:v>
                </c:pt>
                <c:pt idx="6000" formatCode="0.0">
                  <c:v>47.809166999999995</c:v>
                </c:pt>
                <c:pt idx="6001" formatCode="0.0">
                  <c:v>8.1427272999999989</c:v>
                </c:pt>
                <c:pt idx="6002" formatCode="0.0">
                  <c:v>4.7977777999999995</c:v>
                </c:pt>
                <c:pt idx="6003" formatCode="0.0">
                  <c:v>7.1571428999999993</c:v>
                </c:pt>
                <c:pt idx="6004" formatCode="0.0">
                  <c:v>5.298</c:v>
                </c:pt>
                <c:pt idx="6005" formatCode="0.0">
                  <c:v>3.7858333000000002</c:v>
                </c:pt>
                <c:pt idx="6006" formatCode="0.0">
                  <c:v>7.4008333000000004</c:v>
                </c:pt>
                <c:pt idx="6007" formatCode="0.0">
                  <c:v>10.009167</c:v>
                </c:pt>
                <c:pt idx="6008" formatCode="0.0">
                  <c:v>9.2966667000000012</c:v>
                </c:pt>
                <c:pt idx="6009" formatCode="0.0">
                  <c:v>12.225833</c:v>
                </c:pt>
                <c:pt idx="6010" formatCode="0.0">
                  <c:v>15.332500000000001</c:v>
                </c:pt>
                <c:pt idx="6011" formatCode="0.0">
                  <c:v>15.128332999999998</c:v>
                </c:pt>
                <c:pt idx="6012" formatCode="0.0">
                  <c:v>13.552500000000002</c:v>
                </c:pt>
                <c:pt idx="6013" formatCode="0.0">
                  <c:v>22.044167000000005</c:v>
                </c:pt>
                <c:pt idx="6014" formatCode="0.0">
                  <c:v>197.81416999999999</c:v>
                </c:pt>
                <c:pt idx="6015" formatCode="0.0">
                  <c:v>253.37916999999999</c:v>
                </c:pt>
                <c:pt idx="6016" formatCode="0.0">
                  <c:v>78.104167000000004</c:v>
                </c:pt>
                <c:pt idx="6017" formatCode="0.0">
                  <c:v>79.001667000000012</c:v>
                </c:pt>
                <c:pt idx="6018" formatCode="0.0">
                  <c:v>64.018332999999984</c:v>
                </c:pt>
                <c:pt idx="6019" formatCode="0.0">
                  <c:v>46.623333000000009</c:v>
                </c:pt>
                <c:pt idx="6020" formatCode="0.0">
                  <c:v>27.213332999999995</c:v>
                </c:pt>
                <c:pt idx="6021" formatCode="0.0">
                  <c:v>14.253333</c:v>
                </c:pt>
                <c:pt idx="6022" formatCode="0.0">
                  <c:v>15.209167000000001</c:v>
                </c:pt>
                <c:pt idx="6023" formatCode="0.0">
                  <c:v>17.979999999999997</c:v>
                </c:pt>
                <c:pt idx="6024" formatCode="0.0">
                  <c:v>18.77</c:v>
                </c:pt>
                <c:pt idx="6025" formatCode="0.0">
                  <c:v>22.157499999999999</c:v>
                </c:pt>
                <c:pt idx="6026" formatCode="0.0">
                  <c:v>15.550833000000003</c:v>
                </c:pt>
                <c:pt idx="6027" formatCode="0.0">
                  <c:v>15.813333</c:v>
                </c:pt>
                <c:pt idx="6028" formatCode="0.0">
                  <c:v>15.6675</c:v>
                </c:pt>
                <c:pt idx="6029" formatCode="0.0">
                  <c:v>15.363333000000003</c:v>
                </c:pt>
                <c:pt idx="6030" formatCode="0.0">
                  <c:v>14.5275</c:v>
                </c:pt>
                <c:pt idx="6031" formatCode="0.0">
                  <c:v>11.450833000000003</c:v>
                </c:pt>
                <c:pt idx="6032" formatCode="0.0">
                  <c:v>10.825833000000003</c:v>
                </c:pt>
                <c:pt idx="6033" formatCode="0.0">
                  <c:v>15.148332999999999</c:v>
                </c:pt>
                <c:pt idx="6034" formatCode="0.0">
                  <c:v>15.878333</c:v>
                </c:pt>
                <c:pt idx="6035" formatCode="0.0">
                  <c:v>15.875000000000002</c:v>
                </c:pt>
                <c:pt idx="6036" formatCode="0.0">
                  <c:v>15.255833000000003</c:v>
                </c:pt>
                <c:pt idx="6037" formatCode="0.0">
                  <c:v>14.425000000000002</c:v>
                </c:pt>
                <c:pt idx="6038" formatCode="0.0">
                  <c:v>14.481667</c:v>
                </c:pt>
                <c:pt idx="6039" formatCode="0.0">
                  <c:v>14.637500000000001</c:v>
                </c:pt>
                <c:pt idx="6040" formatCode="0.0">
                  <c:v>16.221667</c:v>
                </c:pt>
                <c:pt idx="6041" formatCode="0.0">
                  <c:v>18.792499999999997</c:v>
                </c:pt>
                <c:pt idx="6042" formatCode="0.0">
                  <c:v>16.8125</c:v>
                </c:pt>
                <c:pt idx="6043" formatCode="0.0">
                  <c:v>17.86</c:v>
                </c:pt>
                <c:pt idx="6044" formatCode="0.0">
                  <c:v>18.57</c:v>
                </c:pt>
                <c:pt idx="6045" formatCode="0.0">
                  <c:v>19.654286000000003</c:v>
                </c:pt>
                <c:pt idx="6046" formatCode="0.0">
                  <c:v>18.629166999999999</c:v>
                </c:pt>
                <c:pt idx="6047" formatCode="0.0">
                  <c:v>18.429167</c:v>
                </c:pt>
                <c:pt idx="6048" formatCode="0.0">
                  <c:v>17.334167000000004</c:v>
                </c:pt>
                <c:pt idx="6049" formatCode="0.0">
                  <c:v>14.575000000000001</c:v>
                </c:pt>
                <c:pt idx="6050" formatCode="0.0">
                  <c:v>13.108332999999998</c:v>
                </c:pt>
                <c:pt idx="6051" formatCode="0.0">
                  <c:v>13.39</c:v>
                </c:pt>
                <c:pt idx="6052" formatCode="0.0">
                  <c:v>15.919167</c:v>
                </c:pt>
                <c:pt idx="6053" formatCode="0.0">
                  <c:v>14.908333000000001</c:v>
                </c:pt>
                <c:pt idx="6054" formatCode="0.0">
                  <c:v>15.040833000000001</c:v>
                </c:pt>
                <c:pt idx="6055" formatCode="0.0">
                  <c:v>14.405833000000003</c:v>
                </c:pt>
                <c:pt idx="6056" formatCode="0.0">
                  <c:v>13.797500000000001</c:v>
                </c:pt>
                <c:pt idx="6057" formatCode="0.0">
                  <c:v>11.802500000000002</c:v>
                </c:pt>
                <c:pt idx="6058" formatCode="0.0">
                  <c:v>11.765000000000002</c:v>
                </c:pt>
                <c:pt idx="6059" formatCode="0.0">
                  <c:v>12.541666999999999</c:v>
                </c:pt>
                <c:pt idx="6060" formatCode="0.0">
                  <c:v>15.045833</c:v>
                </c:pt>
                <c:pt idx="6061" formatCode="0.0">
                  <c:v>16.323333000000002</c:v>
                </c:pt>
                <c:pt idx="6062" formatCode="0.0">
                  <c:v>16.729167</c:v>
                </c:pt>
                <c:pt idx="6063" formatCode="0.0">
                  <c:v>19.914999999999999</c:v>
                </c:pt>
                <c:pt idx="6064" formatCode="0.0">
                  <c:v>18.855833000000001</c:v>
                </c:pt>
                <c:pt idx="6065" formatCode="0.0">
                  <c:v>19.563332999999997</c:v>
                </c:pt>
                <c:pt idx="6066" formatCode="0.0">
                  <c:v>23.279999999999998</c:v>
                </c:pt>
                <c:pt idx="6067" formatCode="0.0">
                  <c:v>19.826667</c:v>
                </c:pt>
                <c:pt idx="6068" formatCode="0.0">
                  <c:v>17.599167000000001</c:v>
                </c:pt>
                <c:pt idx="6069" formatCode="0.0">
                  <c:v>15.145</c:v>
                </c:pt>
                <c:pt idx="6070" formatCode="0.0">
                  <c:v>14.352500000000004</c:v>
                </c:pt>
                <c:pt idx="6071" formatCode="0.0">
                  <c:v>15.386667000000003</c:v>
                </c:pt>
                <c:pt idx="6072" formatCode="0.0">
                  <c:v>15.926667</c:v>
                </c:pt>
                <c:pt idx="6073" formatCode="0.0">
                  <c:v>15.029167000000001</c:v>
                </c:pt>
                <c:pt idx="6074" formatCode="0.0">
                  <c:v>12.639166999999999</c:v>
                </c:pt>
                <c:pt idx="6075" formatCode="0.0">
                  <c:v>13.403333</c:v>
                </c:pt>
                <c:pt idx="6076" formatCode="0.0">
                  <c:v>12.219999999999999</c:v>
                </c:pt>
                <c:pt idx="6077" formatCode="0.0">
                  <c:v>11.717500000000001</c:v>
                </c:pt>
                <c:pt idx="6078" formatCode="0.0">
                  <c:v>11.503333</c:v>
                </c:pt>
                <c:pt idx="6079" formatCode="0.0">
                  <c:v>10.966667000000003</c:v>
                </c:pt>
                <c:pt idx="6080" formatCode="0.0">
                  <c:v>10.320833</c:v>
                </c:pt>
                <c:pt idx="6081" formatCode="0.0">
                  <c:v>8.9483332999999998</c:v>
                </c:pt>
                <c:pt idx="6082" formatCode="0.0">
                  <c:v>7.6316667000000011</c:v>
                </c:pt>
                <c:pt idx="6083" formatCode="0.0">
                  <c:v>6.2458333000000001</c:v>
                </c:pt>
                <c:pt idx="6084" formatCode="0.0">
                  <c:v>8.4050000000000011</c:v>
                </c:pt>
                <c:pt idx="6085" formatCode="0.0">
                  <c:v>9.6708333</c:v>
                </c:pt>
                <c:pt idx="6086" formatCode="0.0">
                  <c:v>15.944166999999998</c:v>
                </c:pt>
                <c:pt idx="6087" formatCode="0.0">
                  <c:v>18.680833</c:v>
                </c:pt>
                <c:pt idx="6088" formatCode="0.0">
                  <c:v>18.135833000000005</c:v>
                </c:pt>
                <c:pt idx="6089" formatCode="0.0">
                  <c:v>22.444999999999997</c:v>
                </c:pt>
                <c:pt idx="6090" formatCode="0.0">
                  <c:v>23.997499999999995</c:v>
                </c:pt>
                <c:pt idx="6091" formatCode="0.0">
                  <c:v>23.577500000000001</c:v>
                </c:pt>
                <c:pt idx="6092" formatCode="0.0">
                  <c:v>21.875</c:v>
                </c:pt>
                <c:pt idx="6093" formatCode="0.0">
                  <c:v>21.569167</c:v>
                </c:pt>
                <c:pt idx="6094" formatCode="0.0">
                  <c:v>22.218332999999998</c:v>
                </c:pt>
                <c:pt idx="6095" formatCode="0.0">
                  <c:v>23.762499999999992</c:v>
                </c:pt>
                <c:pt idx="6096" formatCode="0.0">
                  <c:v>25.958332999999996</c:v>
                </c:pt>
                <c:pt idx="6097" formatCode="0.0">
                  <c:v>26.985832999999996</c:v>
                </c:pt>
                <c:pt idx="6098" formatCode="0.0">
                  <c:v>22.5975</c:v>
                </c:pt>
                <c:pt idx="6099" formatCode="0.0">
                  <c:v>20.967499999999998</c:v>
                </c:pt>
                <c:pt idx="6100" formatCode="0.0">
                  <c:v>20.114999999999998</c:v>
                </c:pt>
                <c:pt idx="6101" formatCode="0.0">
                  <c:v>17.695</c:v>
                </c:pt>
                <c:pt idx="6102" formatCode="0.0">
                  <c:v>17.164166999999999</c:v>
                </c:pt>
                <c:pt idx="6103" formatCode="0.0">
                  <c:v>16.709167000000001</c:v>
                </c:pt>
                <c:pt idx="6104" formatCode="0.0">
                  <c:v>14.543333000000001</c:v>
                </c:pt>
                <c:pt idx="6105" formatCode="0.0">
                  <c:v>13.721666999999998</c:v>
                </c:pt>
                <c:pt idx="6106" formatCode="0.0">
                  <c:v>15.083333</c:v>
                </c:pt>
                <c:pt idx="6107" formatCode="0.0">
                  <c:v>17.072500000000002</c:v>
                </c:pt>
                <c:pt idx="6108" formatCode="0.0">
                  <c:v>20.62</c:v>
                </c:pt>
                <c:pt idx="6109" formatCode="0.0">
                  <c:v>22.779167000000001</c:v>
                </c:pt>
                <c:pt idx="6110" formatCode="0.0">
                  <c:v>22.495832999999998</c:v>
                </c:pt>
                <c:pt idx="6111" formatCode="0.0">
                  <c:v>21.754999999999999</c:v>
                </c:pt>
                <c:pt idx="6112" formatCode="0.0">
                  <c:v>22.121666999999999</c:v>
                </c:pt>
                <c:pt idx="6113" formatCode="0.0">
                  <c:v>21.875</c:v>
                </c:pt>
                <c:pt idx="6114" formatCode="0.0">
                  <c:v>18.5075</c:v>
                </c:pt>
                <c:pt idx="6115" formatCode="0.0">
                  <c:v>18.950832999999996</c:v>
                </c:pt>
                <c:pt idx="6116" formatCode="0.0">
                  <c:v>18.357500000000005</c:v>
                </c:pt>
                <c:pt idx="6117" formatCode="0.0">
                  <c:v>19.594166999999999</c:v>
                </c:pt>
                <c:pt idx="6118" formatCode="0.0">
                  <c:v>20.395</c:v>
                </c:pt>
                <c:pt idx="6119" formatCode="0.0">
                  <c:v>20.996666999999995</c:v>
                </c:pt>
                <c:pt idx="6120" formatCode="0.0">
                  <c:v>19.981667000000002</c:v>
                </c:pt>
                <c:pt idx="6121" formatCode="0.0">
                  <c:v>20.891667000000005</c:v>
                </c:pt>
                <c:pt idx="6122" formatCode="0.0">
                  <c:v>20.915832999999996</c:v>
                </c:pt>
                <c:pt idx="6123" formatCode="0.0">
                  <c:v>21.076667</c:v>
                </c:pt>
                <c:pt idx="6124" formatCode="0.0">
                  <c:v>21.3675</c:v>
                </c:pt>
                <c:pt idx="6125" formatCode="0.0">
                  <c:v>19.175000000000001</c:v>
                </c:pt>
                <c:pt idx="6126" formatCode="0.0">
                  <c:v>20.176666999999995</c:v>
                </c:pt>
                <c:pt idx="6127" formatCode="0.0">
                  <c:v>15.389167</c:v>
                </c:pt>
                <c:pt idx="6128" formatCode="0.0">
                  <c:v>13.05</c:v>
                </c:pt>
                <c:pt idx="6129" formatCode="0.0">
                  <c:v>10.145833</c:v>
                </c:pt>
                <c:pt idx="6130" formatCode="0.0">
                  <c:v>15.412500000000001</c:v>
                </c:pt>
                <c:pt idx="6131" formatCode="0.0">
                  <c:v>14.649166999999998</c:v>
                </c:pt>
                <c:pt idx="6132" formatCode="0.0">
                  <c:v>9.6675000000000004</c:v>
                </c:pt>
                <c:pt idx="6133" formatCode="0.0">
                  <c:v>8.1150000000000002</c:v>
                </c:pt>
                <c:pt idx="6134" formatCode="0.0">
                  <c:v>9.0533333000000002</c:v>
                </c:pt>
                <c:pt idx="6135" formatCode="0.0">
                  <c:v>8.0725000000000033</c:v>
                </c:pt>
                <c:pt idx="6136" formatCode="0.0">
                  <c:v>11.013333000000001</c:v>
                </c:pt>
                <c:pt idx="6137" formatCode="0.0">
                  <c:v>17.063332999999997</c:v>
                </c:pt>
                <c:pt idx="6138" formatCode="0.0">
                  <c:v>23.344166999999999</c:v>
                </c:pt>
                <c:pt idx="6139" formatCode="0.0">
                  <c:v>25.932499999999997</c:v>
                </c:pt>
                <c:pt idx="6140" formatCode="0.0">
                  <c:v>25.316666999999999</c:v>
                </c:pt>
                <c:pt idx="6141" formatCode="0.0">
                  <c:v>25.664999999999999</c:v>
                </c:pt>
                <c:pt idx="6142" formatCode="0.0">
                  <c:v>18.412499999999998</c:v>
                </c:pt>
                <c:pt idx="6143" formatCode="0.0">
                  <c:v>13.125</c:v>
                </c:pt>
                <c:pt idx="6144" formatCode="0.0">
                  <c:v>12.77</c:v>
                </c:pt>
                <c:pt idx="6145" formatCode="0.0">
                  <c:v>12.147500000000001</c:v>
                </c:pt>
                <c:pt idx="6146" formatCode="0.0">
                  <c:v>11.986667000000002</c:v>
                </c:pt>
                <c:pt idx="6147" formatCode="0.0">
                  <c:v>13.219167000000001</c:v>
                </c:pt>
                <c:pt idx="6148" formatCode="0.0">
                  <c:v>11.5975</c:v>
                </c:pt>
                <c:pt idx="6149" formatCode="0.0">
                  <c:v>8.9208333</c:v>
                </c:pt>
                <c:pt idx="6150" formatCode="0.0">
                  <c:v>9.9608333000000027</c:v>
                </c:pt>
                <c:pt idx="6151" formatCode="0.0">
                  <c:v>10.089167</c:v>
                </c:pt>
                <c:pt idx="6152" formatCode="0.0">
                  <c:v>10.827500000000002</c:v>
                </c:pt>
                <c:pt idx="6153" formatCode="0.0">
                  <c:v>10.244999999999999</c:v>
                </c:pt>
                <c:pt idx="6154" formatCode="0.0">
                  <c:v>9.9691667000000006</c:v>
                </c:pt>
                <c:pt idx="6155" formatCode="0.0">
                  <c:v>8.2399999999999984</c:v>
                </c:pt>
                <c:pt idx="6156" formatCode="0.0">
                  <c:v>2.5891666999999998</c:v>
                </c:pt>
                <c:pt idx="6157" formatCode="0.0">
                  <c:v>5.8483333000000002</c:v>
                </c:pt>
                <c:pt idx="6158" formatCode="0.0">
                  <c:v>8.3441666999999988</c:v>
                </c:pt>
                <c:pt idx="6159" formatCode="0.0">
                  <c:v>10.116667</c:v>
                </c:pt>
                <c:pt idx="6160" formatCode="0.0">
                  <c:v>13.157500000000002</c:v>
                </c:pt>
                <c:pt idx="6161" formatCode="0.0">
                  <c:v>25.962499999999991</c:v>
                </c:pt>
                <c:pt idx="6162" formatCode="0.0">
                  <c:v>28.994999999999997</c:v>
                </c:pt>
                <c:pt idx="6163" formatCode="0.0">
                  <c:v>23.934545</c:v>
                </c:pt>
                <c:pt idx="6164" formatCode="0.0">
                  <c:v>22.830832999999995</c:v>
                </c:pt>
                <c:pt idx="6165" formatCode="0.0">
                  <c:v>26.337499999999999</c:v>
                </c:pt>
                <c:pt idx="6166" formatCode="0.0">
                  <c:v>24.529091000000001</c:v>
                </c:pt>
                <c:pt idx="6167" formatCode="0.0">
                  <c:v>24.595832999999995</c:v>
                </c:pt>
                <c:pt idx="6168" formatCode="0.0">
                  <c:v>25.302499999999991</c:v>
                </c:pt>
                <c:pt idx="6169" formatCode="0.0">
                  <c:v>26.202499999999997</c:v>
                </c:pt>
                <c:pt idx="6170" formatCode="0.0">
                  <c:v>23.605833000000001</c:v>
                </c:pt>
                <c:pt idx="6171" formatCode="0.0">
                  <c:v>20.326667</c:v>
                </c:pt>
                <c:pt idx="6172" formatCode="0.0">
                  <c:v>21.895833</c:v>
                </c:pt>
                <c:pt idx="6173" formatCode="0.0">
                  <c:v>24.961666999999991</c:v>
                </c:pt>
                <c:pt idx="6174" formatCode="0.0">
                  <c:v>26.074999999999999</c:v>
                </c:pt>
                <c:pt idx="6175" formatCode="0.0">
                  <c:v>25.699166999999999</c:v>
                </c:pt>
                <c:pt idx="6176" formatCode="0.0">
                  <c:v>22.692499999999995</c:v>
                </c:pt>
                <c:pt idx="6177" formatCode="0.0">
                  <c:v>20.036667000000001</c:v>
                </c:pt>
                <c:pt idx="6178" formatCode="0.0">
                  <c:v>15.519167000000001</c:v>
                </c:pt>
                <c:pt idx="6179" formatCode="0.0">
                  <c:v>15.255833000000003</c:v>
                </c:pt>
                <c:pt idx="6180" formatCode="0.0">
                  <c:v>10.054167</c:v>
                </c:pt>
                <c:pt idx="6181" formatCode="0.0">
                  <c:v>2.0158332999999997</c:v>
                </c:pt>
                <c:pt idx="6182" formatCode="0.0">
                  <c:v>6.978333300000001</c:v>
                </c:pt>
                <c:pt idx="6183" formatCode="0.0">
                  <c:v>5.6416667000000009</c:v>
                </c:pt>
                <c:pt idx="6184" formatCode="0.0">
                  <c:v>9.3941667000000013</c:v>
                </c:pt>
                <c:pt idx="6185" formatCode="0.0">
                  <c:v>13.81</c:v>
                </c:pt>
                <c:pt idx="6186" formatCode="0.0">
                  <c:v>14.475000000000001</c:v>
                </c:pt>
                <c:pt idx="6187" formatCode="0.0">
                  <c:v>23.924999999999997</c:v>
                </c:pt>
                <c:pt idx="6188" formatCode="0.0">
                  <c:v>30.668332999999997</c:v>
                </c:pt>
                <c:pt idx="6189" formatCode="0.0">
                  <c:v>30.7075</c:v>
                </c:pt>
                <c:pt idx="6190" formatCode="0.0">
                  <c:v>29.486666999999997</c:v>
                </c:pt>
                <c:pt idx="6191" formatCode="0.0">
                  <c:v>29.74</c:v>
                </c:pt>
                <c:pt idx="6192" formatCode="0.0">
                  <c:v>29.983332999999988</c:v>
                </c:pt>
                <c:pt idx="6193" formatCode="0.0">
                  <c:v>28.992499999999996</c:v>
                </c:pt>
                <c:pt idx="6194" formatCode="0.0">
                  <c:v>27.494999999999997</c:v>
                </c:pt>
                <c:pt idx="6195" formatCode="0.0">
                  <c:v>28.456666999999996</c:v>
                </c:pt>
                <c:pt idx="6196" formatCode="0.0">
                  <c:v>25.397500000000001</c:v>
                </c:pt>
                <c:pt idx="6197" formatCode="0.0">
                  <c:v>23.766667000000002</c:v>
                </c:pt>
                <c:pt idx="6198" formatCode="0.0">
                  <c:v>28.654167000000005</c:v>
                </c:pt>
                <c:pt idx="6199" formatCode="0.0">
                  <c:v>18.108332999999991</c:v>
                </c:pt>
                <c:pt idx="6200" formatCode="0.0">
                  <c:v>26.835833000000001</c:v>
                </c:pt>
                <c:pt idx="6201" formatCode="0.0">
                  <c:v>24.758332999999997</c:v>
                </c:pt>
                <c:pt idx="6202" formatCode="0.0">
                  <c:v>26.024999999999999</c:v>
                </c:pt>
                <c:pt idx="6203" formatCode="0.0">
                  <c:v>24.784167</c:v>
                </c:pt>
                <c:pt idx="6204" formatCode="0.0">
                  <c:v>20.254999999999999</c:v>
                </c:pt>
                <c:pt idx="6205" formatCode="0.0">
                  <c:v>8.6166667000000015</c:v>
                </c:pt>
                <c:pt idx="6206" formatCode="0.0">
                  <c:v>20.850833000000005</c:v>
                </c:pt>
                <c:pt idx="6207" formatCode="0.0">
                  <c:v>27.186667</c:v>
                </c:pt>
                <c:pt idx="6208" formatCode="0.0">
                  <c:v>22.199166999999999</c:v>
                </c:pt>
                <c:pt idx="6209" formatCode="0.0">
                  <c:v>18.029167000000001</c:v>
                </c:pt>
                <c:pt idx="6210" formatCode="0.0">
                  <c:v>25.715</c:v>
                </c:pt>
                <c:pt idx="6211" formatCode="0.0">
                  <c:v>26.965832999999996</c:v>
                </c:pt>
                <c:pt idx="6212" formatCode="0.0">
                  <c:v>25.698333000000002</c:v>
                </c:pt>
                <c:pt idx="6213" formatCode="0.0">
                  <c:v>22.715</c:v>
                </c:pt>
                <c:pt idx="6214" formatCode="0.0">
                  <c:v>25.865832999999995</c:v>
                </c:pt>
                <c:pt idx="6215" formatCode="0.0">
                  <c:v>22.730833000000001</c:v>
                </c:pt>
                <c:pt idx="6216" formatCode="0.0">
                  <c:v>17.670832999999995</c:v>
                </c:pt>
                <c:pt idx="6217" formatCode="0.0">
                  <c:v>12.477500000000003</c:v>
                </c:pt>
                <c:pt idx="6218" formatCode="0.0">
                  <c:v>12.141666999999998</c:v>
                </c:pt>
                <c:pt idx="6219" formatCode="0.0">
                  <c:v>8.1616667000000014</c:v>
                </c:pt>
                <c:pt idx="6220" formatCode="0.0">
                  <c:v>8.5066667000000002</c:v>
                </c:pt>
                <c:pt idx="6221" formatCode="0.0">
                  <c:v>3.5583333000000001</c:v>
                </c:pt>
                <c:pt idx="6222" formatCode="0.0">
                  <c:v>4.7091666999999999</c:v>
                </c:pt>
                <c:pt idx="6223" formatCode="0.0">
                  <c:v>7.0241666999999994</c:v>
                </c:pt>
                <c:pt idx="6224" formatCode="0.0">
                  <c:v>8.4716667000000001</c:v>
                </c:pt>
                <c:pt idx="6225" formatCode="0.0">
                  <c:v>4.6049999999999995</c:v>
                </c:pt>
                <c:pt idx="6226" formatCode="0.0">
                  <c:v>4.3258332999999993</c:v>
                </c:pt>
                <c:pt idx="6227" formatCode="0.0">
                  <c:v>2.7574999999999998</c:v>
                </c:pt>
                <c:pt idx="6228" formatCode="0.0">
                  <c:v>5.1899999999999995</c:v>
                </c:pt>
                <c:pt idx="6229" formatCode="0.0">
                  <c:v>18.238332999999997</c:v>
                </c:pt>
                <c:pt idx="6230" formatCode="0.0">
                  <c:v>19.770833</c:v>
                </c:pt>
                <c:pt idx="6231" formatCode="0.0">
                  <c:v>17.714167000000003</c:v>
                </c:pt>
                <c:pt idx="6232" formatCode="0.0">
                  <c:v>17.608332999999991</c:v>
                </c:pt>
                <c:pt idx="6233" formatCode="0.0">
                  <c:v>14.668333000000001</c:v>
                </c:pt>
                <c:pt idx="6234" formatCode="0.0">
                  <c:v>15.224166999999998</c:v>
                </c:pt>
                <c:pt idx="6235" formatCode="0.0">
                  <c:v>18.110833000000003</c:v>
                </c:pt>
                <c:pt idx="6236" formatCode="0.0">
                  <c:v>22.414999999999999</c:v>
                </c:pt>
                <c:pt idx="6237" formatCode="0.0">
                  <c:v>29.566666999999995</c:v>
                </c:pt>
                <c:pt idx="6238" formatCode="0.0">
                  <c:v>30.245832999999998</c:v>
                </c:pt>
                <c:pt idx="6239" formatCode="0.0">
                  <c:v>22.462499999999991</c:v>
                </c:pt>
                <c:pt idx="6240" formatCode="0.0">
                  <c:v>19.050833000000001</c:v>
                </c:pt>
                <c:pt idx="6241" formatCode="0.0">
                  <c:v>17.640833000000001</c:v>
                </c:pt>
                <c:pt idx="6242" formatCode="0.0">
                  <c:v>16.853332999999996</c:v>
                </c:pt>
                <c:pt idx="6243" formatCode="0.0">
                  <c:v>14.241666999999998</c:v>
                </c:pt>
                <c:pt idx="6244" formatCode="0.0">
                  <c:v>13.183333000000001</c:v>
                </c:pt>
                <c:pt idx="6245" formatCode="0.0">
                  <c:v>12.773333000000001</c:v>
                </c:pt>
                <c:pt idx="6246" formatCode="0.0">
                  <c:v>7.6016667000000009</c:v>
                </c:pt>
                <c:pt idx="6247" formatCode="0.0">
                  <c:v>10.880833000000003</c:v>
                </c:pt>
                <c:pt idx="6248" formatCode="0.0">
                  <c:v>9.81</c:v>
                </c:pt>
                <c:pt idx="6249" formatCode="0.0">
                  <c:v>9.1241666999999982</c:v>
                </c:pt>
                <c:pt idx="6250" formatCode="0.0">
                  <c:v>8.5758333000000029</c:v>
                </c:pt>
                <c:pt idx="6251" formatCode="0.0">
                  <c:v>12.713332999999999</c:v>
                </c:pt>
                <c:pt idx="6252" formatCode="0.0">
                  <c:v>11.425000000000002</c:v>
                </c:pt>
                <c:pt idx="6253" formatCode="0.0">
                  <c:v>7.9624999999999995</c:v>
                </c:pt>
                <c:pt idx="6254" formatCode="0.0">
                  <c:v>4.2433332999999998</c:v>
                </c:pt>
                <c:pt idx="6255" formatCode="0.0">
                  <c:v>3.5683333000000004</c:v>
                </c:pt>
                <c:pt idx="6256" formatCode="0.0">
                  <c:v>2.8774999999999995</c:v>
                </c:pt>
                <c:pt idx="6257" formatCode="0.0">
                  <c:v>10.949167000000001</c:v>
                </c:pt>
                <c:pt idx="6258" formatCode="0.0">
                  <c:v>15.202500000000002</c:v>
                </c:pt>
                <c:pt idx="6259" formatCode="0.0">
                  <c:v>15.859167000000003</c:v>
                </c:pt>
                <c:pt idx="6260" formatCode="0.0">
                  <c:v>17.117500000000003</c:v>
                </c:pt>
                <c:pt idx="6261" formatCode="0.0">
                  <c:v>12.711666999999998</c:v>
                </c:pt>
                <c:pt idx="6262" formatCode="0.0">
                  <c:v>12.7575</c:v>
                </c:pt>
                <c:pt idx="6263" formatCode="0.0">
                  <c:v>12.306667000000003</c:v>
                </c:pt>
                <c:pt idx="6264" formatCode="0.0">
                  <c:v>8.584166699999999</c:v>
                </c:pt>
                <c:pt idx="6265" formatCode="0.0">
                  <c:v>5.8133333</c:v>
                </c:pt>
                <c:pt idx="6266" formatCode="0.0">
                  <c:v>4.1099999999999994</c:v>
                </c:pt>
                <c:pt idx="6267" formatCode="0.0">
                  <c:v>4.0583333000000001</c:v>
                </c:pt>
                <c:pt idx="6268" formatCode="0.0">
                  <c:v>3.6108332999999999</c:v>
                </c:pt>
                <c:pt idx="6269" formatCode="0.0">
                  <c:v>3.7141666999999998</c:v>
                </c:pt>
                <c:pt idx="6270" formatCode="0.0">
                  <c:v>5.0608332999999988</c:v>
                </c:pt>
                <c:pt idx="6271" formatCode="0.0">
                  <c:v>2.6141667000000002</c:v>
                </c:pt>
                <c:pt idx="6272" formatCode="0.0">
                  <c:v>4.4591666999999999</c:v>
                </c:pt>
                <c:pt idx="6273" formatCode="0.0">
                  <c:v>4.0383332999999997</c:v>
                </c:pt>
                <c:pt idx="6274" formatCode="0.0">
                  <c:v>2.8441667000000002</c:v>
                </c:pt>
                <c:pt idx="6275" formatCode="0.0">
                  <c:v>1.7324999999999997</c:v>
                </c:pt>
                <c:pt idx="6276" formatCode="0.0">
                  <c:v>0.8</c:v>
                </c:pt>
                <c:pt idx="6277" formatCode="0.0">
                  <c:v>0.85000000000000009</c:v>
                </c:pt>
                <c:pt idx="6278" formatCode="0.0">
                  <c:v>3.0463635999999998</c:v>
                </c:pt>
                <c:pt idx="6279" formatCode="0.0">
                  <c:v>5.0016667000000012</c:v>
                </c:pt>
                <c:pt idx="6280" formatCode="0.0">
                  <c:v>6.130833299999999</c:v>
                </c:pt>
                <c:pt idx="6281" formatCode="0.0">
                  <c:v>10.822500000000002</c:v>
                </c:pt>
                <c:pt idx="6282" formatCode="0.0">
                  <c:v>13.171667000000001</c:v>
                </c:pt>
                <c:pt idx="6283" formatCode="0.0">
                  <c:v>15.326667</c:v>
                </c:pt>
                <c:pt idx="6284" formatCode="0.0">
                  <c:v>13.045833</c:v>
                </c:pt>
                <c:pt idx="6285" formatCode="0.0">
                  <c:v>12.734166999999999</c:v>
                </c:pt>
                <c:pt idx="6286" formatCode="0.0">
                  <c:v>14.124166999999998</c:v>
                </c:pt>
                <c:pt idx="6287" formatCode="0.0">
                  <c:v>17.190833000000001</c:v>
                </c:pt>
                <c:pt idx="6288" formatCode="0.0">
                  <c:v>16.673333</c:v>
                </c:pt>
                <c:pt idx="6289" formatCode="0.0">
                  <c:v>13.666667</c:v>
                </c:pt>
                <c:pt idx="6290" formatCode="0.0">
                  <c:v>12.826667</c:v>
                </c:pt>
                <c:pt idx="6291" formatCode="0.0">
                  <c:v>13.663333</c:v>
                </c:pt>
                <c:pt idx="6292" formatCode="0.0">
                  <c:v>11.726667000000001</c:v>
                </c:pt>
                <c:pt idx="6293" formatCode="0.0">
                  <c:v>9.8408333000000034</c:v>
                </c:pt>
                <c:pt idx="6294" formatCode="0.0">
                  <c:v>13.402500000000002</c:v>
                </c:pt>
                <c:pt idx="6295" formatCode="0.0">
                  <c:v>13.763333000000001</c:v>
                </c:pt>
                <c:pt idx="6296" formatCode="0.0">
                  <c:v>12.031667000000001</c:v>
                </c:pt>
                <c:pt idx="6297" formatCode="0.0">
                  <c:v>12.081667000000001</c:v>
                </c:pt>
                <c:pt idx="6298" formatCode="0.0">
                  <c:v>12.999167</c:v>
                </c:pt>
                <c:pt idx="6299" formatCode="0.0">
                  <c:v>13.552500000000002</c:v>
                </c:pt>
                <c:pt idx="6300" formatCode="0.0">
                  <c:v>12.760833</c:v>
                </c:pt>
                <c:pt idx="6301" formatCode="0.0">
                  <c:v>12.293333000000001</c:v>
                </c:pt>
                <c:pt idx="6302" formatCode="0.0">
                  <c:v>11.649166999999998</c:v>
                </c:pt>
                <c:pt idx="6303" formatCode="0.0">
                  <c:v>9.2083332999999996</c:v>
                </c:pt>
                <c:pt idx="6304" formatCode="0.0">
                  <c:v>10.18</c:v>
                </c:pt>
                <c:pt idx="6305" formatCode="0.0">
                  <c:v>12.915000000000001</c:v>
                </c:pt>
                <c:pt idx="6306" formatCode="0.0">
                  <c:v>13.2425</c:v>
                </c:pt>
                <c:pt idx="6307" formatCode="0.0">
                  <c:v>16.84</c:v>
                </c:pt>
                <c:pt idx="6308" formatCode="0.0">
                  <c:v>24.384167000000001</c:v>
                </c:pt>
                <c:pt idx="6309" formatCode="0.0">
                  <c:v>26.717500000000001</c:v>
                </c:pt>
                <c:pt idx="6310" formatCode="0.0">
                  <c:v>28.412499999999998</c:v>
                </c:pt>
                <c:pt idx="6311" formatCode="0.0">
                  <c:v>28.184999999999999</c:v>
                </c:pt>
                <c:pt idx="6312" formatCode="0.0">
                  <c:v>28.717500000000001</c:v>
                </c:pt>
                <c:pt idx="6313" formatCode="0.0">
                  <c:v>27.616667000000003</c:v>
                </c:pt>
                <c:pt idx="6314" formatCode="0.0">
                  <c:v>24.536667000000001</c:v>
                </c:pt>
                <c:pt idx="6315" formatCode="0.0">
                  <c:v>18.690000000000001</c:v>
                </c:pt>
                <c:pt idx="6316" formatCode="0.0">
                  <c:v>21.797499999999996</c:v>
                </c:pt>
                <c:pt idx="6317" formatCode="0.0">
                  <c:v>26.045000000000002</c:v>
                </c:pt>
                <c:pt idx="6318" formatCode="0.0">
                  <c:v>25.805</c:v>
                </c:pt>
                <c:pt idx="6319" formatCode="0.0">
                  <c:v>26.179167000000003</c:v>
                </c:pt>
                <c:pt idx="6320" formatCode="0.0">
                  <c:v>27.19</c:v>
                </c:pt>
                <c:pt idx="6321" formatCode="0.0">
                  <c:v>18.943332999999992</c:v>
                </c:pt>
                <c:pt idx="6322" formatCode="0.0">
                  <c:v>15.824167000000001</c:v>
                </c:pt>
                <c:pt idx="6323" formatCode="0.0">
                  <c:v>20.206666999999996</c:v>
                </c:pt>
                <c:pt idx="6324" formatCode="0.0">
                  <c:v>21.582499999999996</c:v>
                </c:pt>
                <c:pt idx="6325" formatCode="0.0">
                  <c:v>15.373333000000002</c:v>
                </c:pt>
                <c:pt idx="6326" formatCode="0.0">
                  <c:v>17.928332999999991</c:v>
                </c:pt>
                <c:pt idx="6327" formatCode="0.0">
                  <c:v>21.855833000000001</c:v>
                </c:pt>
                <c:pt idx="6328" formatCode="0.0">
                  <c:v>14.7775</c:v>
                </c:pt>
                <c:pt idx="6329" formatCode="0.0">
                  <c:v>19.908332999999992</c:v>
                </c:pt>
                <c:pt idx="6330" formatCode="0.0">
                  <c:v>24.055</c:v>
                </c:pt>
                <c:pt idx="6331" formatCode="0.0">
                  <c:v>27.128332999999998</c:v>
                </c:pt>
                <c:pt idx="6332" formatCode="0.0">
                  <c:v>31.872499999999995</c:v>
                </c:pt>
                <c:pt idx="6333" formatCode="0.0">
                  <c:v>32.251666999999998</c:v>
                </c:pt>
                <c:pt idx="6334" formatCode="0.0">
                  <c:v>33.661666999999994</c:v>
                </c:pt>
                <c:pt idx="6335" formatCode="0.0">
                  <c:v>33.2575</c:v>
                </c:pt>
                <c:pt idx="6336" formatCode="0.0">
                  <c:v>32.125833000000007</c:v>
                </c:pt>
                <c:pt idx="6337" formatCode="0.0">
                  <c:v>29.233332999999991</c:v>
                </c:pt>
                <c:pt idx="6338" formatCode="0.0">
                  <c:v>26.062499999999996</c:v>
                </c:pt>
                <c:pt idx="6339" formatCode="0.0">
                  <c:v>24.227499999999996</c:v>
                </c:pt>
                <c:pt idx="6340" formatCode="0.0">
                  <c:v>20.774999999999999</c:v>
                </c:pt>
                <c:pt idx="6341" formatCode="0.0">
                  <c:v>18.564167000000001</c:v>
                </c:pt>
                <c:pt idx="6342" formatCode="0.0">
                  <c:v>20.215833</c:v>
                </c:pt>
                <c:pt idx="6343" formatCode="0.0">
                  <c:v>21.325832999999996</c:v>
                </c:pt>
                <c:pt idx="6344" formatCode="0.0">
                  <c:v>17.642499999999991</c:v>
                </c:pt>
                <c:pt idx="6345" formatCode="0.0">
                  <c:v>17.382499999999997</c:v>
                </c:pt>
                <c:pt idx="6346" formatCode="0.0">
                  <c:v>15.93</c:v>
                </c:pt>
                <c:pt idx="6347" formatCode="0.0">
                  <c:v>12.460833000000003</c:v>
                </c:pt>
                <c:pt idx="6348" formatCode="0.0">
                  <c:v>9.9608333000000027</c:v>
                </c:pt>
                <c:pt idx="6349" formatCode="0.0">
                  <c:v>18.963332999999992</c:v>
                </c:pt>
                <c:pt idx="6350" formatCode="0.0">
                  <c:v>16.623332999999995</c:v>
                </c:pt>
                <c:pt idx="6351" formatCode="0.0">
                  <c:v>6.590833299999999</c:v>
                </c:pt>
                <c:pt idx="6352" formatCode="0.0">
                  <c:v>8.709166699999999</c:v>
                </c:pt>
                <c:pt idx="6353" formatCode="0.0">
                  <c:v>11.029167000000001</c:v>
                </c:pt>
                <c:pt idx="6354" formatCode="0.0">
                  <c:v>13.988333000000001</c:v>
                </c:pt>
                <c:pt idx="6355" formatCode="0.0">
                  <c:v>15.693333000000001</c:v>
                </c:pt>
                <c:pt idx="6356" formatCode="0.0">
                  <c:v>17.455832999999991</c:v>
                </c:pt>
                <c:pt idx="6357" formatCode="0.0">
                  <c:v>19.348332999999997</c:v>
                </c:pt>
                <c:pt idx="6358" formatCode="0.0">
                  <c:v>15.505000000000003</c:v>
                </c:pt>
                <c:pt idx="6359" formatCode="0.0">
                  <c:v>19.375</c:v>
                </c:pt>
                <c:pt idx="6360" formatCode="0.0">
                  <c:v>22.625833</c:v>
                </c:pt>
                <c:pt idx="6361" formatCode="0.0">
                  <c:v>28.747499999999995</c:v>
                </c:pt>
                <c:pt idx="6362" formatCode="0.0">
                  <c:v>24.884167000000001</c:v>
                </c:pt>
                <c:pt idx="6363" formatCode="0.0">
                  <c:v>20.348332999999997</c:v>
                </c:pt>
                <c:pt idx="6364" formatCode="0.0">
                  <c:v>16.829999999999995</c:v>
                </c:pt>
                <c:pt idx="6365" formatCode="0.0">
                  <c:v>14.349167</c:v>
                </c:pt>
                <c:pt idx="6366" formatCode="0.0">
                  <c:v>12.556667000000003</c:v>
                </c:pt>
                <c:pt idx="6367" formatCode="0.0">
                  <c:v>10.101667000000001</c:v>
                </c:pt>
                <c:pt idx="6368" formatCode="0.0">
                  <c:v>9.8600000000000012</c:v>
                </c:pt>
                <c:pt idx="6369" formatCode="0.0">
                  <c:v>10.52</c:v>
                </c:pt>
                <c:pt idx="6370" formatCode="0.0">
                  <c:v>12.401667</c:v>
                </c:pt>
                <c:pt idx="6371" formatCode="0.0">
                  <c:v>13.103333000000001</c:v>
                </c:pt>
                <c:pt idx="6372" formatCode="0.0">
                  <c:v>7.6824999999999992</c:v>
                </c:pt>
                <c:pt idx="6373" formatCode="0.0">
                  <c:v>10.429167</c:v>
                </c:pt>
                <c:pt idx="6374" formatCode="0.0">
                  <c:v>12.120833000000001</c:v>
                </c:pt>
                <c:pt idx="6375" formatCode="0.0">
                  <c:v>11.519167000000001</c:v>
                </c:pt>
                <c:pt idx="6376" formatCode="0.0">
                  <c:v>9.9325000000000028</c:v>
                </c:pt>
                <c:pt idx="6377" formatCode="0.0">
                  <c:v>17.75</c:v>
                </c:pt>
                <c:pt idx="6378" formatCode="0.0">
                  <c:v>26.240832999999995</c:v>
                </c:pt>
                <c:pt idx="6379" formatCode="0.0">
                  <c:v>31.561667</c:v>
                </c:pt>
                <c:pt idx="6380" formatCode="0.0">
                  <c:v>31.258332999999997</c:v>
                </c:pt>
                <c:pt idx="6381" formatCode="0.0">
                  <c:v>27.843332999999998</c:v>
                </c:pt>
                <c:pt idx="6382" formatCode="0.0">
                  <c:v>24.930833</c:v>
                </c:pt>
                <c:pt idx="6383" formatCode="0.0">
                  <c:v>24.184166999999999</c:v>
                </c:pt>
                <c:pt idx="6384" formatCode="0.0">
                  <c:v>24.742499999999996</c:v>
                </c:pt>
                <c:pt idx="6385" formatCode="0.0">
                  <c:v>22.733332999999991</c:v>
                </c:pt>
                <c:pt idx="6386" formatCode="0.0">
                  <c:v>21.583332999999996</c:v>
                </c:pt>
                <c:pt idx="6387" formatCode="0.0">
                  <c:v>19.090833</c:v>
                </c:pt>
                <c:pt idx="6388" formatCode="0.0">
                  <c:v>24.1675</c:v>
                </c:pt>
                <c:pt idx="6389" formatCode="0.0">
                  <c:v>21.699166999999999</c:v>
                </c:pt>
                <c:pt idx="6390" formatCode="0.0">
                  <c:v>18.8675</c:v>
                </c:pt>
                <c:pt idx="6391" formatCode="0.0">
                  <c:v>16.552499999999991</c:v>
                </c:pt>
                <c:pt idx="6392" formatCode="0.0">
                  <c:v>15.338332999999999</c:v>
                </c:pt>
                <c:pt idx="6393" formatCode="0.0">
                  <c:v>14.672500000000003</c:v>
                </c:pt>
                <c:pt idx="6394" formatCode="0.0">
                  <c:v>13.739999999999998</c:v>
                </c:pt>
                <c:pt idx="6395" formatCode="0.0">
                  <c:v>13.2225</c:v>
                </c:pt>
                <c:pt idx="6396" formatCode="0.0">
                  <c:v>12.825000000000001</c:v>
                </c:pt>
                <c:pt idx="6397" formatCode="0.0">
                  <c:v>13.185833000000002</c:v>
                </c:pt>
                <c:pt idx="6398" formatCode="0.0">
                  <c:v>12.978333000000001</c:v>
                </c:pt>
                <c:pt idx="6399" formatCode="0.0">
                  <c:v>14.849167</c:v>
                </c:pt>
                <c:pt idx="6400" formatCode="0.0">
                  <c:v>18.855833000000001</c:v>
                </c:pt>
                <c:pt idx="6401" formatCode="0.0">
                  <c:v>26.712499999999995</c:v>
                </c:pt>
                <c:pt idx="6402" formatCode="0.0">
                  <c:v>27.891667000000005</c:v>
                </c:pt>
                <c:pt idx="6403" formatCode="0.0">
                  <c:v>22.966666999999998</c:v>
                </c:pt>
                <c:pt idx="6404" formatCode="0.0">
                  <c:v>21.895</c:v>
                </c:pt>
                <c:pt idx="6405" formatCode="0.0">
                  <c:v>23.574999999999999</c:v>
                </c:pt>
                <c:pt idx="6406" formatCode="0.0">
                  <c:v>23.348332999999997</c:v>
                </c:pt>
                <c:pt idx="6407" formatCode="0.0">
                  <c:v>23.072500000000002</c:v>
                </c:pt>
                <c:pt idx="6408" formatCode="0.0">
                  <c:v>22.009167000000001</c:v>
                </c:pt>
                <c:pt idx="6409" formatCode="0.0">
                  <c:v>20.224167000000001</c:v>
                </c:pt>
                <c:pt idx="6410" formatCode="0.0">
                  <c:v>18.525832999999995</c:v>
                </c:pt>
                <c:pt idx="6411" formatCode="0.0">
                  <c:v>18.009167000000001</c:v>
                </c:pt>
                <c:pt idx="6412" formatCode="0.0">
                  <c:v>17.276667</c:v>
                </c:pt>
                <c:pt idx="6413" formatCode="0.0">
                  <c:v>16.833333</c:v>
                </c:pt>
                <c:pt idx="6414" formatCode="0.0">
                  <c:v>16.397500000000001</c:v>
                </c:pt>
                <c:pt idx="6415" formatCode="0.0">
                  <c:v>16.579999999999995</c:v>
                </c:pt>
                <c:pt idx="6416" formatCode="0.0">
                  <c:v>16.763332999999992</c:v>
                </c:pt>
                <c:pt idx="6417" formatCode="0.0">
                  <c:v>16.644166999999999</c:v>
                </c:pt>
                <c:pt idx="6418" formatCode="0.0">
                  <c:v>14.845000000000002</c:v>
                </c:pt>
                <c:pt idx="6419" formatCode="0.0">
                  <c:v>13.149166999999998</c:v>
                </c:pt>
                <c:pt idx="6420" formatCode="0.0">
                  <c:v>16.095832999999995</c:v>
                </c:pt>
                <c:pt idx="6421" formatCode="0.0">
                  <c:v>10.501667000000001</c:v>
                </c:pt>
                <c:pt idx="6422" formatCode="0.0">
                  <c:v>14.683333000000001</c:v>
                </c:pt>
                <c:pt idx="6423" formatCode="0.0">
                  <c:v>15.5375</c:v>
                </c:pt>
                <c:pt idx="6424" formatCode="0.0">
                  <c:v>17.143332999999991</c:v>
                </c:pt>
                <c:pt idx="6425" formatCode="0.0">
                  <c:v>22.387499999999996</c:v>
                </c:pt>
                <c:pt idx="6426" formatCode="0.0">
                  <c:v>22.150000000000002</c:v>
                </c:pt>
                <c:pt idx="6427" formatCode="0.0">
                  <c:v>21.24</c:v>
                </c:pt>
                <c:pt idx="6428" formatCode="0.0">
                  <c:v>20.702499999999997</c:v>
                </c:pt>
                <c:pt idx="6429" formatCode="0.0">
                  <c:v>20.786666999999998</c:v>
                </c:pt>
                <c:pt idx="6430" formatCode="0.0">
                  <c:v>23.176666999999995</c:v>
                </c:pt>
                <c:pt idx="6431" formatCode="0.0">
                  <c:v>24.184999999999999</c:v>
                </c:pt>
                <c:pt idx="6432" formatCode="0.0">
                  <c:v>24.748332999999992</c:v>
                </c:pt>
                <c:pt idx="6433" formatCode="0.0">
                  <c:v>24.426666999999991</c:v>
                </c:pt>
                <c:pt idx="6434" formatCode="0.0">
                  <c:v>25.168332999999997</c:v>
                </c:pt>
                <c:pt idx="6435" formatCode="0.0">
                  <c:v>24.156666999999999</c:v>
                </c:pt>
                <c:pt idx="6436" formatCode="0.0">
                  <c:v>24.475833000000002</c:v>
                </c:pt>
                <c:pt idx="6437" formatCode="0.0">
                  <c:v>25.114166999999998</c:v>
                </c:pt>
                <c:pt idx="6438" formatCode="0.0">
                  <c:v>24.752499999999998</c:v>
                </c:pt>
                <c:pt idx="6439" formatCode="0.0">
                  <c:v>24.888332999999992</c:v>
                </c:pt>
                <c:pt idx="6440" formatCode="0.0">
                  <c:v>25.055</c:v>
                </c:pt>
                <c:pt idx="6441" formatCode="0.0">
                  <c:v>22.999167</c:v>
                </c:pt>
                <c:pt idx="6442" formatCode="0.0">
                  <c:v>23.465832999999996</c:v>
                </c:pt>
                <c:pt idx="6443" formatCode="0.0">
                  <c:v>23.780832999999998</c:v>
                </c:pt>
                <c:pt idx="6444" formatCode="0.0">
                  <c:v>26.213332999999995</c:v>
                </c:pt>
                <c:pt idx="6445" formatCode="0.0">
                  <c:v>27.012499999999996</c:v>
                </c:pt>
                <c:pt idx="6446" formatCode="0.0">
                  <c:v>27.761666999999996</c:v>
                </c:pt>
                <c:pt idx="6447" formatCode="0.0">
                  <c:v>28.742499999999996</c:v>
                </c:pt>
                <c:pt idx="6448" formatCode="0.0">
                  <c:v>23.303332999999995</c:v>
                </c:pt>
                <c:pt idx="6449" formatCode="0.0">
                  <c:v>27.390833000000001</c:v>
                </c:pt>
                <c:pt idx="6450" formatCode="0.0">
                  <c:v>34.216666999999994</c:v>
                </c:pt>
                <c:pt idx="6451" formatCode="0.0">
                  <c:v>41.9375</c:v>
                </c:pt>
                <c:pt idx="6452" formatCode="0.0">
                  <c:v>37.47</c:v>
                </c:pt>
                <c:pt idx="6453" formatCode="0.0">
                  <c:v>36.536666999999994</c:v>
                </c:pt>
                <c:pt idx="6454" formatCode="0.0">
                  <c:v>37.608333000000009</c:v>
                </c:pt>
                <c:pt idx="6455" formatCode="0.0">
                  <c:v>37.760833000000012</c:v>
                </c:pt>
                <c:pt idx="6456" formatCode="0.0">
                  <c:v>38.218333000000008</c:v>
                </c:pt>
                <c:pt idx="6457" formatCode="0.0">
                  <c:v>35.565000000000005</c:v>
                </c:pt>
                <c:pt idx="6458" formatCode="0.0">
                  <c:v>32.983333000000002</c:v>
                </c:pt>
                <c:pt idx="6459" formatCode="0.0">
                  <c:v>31.300833000000001</c:v>
                </c:pt>
                <c:pt idx="6460" formatCode="0.0">
                  <c:v>30.1525</c:v>
                </c:pt>
                <c:pt idx="6461" formatCode="0.0">
                  <c:v>29.04</c:v>
                </c:pt>
                <c:pt idx="6462" formatCode="0.0">
                  <c:v>29.517499999999995</c:v>
                </c:pt>
                <c:pt idx="6463" formatCode="0.0">
                  <c:v>28.567499999999995</c:v>
                </c:pt>
                <c:pt idx="6464" formatCode="0.0">
                  <c:v>28.1675</c:v>
                </c:pt>
                <c:pt idx="6465" formatCode="0.0">
                  <c:v>26.821667000000001</c:v>
                </c:pt>
                <c:pt idx="6466" formatCode="0.0">
                  <c:v>26.043332999999997</c:v>
                </c:pt>
                <c:pt idx="6467" formatCode="0.0">
                  <c:v>13.493333</c:v>
                </c:pt>
                <c:pt idx="6468" formatCode="0.0">
                  <c:v>8.5191667000000013</c:v>
                </c:pt>
                <c:pt idx="6469" formatCode="0.0">
                  <c:v>11.285</c:v>
                </c:pt>
                <c:pt idx="6470" formatCode="0.0">
                  <c:v>12.1075</c:v>
                </c:pt>
                <c:pt idx="6471" formatCode="0.0">
                  <c:v>14.469167000000002</c:v>
                </c:pt>
                <c:pt idx="6472" formatCode="0.0">
                  <c:v>17.242499999999996</c:v>
                </c:pt>
                <c:pt idx="6473" formatCode="0.0">
                  <c:v>15.160833</c:v>
                </c:pt>
                <c:pt idx="6474" formatCode="0.0">
                  <c:v>19.331666999999999</c:v>
                </c:pt>
                <c:pt idx="6475" formatCode="0.0">
                  <c:v>24.273332999999997</c:v>
                </c:pt>
                <c:pt idx="6476" formatCode="0.0">
                  <c:v>25.641667000000005</c:v>
                </c:pt>
                <c:pt idx="6477" formatCode="0.0">
                  <c:v>27.1</c:v>
                </c:pt>
                <c:pt idx="6478" formatCode="0.0">
                  <c:v>27.500833</c:v>
                </c:pt>
                <c:pt idx="6479" formatCode="0.0">
                  <c:v>29.3475</c:v>
                </c:pt>
                <c:pt idx="6480" formatCode="0.0">
                  <c:v>30.202499999999997</c:v>
                </c:pt>
                <c:pt idx="6481" formatCode="0.0">
                  <c:v>31.741667</c:v>
                </c:pt>
                <c:pt idx="6482" formatCode="0.0">
                  <c:v>30.574166999999999</c:v>
                </c:pt>
                <c:pt idx="6483" formatCode="0.0">
                  <c:v>28.306667000000001</c:v>
                </c:pt>
                <c:pt idx="6484" formatCode="0.0">
                  <c:v>27.006667</c:v>
                </c:pt>
                <c:pt idx="6485" formatCode="0.0">
                  <c:v>21.226666999999996</c:v>
                </c:pt>
                <c:pt idx="6486" formatCode="0.0">
                  <c:v>22.786666999999998</c:v>
                </c:pt>
                <c:pt idx="6487" formatCode="0.0">
                  <c:v>27.583332999999996</c:v>
                </c:pt>
                <c:pt idx="6488" formatCode="0.0">
                  <c:v>29.181667000000001</c:v>
                </c:pt>
                <c:pt idx="6489" formatCode="0.0">
                  <c:v>28.158332999999995</c:v>
                </c:pt>
                <c:pt idx="6490" formatCode="0.0">
                  <c:v>27.150832999999999</c:v>
                </c:pt>
                <c:pt idx="6491" formatCode="0.0">
                  <c:v>27.305833</c:v>
                </c:pt>
                <c:pt idx="6492" formatCode="0.0">
                  <c:v>26.788332999999998</c:v>
                </c:pt>
                <c:pt idx="6493" formatCode="0.0">
                  <c:v>23.560832999999995</c:v>
                </c:pt>
                <c:pt idx="6494" formatCode="0.0">
                  <c:v>5.4550000000000001</c:v>
                </c:pt>
                <c:pt idx="6495" formatCode="0.0">
                  <c:v>13.763333000000001</c:v>
                </c:pt>
                <c:pt idx="6496" formatCode="0.0">
                  <c:v>18.767499999999991</c:v>
                </c:pt>
                <c:pt idx="6497" formatCode="0.0">
                  <c:v>16.970832999999995</c:v>
                </c:pt>
                <c:pt idx="6498" formatCode="0.0">
                  <c:v>16.172499999999996</c:v>
                </c:pt>
                <c:pt idx="6499" formatCode="0.0">
                  <c:v>17.135000000000005</c:v>
                </c:pt>
                <c:pt idx="6500" formatCode="0.0">
                  <c:v>18.188332999999997</c:v>
                </c:pt>
                <c:pt idx="6501" formatCode="0.0">
                  <c:v>19.806667000000001</c:v>
                </c:pt>
                <c:pt idx="6502" formatCode="0.0">
                  <c:v>20.776667</c:v>
                </c:pt>
                <c:pt idx="6503" formatCode="0.0">
                  <c:v>22.396667000000001</c:v>
                </c:pt>
                <c:pt idx="6504" formatCode="0.0">
                  <c:v>21.993332999999996</c:v>
                </c:pt>
                <c:pt idx="6505" formatCode="0.0">
                  <c:v>22.491667</c:v>
                </c:pt>
                <c:pt idx="6506" formatCode="0.0">
                  <c:v>20.894166999999999</c:v>
                </c:pt>
                <c:pt idx="6507" formatCode="0.0">
                  <c:v>18.385833000000002</c:v>
                </c:pt>
                <c:pt idx="6508" formatCode="0.0">
                  <c:v>16.502499999999998</c:v>
                </c:pt>
                <c:pt idx="6509" formatCode="0.0">
                  <c:v>13.976667000000003</c:v>
                </c:pt>
                <c:pt idx="6510" formatCode="0.0">
                  <c:v>13.903333</c:v>
                </c:pt>
                <c:pt idx="6511" formatCode="0.0">
                  <c:v>13.846667</c:v>
                </c:pt>
                <c:pt idx="6512" formatCode="0.0">
                  <c:v>13.3</c:v>
                </c:pt>
                <c:pt idx="6513" formatCode="0.0">
                  <c:v>12.685833000000002</c:v>
                </c:pt>
                <c:pt idx="6514" formatCode="0.0">
                  <c:v>11.675833000000003</c:v>
                </c:pt>
                <c:pt idx="6515" formatCode="0.0">
                  <c:v>10.6225</c:v>
                </c:pt>
                <c:pt idx="6516" formatCode="0.0">
                  <c:v>9.2133332999999986</c:v>
                </c:pt>
                <c:pt idx="6517" formatCode="0.0">
                  <c:v>9.0416666999999986</c:v>
                </c:pt>
                <c:pt idx="6518" formatCode="0.0">
                  <c:v>10.328333000000001</c:v>
                </c:pt>
                <c:pt idx="6519" formatCode="0.0">
                  <c:v>11.488333000000001</c:v>
                </c:pt>
                <c:pt idx="6520" formatCode="0.0">
                  <c:v>9.6533333000000034</c:v>
                </c:pt>
                <c:pt idx="6521" formatCode="0.0">
                  <c:v>10.295</c:v>
                </c:pt>
                <c:pt idx="6522" formatCode="0.0">
                  <c:v>11.739999999999998</c:v>
                </c:pt>
                <c:pt idx="6523" formatCode="0.0">
                  <c:v>15.725833</c:v>
                </c:pt>
                <c:pt idx="6524" formatCode="0.0">
                  <c:v>18.458332999999996</c:v>
                </c:pt>
                <c:pt idx="6525" formatCode="0.0">
                  <c:v>18.861667000000001</c:v>
                </c:pt>
                <c:pt idx="6526" formatCode="0.0">
                  <c:v>18.511666999999999</c:v>
                </c:pt>
                <c:pt idx="6527" formatCode="0.0">
                  <c:v>20.146667000000001</c:v>
                </c:pt>
                <c:pt idx="6528" formatCode="0.0">
                  <c:v>18.092499999999998</c:v>
                </c:pt>
                <c:pt idx="6529" formatCode="0.0">
                  <c:v>16.621666999999999</c:v>
                </c:pt>
                <c:pt idx="6530" formatCode="0.0">
                  <c:v>15.568333000000001</c:v>
                </c:pt>
                <c:pt idx="6531" formatCode="0.0">
                  <c:v>16.1675</c:v>
                </c:pt>
                <c:pt idx="6532" formatCode="0.0">
                  <c:v>15.631666999999998</c:v>
                </c:pt>
                <c:pt idx="6533" formatCode="0.0">
                  <c:v>14.02</c:v>
                </c:pt>
                <c:pt idx="6534" formatCode="0.0">
                  <c:v>11.83</c:v>
                </c:pt>
                <c:pt idx="6535" formatCode="0.0">
                  <c:v>12.159167</c:v>
                </c:pt>
                <c:pt idx="6536" formatCode="0.0">
                  <c:v>10.893333</c:v>
                </c:pt>
                <c:pt idx="6537" formatCode="0.0">
                  <c:v>9.9341666999999987</c:v>
                </c:pt>
                <c:pt idx="6538" formatCode="0.0">
                  <c:v>9.8000000000000007</c:v>
                </c:pt>
                <c:pt idx="6539" formatCode="0.0">
                  <c:v>9.4408333000000013</c:v>
                </c:pt>
                <c:pt idx="6540" formatCode="0.0">
                  <c:v>6.9458333000000003</c:v>
                </c:pt>
                <c:pt idx="6541" formatCode="0.0">
                  <c:v>5.7258332999999988</c:v>
                </c:pt>
                <c:pt idx="6542" formatCode="0.0">
                  <c:v>7.6849999999999987</c:v>
                </c:pt>
                <c:pt idx="6543" formatCode="0.0">
                  <c:v>7.584166699999999</c:v>
                </c:pt>
                <c:pt idx="6544" formatCode="0.0">
                  <c:v>13.9275</c:v>
                </c:pt>
                <c:pt idx="6545" formatCode="0.0">
                  <c:v>21.769166999999996</c:v>
                </c:pt>
                <c:pt idx="6546" formatCode="0.0">
                  <c:v>25.425832999999997</c:v>
                </c:pt>
                <c:pt idx="6547" formatCode="0.0">
                  <c:v>24.260833000000002</c:v>
                </c:pt>
                <c:pt idx="6548" formatCode="0.0">
                  <c:v>25.705832999999991</c:v>
                </c:pt>
                <c:pt idx="6549" formatCode="0.0">
                  <c:v>24.931667000000001</c:v>
                </c:pt>
                <c:pt idx="6550" formatCode="0.0">
                  <c:v>25.268332999999988</c:v>
                </c:pt>
                <c:pt idx="6551" formatCode="0.0">
                  <c:v>24.195833</c:v>
                </c:pt>
                <c:pt idx="6552" formatCode="0.0">
                  <c:v>24.509167000000001</c:v>
                </c:pt>
                <c:pt idx="6553" formatCode="0.0">
                  <c:v>25.379166999999999</c:v>
                </c:pt>
                <c:pt idx="6554" formatCode="0.0">
                  <c:v>22.501667000000001</c:v>
                </c:pt>
                <c:pt idx="6555" formatCode="0.0">
                  <c:v>15.668333000000001</c:v>
                </c:pt>
                <c:pt idx="6556" formatCode="0.0">
                  <c:v>17.991667</c:v>
                </c:pt>
                <c:pt idx="6557" formatCode="0.0">
                  <c:v>18.303332999999995</c:v>
                </c:pt>
                <c:pt idx="6558" formatCode="0.0">
                  <c:v>17.926666999999991</c:v>
                </c:pt>
                <c:pt idx="6559" formatCode="0.0">
                  <c:v>18.549167000000001</c:v>
                </c:pt>
                <c:pt idx="6560" formatCode="0.0">
                  <c:v>17.074999999999999</c:v>
                </c:pt>
                <c:pt idx="6561" formatCode="0.0">
                  <c:v>17.329999999999995</c:v>
                </c:pt>
                <c:pt idx="6562" formatCode="0.0">
                  <c:v>18.855</c:v>
                </c:pt>
                <c:pt idx="6563" formatCode="0.0">
                  <c:v>20.313333</c:v>
                </c:pt>
                <c:pt idx="6564" formatCode="0.0">
                  <c:v>21.134167000000005</c:v>
                </c:pt>
                <c:pt idx="6565" formatCode="0.0">
                  <c:v>19.191666999999999</c:v>
                </c:pt>
                <c:pt idx="6566" formatCode="0.0">
                  <c:v>16.588332999999992</c:v>
                </c:pt>
                <c:pt idx="6567" formatCode="0.0">
                  <c:v>19.226666999999996</c:v>
                </c:pt>
                <c:pt idx="6568" formatCode="0.0">
                  <c:v>23.281666999999995</c:v>
                </c:pt>
                <c:pt idx="6569" formatCode="0.0">
                  <c:v>27.174167000000004</c:v>
                </c:pt>
                <c:pt idx="6570" formatCode="0.0">
                  <c:v>27.000833</c:v>
                </c:pt>
                <c:pt idx="6571" formatCode="0.0">
                  <c:v>26.114166999999998</c:v>
                </c:pt>
                <c:pt idx="6572" formatCode="0.0">
                  <c:v>27.601666999999999</c:v>
                </c:pt>
                <c:pt idx="6573" formatCode="0.0">
                  <c:v>29.3</c:v>
                </c:pt>
                <c:pt idx="6574" formatCode="0.0">
                  <c:v>29.708332999999996</c:v>
                </c:pt>
                <c:pt idx="6575" formatCode="0.0">
                  <c:v>29.4175</c:v>
                </c:pt>
                <c:pt idx="6576" formatCode="0.0">
                  <c:v>26.747499999999995</c:v>
                </c:pt>
                <c:pt idx="6577" formatCode="0.0">
                  <c:v>25.038333000000002</c:v>
                </c:pt>
                <c:pt idx="6578" formatCode="0.0">
                  <c:v>25.626667000000001</c:v>
                </c:pt>
                <c:pt idx="6579" formatCode="0.0">
                  <c:v>24.621666999999999</c:v>
                </c:pt>
                <c:pt idx="6580" formatCode="0.0">
                  <c:v>22.904999999999998</c:v>
                </c:pt>
                <c:pt idx="6581" formatCode="0.0">
                  <c:v>22.074166999999999</c:v>
                </c:pt>
                <c:pt idx="6582" formatCode="0.0">
                  <c:v>21.949166999999996</c:v>
                </c:pt>
                <c:pt idx="6583" formatCode="0.0">
                  <c:v>20.364999999999995</c:v>
                </c:pt>
                <c:pt idx="6584" formatCode="0.0">
                  <c:v>22.852499999999996</c:v>
                </c:pt>
                <c:pt idx="6585" formatCode="0.0">
                  <c:v>26.703332999999997</c:v>
                </c:pt>
                <c:pt idx="6586" formatCode="0.0">
                  <c:v>28.07</c:v>
                </c:pt>
                <c:pt idx="6587" formatCode="0.0">
                  <c:v>30.250833</c:v>
                </c:pt>
                <c:pt idx="6588" formatCode="0.0">
                  <c:v>29.125</c:v>
                </c:pt>
                <c:pt idx="6589" formatCode="0.0">
                  <c:v>31.445832999999997</c:v>
                </c:pt>
                <c:pt idx="6590" formatCode="0.0">
                  <c:v>34.683333000000012</c:v>
                </c:pt>
                <c:pt idx="6591" formatCode="0.0">
                  <c:v>32.199167000000003</c:v>
                </c:pt>
                <c:pt idx="6592" formatCode="0.0">
                  <c:v>29.845832999999995</c:v>
                </c:pt>
                <c:pt idx="6593" formatCode="0.0">
                  <c:v>29.206666999999996</c:v>
                </c:pt>
                <c:pt idx="6594" formatCode="0.0">
                  <c:v>31.778332999999996</c:v>
                </c:pt>
                <c:pt idx="6595" formatCode="0.0">
                  <c:v>29.518332999999991</c:v>
                </c:pt>
                <c:pt idx="6596" formatCode="0.0">
                  <c:v>30.170832999999995</c:v>
                </c:pt>
                <c:pt idx="6597" formatCode="0.0">
                  <c:v>29.095832999999995</c:v>
                </c:pt>
                <c:pt idx="6598" formatCode="0.0">
                  <c:v>27.06</c:v>
                </c:pt>
                <c:pt idx="6599" formatCode="0.0">
                  <c:v>26.576667</c:v>
                </c:pt>
                <c:pt idx="6600" formatCode="0.0">
                  <c:v>24.231667000000005</c:v>
                </c:pt>
                <c:pt idx="6601" formatCode="0.0">
                  <c:v>22.166667</c:v>
                </c:pt>
                <c:pt idx="6602" formatCode="0.0">
                  <c:v>20.245832999999998</c:v>
                </c:pt>
                <c:pt idx="6603" formatCode="0.0">
                  <c:v>19.478332999999992</c:v>
                </c:pt>
                <c:pt idx="6604" formatCode="0.0">
                  <c:v>19.386666999999996</c:v>
                </c:pt>
                <c:pt idx="6605" formatCode="0.0">
                  <c:v>18.460832999999997</c:v>
                </c:pt>
                <c:pt idx="6606" formatCode="0.0">
                  <c:v>18.32</c:v>
                </c:pt>
                <c:pt idx="6607" formatCode="0.0">
                  <c:v>19.108332999999991</c:v>
                </c:pt>
                <c:pt idx="6608" formatCode="0.0">
                  <c:v>18.362499999999997</c:v>
                </c:pt>
                <c:pt idx="6609" formatCode="0.0">
                  <c:v>17.584167000000001</c:v>
                </c:pt>
                <c:pt idx="6610" formatCode="0.0">
                  <c:v>16.955832999999991</c:v>
                </c:pt>
                <c:pt idx="6611" formatCode="0.0">
                  <c:v>12.356667000000002</c:v>
                </c:pt>
                <c:pt idx="6612" formatCode="0.0">
                  <c:v>9.9283332999999985</c:v>
                </c:pt>
                <c:pt idx="6613" formatCode="0.0">
                  <c:v>12.877500000000001</c:v>
                </c:pt>
                <c:pt idx="6614" formatCode="0.0">
                  <c:v>14.226667000000001</c:v>
                </c:pt>
                <c:pt idx="6615" formatCode="0.0">
                  <c:v>17.671666999999999</c:v>
                </c:pt>
                <c:pt idx="6616" formatCode="0.0">
                  <c:v>16.340833</c:v>
                </c:pt>
                <c:pt idx="6617" formatCode="0.0">
                  <c:v>15.179167</c:v>
                </c:pt>
                <c:pt idx="6618" formatCode="0.0">
                  <c:v>13.434166999999999</c:v>
                </c:pt>
                <c:pt idx="6619" formatCode="0.0">
                  <c:v>13.491667</c:v>
                </c:pt>
                <c:pt idx="6620" formatCode="0.0">
                  <c:v>15.383333</c:v>
                </c:pt>
                <c:pt idx="6621" formatCode="0.0">
                  <c:v>16.761666999999996</c:v>
                </c:pt>
                <c:pt idx="6622" formatCode="0.0">
                  <c:v>17.021667000000001</c:v>
                </c:pt>
                <c:pt idx="6623" formatCode="0.0">
                  <c:v>18.055</c:v>
                </c:pt>
                <c:pt idx="6624" formatCode="0.0">
                  <c:v>17.3</c:v>
                </c:pt>
                <c:pt idx="6625" formatCode="0.0">
                  <c:v>16.452499999999997</c:v>
                </c:pt>
                <c:pt idx="6626" formatCode="0.0">
                  <c:v>17.518332999999991</c:v>
                </c:pt>
                <c:pt idx="6627" formatCode="0.0">
                  <c:v>17.046666999999996</c:v>
                </c:pt>
                <c:pt idx="6628" formatCode="0.0">
                  <c:v>16.459999999999997</c:v>
                </c:pt>
                <c:pt idx="6629" formatCode="0.0">
                  <c:v>12.146667000000001</c:v>
                </c:pt>
                <c:pt idx="6630" formatCode="0.0">
                  <c:v>11.723332999999998</c:v>
                </c:pt>
                <c:pt idx="6631" formatCode="0.0">
                  <c:v>10.608332999999998</c:v>
                </c:pt>
                <c:pt idx="6632" formatCode="0.0">
                  <c:v>9.8416667000000011</c:v>
                </c:pt>
                <c:pt idx="6633" formatCode="0.0">
                  <c:v>9.6141666999999984</c:v>
                </c:pt>
                <c:pt idx="6634" formatCode="0.0">
                  <c:v>7.7750000000000004</c:v>
                </c:pt>
                <c:pt idx="6635" formatCode="0.0">
                  <c:v>7.4700000000000006</c:v>
                </c:pt>
                <c:pt idx="6636" formatCode="0.0">
                  <c:v>3.5249999999999999</c:v>
                </c:pt>
                <c:pt idx="6637" formatCode="0.0">
                  <c:v>3.5091667000000002</c:v>
                </c:pt>
                <c:pt idx="6638" formatCode="0.0">
                  <c:v>4.5958332999999989</c:v>
                </c:pt>
                <c:pt idx="6639" formatCode="0.0">
                  <c:v>6.1833333000000001</c:v>
                </c:pt>
                <c:pt idx="6640" formatCode="0.0">
                  <c:v>8.8500000000000014</c:v>
                </c:pt>
                <c:pt idx="6641" formatCode="0.0">
                  <c:v>11.785</c:v>
                </c:pt>
                <c:pt idx="6642" formatCode="0.0">
                  <c:v>14.129999999999999</c:v>
                </c:pt>
                <c:pt idx="6643" formatCode="0.0">
                  <c:v>16.994167000000001</c:v>
                </c:pt>
                <c:pt idx="6644" formatCode="0.0">
                  <c:v>22.100833000000005</c:v>
                </c:pt>
                <c:pt idx="6645" formatCode="0.0">
                  <c:v>23.9175</c:v>
                </c:pt>
                <c:pt idx="6646" formatCode="0.0">
                  <c:v>22.467499999999998</c:v>
                </c:pt>
                <c:pt idx="6647" formatCode="0.0">
                  <c:v>23.789166999999996</c:v>
                </c:pt>
                <c:pt idx="6648" formatCode="0.0">
                  <c:v>22.799167000000001</c:v>
                </c:pt>
                <c:pt idx="6649" formatCode="0.0">
                  <c:v>21.017499999999995</c:v>
                </c:pt>
                <c:pt idx="6650" formatCode="0.0">
                  <c:v>12.814167000000001</c:v>
                </c:pt>
                <c:pt idx="6651" formatCode="0.0">
                  <c:v>11.444166999999998</c:v>
                </c:pt>
                <c:pt idx="6652" formatCode="0.0">
                  <c:v>10.216667000000001</c:v>
                </c:pt>
                <c:pt idx="6653" formatCode="0.0">
                  <c:v>10.829167</c:v>
                </c:pt>
                <c:pt idx="6654" formatCode="0.0">
                  <c:v>9.988333299999999</c:v>
                </c:pt>
                <c:pt idx="6655" formatCode="0.0">
                  <c:v>6.2050000000000001</c:v>
                </c:pt>
                <c:pt idx="6656" formatCode="0.0">
                  <c:v>7.1416667000000009</c:v>
                </c:pt>
                <c:pt idx="6657" formatCode="0.0">
                  <c:v>7.52</c:v>
                </c:pt>
                <c:pt idx="6658" formatCode="0.0">
                  <c:v>8.0558333000000033</c:v>
                </c:pt>
                <c:pt idx="6659" formatCode="0.0">
                  <c:v>6.8333332999999996</c:v>
                </c:pt>
                <c:pt idx="6660" formatCode="0.0">
                  <c:v>7.1941666999999994</c:v>
                </c:pt>
                <c:pt idx="6661" formatCode="0.0">
                  <c:v>7.1391666999999996</c:v>
                </c:pt>
                <c:pt idx="6662" formatCode="0.0">
                  <c:v>3.0449999999999999</c:v>
                </c:pt>
                <c:pt idx="6663" formatCode="0.0">
                  <c:v>3.7383333000000003</c:v>
                </c:pt>
                <c:pt idx="6664" formatCode="0.0">
                  <c:v>10.553333</c:v>
                </c:pt>
                <c:pt idx="6665" formatCode="0.0">
                  <c:v>18.676666999999995</c:v>
                </c:pt>
                <c:pt idx="6666" formatCode="0.0">
                  <c:v>16.723332999999997</c:v>
                </c:pt>
                <c:pt idx="6667" formatCode="0.0">
                  <c:v>14.817500000000003</c:v>
                </c:pt>
                <c:pt idx="6668" formatCode="0.0">
                  <c:v>15.431667000000001</c:v>
                </c:pt>
                <c:pt idx="6669" formatCode="0.0">
                  <c:v>17.901667</c:v>
                </c:pt>
                <c:pt idx="6670" formatCode="0.0">
                  <c:v>18.944167</c:v>
                </c:pt>
                <c:pt idx="6671" formatCode="0.0">
                  <c:v>20.25</c:v>
                </c:pt>
                <c:pt idx="6672" formatCode="0.0">
                  <c:v>18.897500000000001</c:v>
                </c:pt>
                <c:pt idx="6673" formatCode="0.0">
                  <c:v>16.022499999999997</c:v>
                </c:pt>
                <c:pt idx="6674" formatCode="0.0">
                  <c:v>15.064167000000001</c:v>
                </c:pt>
                <c:pt idx="6675" formatCode="0.0">
                  <c:v>15.5275</c:v>
                </c:pt>
                <c:pt idx="6676" formatCode="0.0">
                  <c:v>14.845833000000002</c:v>
                </c:pt>
                <c:pt idx="6677" formatCode="0.0">
                  <c:v>13.678332999999999</c:v>
                </c:pt>
                <c:pt idx="6678" formatCode="0.0">
                  <c:v>13.652500000000002</c:v>
                </c:pt>
                <c:pt idx="6679" formatCode="0.0">
                  <c:v>13.395833000000001</c:v>
                </c:pt>
                <c:pt idx="6680" formatCode="0.0">
                  <c:v>13.6175</c:v>
                </c:pt>
                <c:pt idx="6681" formatCode="0.0">
                  <c:v>14.336667</c:v>
                </c:pt>
                <c:pt idx="6682" formatCode="0.0">
                  <c:v>12.2225</c:v>
                </c:pt>
                <c:pt idx="6683" formatCode="0.0">
                  <c:v>2.0349999999999997</c:v>
                </c:pt>
                <c:pt idx="6684" formatCode="0.0">
                  <c:v>6.5774999999999997</c:v>
                </c:pt>
                <c:pt idx="6685" formatCode="0.0">
                  <c:v>9.6075000000000035</c:v>
                </c:pt>
                <c:pt idx="6686" formatCode="0.0">
                  <c:v>11.276667</c:v>
                </c:pt>
                <c:pt idx="6687" formatCode="0.0">
                  <c:v>10.574167000000001</c:v>
                </c:pt>
                <c:pt idx="6688" formatCode="0.0">
                  <c:v>8.2125000000000004</c:v>
                </c:pt>
                <c:pt idx="6689" formatCode="0.0">
                  <c:v>9.49</c:v>
                </c:pt>
                <c:pt idx="6690" formatCode="0.0">
                  <c:v>13.115</c:v>
                </c:pt>
                <c:pt idx="6691" formatCode="0.0">
                  <c:v>13.383333</c:v>
                </c:pt>
                <c:pt idx="6692" formatCode="0.0">
                  <c:v>14.448332999999998</c:v>
                </c:pt>
                <c:pt idx="6693" formatCode="0.0">
                  <c:v>14.555833000000002</c:v>
                </c:pt>
                <c:pt idx="6694" formatCode="0.0">
                  <c:v>15.16</c:v>
                </c:pt>
                <c:pt idx="6695" formatCode="0.0">
                  <c:v>15.173333</c:v>
                </c:pt>
                <c:pt idx="6696" formatCode="0.0">
                  <c:v>15.749166999999998</c:v>
                </c:pt>
                <c:pt idx="6697" formatCode="0.0">
                  <c:v>15.669167</c:v>
                </c:pt>
                <c:pt idx="6698" formatCode="0.0">
                  <c:v>15.729166999999999</c:v>
                </c:pt>
                <c:pt idx="6699" formatCode="0.0">
                  <c:v>15.18</c:v>
                </c:pt>
                <c:pt idx="6700" formatCode="0.0">
                  <c:v>15.390833000000002</c:v>
                </c:pt>
                <c:pt idx="6701" formatCode="0.0">
                  <c:v>15.022500000000003</c:v>
                </c:pt>
                <c:pt idx="6702" formatCode="0.0">
                  <c:v>14.384167</c:v>
                </c:pt>
                <c:pt idx="6703" formatCode="0.0">
                  <c:v>13.545833</c:v>
                </c:pt>
                <c:pt idx="6704" formatCode="0.0">
                  <c:v>12.946667</c:v>
                </c:pt>
                <c:pt idx="6705" formatCode="0.0">
                  <c:v>11.989167</c:v>
                </c:pt>
                <c:pt idx="6706" formatCode="0.0">
                  <c:v>11.665000000000001</c:v>
                </c:pt>
                <c:pt idx="6707" formatCode="0.0">
                  <c:v>13.407500000000002</c:v>
                </c:pt>
                <c:pt idx="6708" formatCode="0.0">
                  <c:v>5.6858332999999988</c:v>
                </c:pt>
                <c:pt idx="6709" formatCode="0.0">
                  <c:v>5.8441666999999988</c:v>
                </c:pt>
                <c:pt idx="6710" formatCode="0.0">
                  <c:v>7.8283332999999988</c:v>
                </c:pt>
                <c:pt idx="6711" formatCode="0.0">
                  <c:v>9.9675000000000029</c:v>
                </c:pt>
                <c:pt idx="6712" formatCode="0.0">
                  <c:v>12.790833000000001</c:v>
                </c:pt>
                <c:pt idx="6713" formatCode="0.0">
                  <c:v>16.2075</c:v>
                </c:pt>
                <c:pt idx="6714" formatCode="0.0">
                  <c:v>14.155833000000003</c:v>
                </c:pt>
                <c:pt idx="6715" formatCode="0.0">
                  <c:v>14.872500000000002</c:v>
                </c:pt>
                <c:pt idx="6716" formatCode="0.0">
                  <c:v>15.453333000000002</c:v>
                </c:pt>
                <c:pt idx="6717" formatCode="0.0">
                  <c:v>16.981667000000002</c:v>
                </c:pt>
                <c:pt idx="6718" formatCode="0.0">
                  <c:v>16.54</c:v>
                </c:pt>
                <c:pt idx="6719" formatCode="0.0">
                  <c:v>15.675000000000002</c:v>
                </c:pt>
                <c:pt idx="6720" formatCode="0.0">
                  <c:v>16.335833000000001</c:v>
                </c:pt>
                <c:pt idx="6721" formatCode="0.0">
                  <c:v>17.204999999999995</c:v>
                </c:pt>
                <c:pt idx="6722" formatCode="0.0">
                  <c:v>16.829167000000005</c:v>
                </c:pt>
                <c:pt idx="6723" formatCode="0.0">
                  <c:v>15.786667</c:v>
                </c:pt>
                <c:pt idx="6724" formatCode="0.0">
                  <c:v>15.134166999999998</c:v>
                </c:pt>
                <c:pt idx="6725" formatCode="0.0">
                  <c:v>14.676667</c:v>
                </c:pt>
                <c:pt idx="6726" formatCode="0.0">
                  <c:v>11.500833</c:v>
                </c:pt>
                <c:pt idx="6727" formatCode="0.0">
                  <c:v>4.9666667000000011</c:v>
                </c:pt>
                <c:pt idx="6728" formatCode="0.0">
                  <c:v>3.7408333000000002</c:v>
                </c:pt>
                <c:pt idx="6729" formatCode="0.0">
                  <c:v>3.06</c:v>
                </c:pt>
                <c:pt idx="6730" formatCode="0.0">
                  <c:v>3.1808333000000002</c:v>
                </c:pt>
                <c:pt idx="6731" formatCode="0.0">
                  <c:v>2.6958332999999999</c:v>
                </c:pt>
                <c:pt idx="6732" formatCode="0.0">
                  <c:v>2.0866666999999994</c:v>
                </c:pt>
                <c:pt idx="6733" formatCode="0.0">
                  <c:v>1.8808332999999997</c:v>
                </c:pt>
                <c:pt idx="6734" formatCode="0.0">
                  <c:v>1.5491666999999998</c:v>
                </c:pt>
                <c:pt idx="6735" formatCode="0.0">
                  <c:v>1.4933332999999998</c:v>
                </c:pt>
                <c:pt idx="6736" formatCode="0.0">
                  <c:v>1.6408332999999997</c:v>
                </c:pt>
                <c:pt idx="6737" formatCode="0.0">
                  <c:v>3.625</c:v>
                </c:pt>
                <c:pt idx="6738" formatCode="0.0">
                  <c:v>9.1075000000000035</c:v>
                </c:pt>
                <c:pt idx="6739" formatCode="0.0">
                  <c:v>10.882500000000002</c:v>
                </c:pt>
                <c:pt idx="6740" formatCode="0.0">
                  <c:v>11.058333000000001</c:v>
                </c:pt>
                <c:pt idx="6741" formatCode="0.0">
                  <c:v>11.674167000000001</c:v>
                </c:pt>
                <c:pt idx="6742" formatCode="0.0">
                  <c:v>12.547500000000001</c:v>
                </c:pt>
                <c:pt idx="6743" formatCode="0.0">
                  <c:v>12.374167</c:v>
                </c:pt>
                <c:pt idx="6744" formatCode="0.0">
                  <c:v>10.791666999999999</c:v>
                </c:pt>
                <c:pt idx="6745" formatCode="0.0">
                  <c:v>10.57</c:v>
                </c:pt>
                <c:pt idx="6746" formatCode="0.0">
                  <c:v>20.630000000000003</c:v>
                </c:pt>
                <c:pt idx="6747" formatCode="0.0">
                  <c:v>32.295833000000009</c:v>
                </c:pt>
                <c:pt idx="6748" formatCode="0.0">
                  <c:v>33.532500000000006</c:v>
                </c:pt>
                <c:pt idx="6749" formatCode="0.0">
                  <c:v>32.229167000000011</c:v>
                </c:pt>
                <c:pt idx="6750" formatCode="0.0">
                  <c:v>26.259167000000001</c:v>
                </c:pt>
                <c:pt idx="6751" formatCode="0.0">
                  <c:v>19.842499999999998</c:v>
                </c:pt>
                <c:pt idx="6752" formatCode="0.0">
                  <c:v>13.380833000000003</c:v>
                </c:pt>
                <c:pt idx="6753" formatCode="0.0">
                  <c:v>9.1575000000000006</c:v>
                </c:pt>
                <c:pt idx="6754" formatCode="0.0">
                  <c:v>8.478333300000001</c:v>
                </c:pt>
                <c:pt idx="6755" formatCode="0.0">
                  <c:v>5.4958333000000001</c:v>
                </c:pt>
                <c:pt idx="6756" formatCode="0.0">
                  <c:v>3.0425</c:v>
                </c:pt>
                <c:pt idx="6757" formatCode="0.0">
                  <c:v>2.0208333000000001</c:v>
                </c:pt>
                <c:pt idx="6758" formatCode="0.0">
                  <c:v>2.0141667000000001</c:v>
                </c:pt>
                <c:pt idx="6759" formatCode="0.0">
                  <c:v>1.9275</c:v>
                </c:pt>
                <c:pt idx="6760" formatCode="0.0">
                  <c:v>3.2641667000000005</c:v>
                </c:pt>
                <c:pt idx="6761" formatCode="0.0">
                  <c:v>7.8441666999999988</c:v>
                </c:pt>
                <c:pt idx="6762" formatCode="0.0">
                  <c:v>11.317500000000003</c:v>
                </c:pt>
                <c:pt idx="6763" formatCode="0.0">
                  <c:v>11.9975</c:v>
                </c:pt>
                <c:pt idx="6764" formatCode="0.0">
                  <c:v>11.789167000000001</c:v>
                </c:pt>
                <c:pt idx="6765" formatCode="0.0">
                  <c:v>11.956667000000003</c:v>
                </c:pt>
                <c:pt idx="6766" formatCode="0.0">
                  <c:v>11.906667000000002</c:v>
                </c:pt>
                <c:pt idx="6767" formatCode="0.0">
                  <c:v>12.824167000000001</c:v>
                </c:pt>
                <c:pt idx="6768" formatCode="0.0">
                  <c:v>13.561667</c:v>
                </c:pt>
                <c:pt idx="6769" formatCode="0.0">
                  <c:v>12.974167</c:v>
                </c:pt>
                <c:pt idx="6770" formatCode="0.0">
                  <c:v>12.7875</c:v>
                </c:pt>
                <c:pt idx="6771" formatCode="0.0">
                  <c:v>10.826667</c:v>
                </c:pt>
                <c:pt idx="6772" formatCode="0.0">
                  <c:v>12.255833000000003</c:v>
                </c:pt>
                <c:pt idx="6773" formatCode="0.0">
                  <c:v>10.394167000000001</c:v>
                </c:pt>
                <c:pt idx="6774" formatCode="0.0">
                  <c:v>5.0941666999999988</c:v>
                </c:pt>
                <c:pt idx="6775" formatCode="0.0">
                  <c:v>4.4791667000000013</c:v>
                </c:pt>
                <c:pt idx="6776" formatCode="0.0">
                  <c:v>2.8658332999999998</c:v>
                </c:pt>
                <c:pt idx="6777" formatCode="0.0">
                  <c:v>1.3866666999999997</c:v>
                </c:pt>
                <c:pt idx="6778" formatCode="0.0">
                  <c:v>1.3358332999999998</c:v>
                </c:pt>
                <c:pt idx="6779" formatCode="0.0">
                  <c:v>1.6633332999999997</c:v>
                </c:pt>
                <c:pt idx="6780" formatCode="0.0">
                  <c:v>1.3</c:v>
                </c:pt>
                <c:pt idx="6781" formatCode="0.0">
                  <c:v>4.3333332999999996</c:v>
                </c:pt>
                <c:pt idx="6782" formatCode="0.0">
                  <c:v>4.317499999999999</c:v>
                </c:pt>
                <c:pt idx="6783" formatCode="0.0">
                  <c:v>3.6850000000000001</c:v>
                </c:pt>
                <c:pt idx="6784" formatCode="0.0">
                  <c:v>3.8824999999999994</c:v>
                </c:pt>
                <c:pt idx="6785" formatCode="0.0">
                  <c:v>4.4833333000000009</c:v>
                </c:pt>
                <c:pt idx="6786" formatCode="0.0">
                  <c:v>10.735833</c:v>
                </c:pt>
                <c:pt idx="6787" formatCode="0.0">
                  <c:v>17.611667000000004</c:v>
                </c:pt>
                <c:pt idx="6788" formatCode="0.0">
                  <c:v>10.999167</c:v>
                </c:pt>
                <c:pt idx="6789" formatCode="0.0">
                  <c:v>9.0591667000000005</c:v>
                </c:pt>
                <c:pt idx="6790" formatCode="0.0">
                  <c:v>10.055000000000001</c:v>
                </c:pt>
                <c:pt idx="6791" formatCode="0.0">
                  <c:v>8.308333300000001</c:v>
                </c:pt>
                <c:pt idx="6792" formatCode="0.0">
                  <c:v>5.2983333000000004</c:v>
                </c:pt>
                <c:pt idx="6793" formatCode="0.0">
                  <c:v>4.363333299999999</c:v>
                </c:pt>
                <c:pt idx="6794" formatCode="0.0">
                  <c:v>3.1433333000000006</c:v>
                </c:pt>
                <c:pt idx="6795" formatCode="0.0">
                  <c:v>2.5375000000000001</c:v>
                </c:pt>
                <c:pt idx="6796" formatCode="0.0">
                  <c:v>2.6583333000000002</c:v>
                </c:pt>
                <c:pt idx="6797" formatCode="0.0">
                  <c:v>3.9991667</c:v>
                </c:pt>
                <c:pt idx="6798" formatCode="0.0">
                  <c:v>3.9758332999999997</c:v>
                </c:pt>
                <c:pt idx="6799" formatCode="0.0">
                  <c:v>4.7966667000000012</c:v>
                </c:pt>
                <c:pt idx="6800" formatCode="0.0">
                  <c:v>6.0491666999999998</c:v>
                </c:pt>
                <c:pt idx="6801" formatCode="0.0">
                  <c:v>6.4758332999999997</c:v>
                </c:pt>
                <c:pt idx="6802" formatCode="0.0">
                  <c:v>5.9058333000000003</c:v>
                </c:pt>
                <c:pt idx="6803" formatCode="0.0">
                  <c:v>2.5625</c:v>
                </c:pt>
                <c:pt idx="6804" formatCode="0.0">
                  <c:v>1.2583332999999999</c:v>
                </c:pt>
                <c:pt idx="6805" formatCode="0.0">
                  <c:v>1.6850000000000001</c:v>
                </c:pt>
                <c:pt idx="6806" formatCode="0.0">
                  <c:v>2.5466666999999994</c:v>
                </c:pt>
                <c:pt idx="6807" formatCode="0.0">
                  <c:v>2.6258333</c:v>
                </c:pt>
                <c:pt idx="6808" formatCode="0.0">
                  <c:v>4.3816667000000011</c:v>
                </c:pt>
                <c:pt idx="6809" formatCode="0.0">
                  <c:v>7.67</c:v>
                </c:pt>
                <c:pt idx="6810" formatCode="0.0">
                  <c:v>10.439167000000001</c:v>
                </c:pt>
                <c:pt idx="6811" formatCode="0.0">
                  <c:v>12.274166999999998</c:v>
                </c:pt>
                <c:pt idx="6812" formatCode="0.0">
                  <c:v>13.608332999999998</c:v>
                </c:pt>
                <c:pt idx="6813" formatCode="0.0">
                  <c:v>14.297500000000001</c:v>
                </c:pt>
                <c:pt idx="6814" formatCode="0.0">
                  <c:v>14.135833</c:v>
                </c:pt>
                <c:pt idx="6815" formatCode="0.0">
                  <c:v>11.805833000000002</c:v>
                </c:pt>
                <c:pt idx="6816" formatCode="0.0">
                  <c:v>11.628332999999998</c:v>
                </c:pt>
                <c:pt idx="6817" formatCode="0.0">
                  <c:v>12.001667000000001</c:v>
                </c:pt>
                <c:pt idx="6818" formatCode="0.0">
                  <c:v>13.935</c:v>
                </c:pt>
                <c:pt idx="6819" formatCode="0.0">
                  <c:v>13.381667</c:v>
                </c:pt>
                <c:pt idx="6820" formatCode="0.0">
                  <c:v>11.073333</c:v>
                </c:pt>
                <c:pt idx="6821" formatCode="0.0">
                  <c:v>11.248332999999999</c:v>
                </c:pt>
                <c:pt idx="6822" formatCode="0.0">
                  <c:v>10.648332999999999</c:v>
                </c:pt>
                <c:pt idx="6823" formatCode="0.0">
                  <c:v>10.629167000000001</c:v>
                </c:pt>
                <c:pt idx="6824" formatCode="0.0">
                  <c:v>10.51</c:v>
                </c:pt>
                <c:pt idx="6825" formatCode="0.0">
                  <c:v>9.3675000000000033</c:v>
                </c:pt>
                <c:pt idx="6826" formatCode="0.0">
                  <c:v>8.3975000000000026</c:v>
                </c:pt>
                <c:pt idx="6827" formatCode="0.0">
                  <c:v>6.2041667</c:v>
                </c:pt>
                <c:pt idx="6828" formatCode="0.0">
                  <c:v>3.8266666999999996</c:v>
                </c:pt>
                <c:pt idx="6829" formatCode="0.0">
                  <c:v>3.3774999999999995</c:v>
                </c:pt>
                <c:pt idx="6830" formatCode="0.0">
                  <c:v>6.5324999999999998</c:v>
                </c:pt>
                <c:pt idx="6831" formatCode="0.0">
                  <c:v>5.9974999999999996</c:v>
                </c:pt>
                <c:pt idx="6832" formatCode="0.0">
                  <c:v>6.1566666999999997</c:v>
                </c:pt>
                <c:pt idx="6833" formatCode="0.0">
                  <c:v>8.7241666999999996</c:v>
                </c:pt>
                <c:pt idx="6834" formatCode="0.0">
                  <c:v>11.643332999999998</c:v>
                </c:pt>
                <c:pt idx="6835" formatCode="0.0">
                  <c:v>11.899167</c:v>
                </c:pt>
                <c:pt idx="6836" formatCode="0.0">
                  <c:v>13.898333000000001</c:v>
                </c:pt>
                <c:pt idx="6837" formatCode="0.0">
                  <c:v>14.7225</c:v>
                </c:pt>
                <c:pt idx="6838" formatCode="0.0">
                  <c:v>13.184166999999999</c:v>
                </c:pt>
                <c:pt idx="6839" formatCode="0.0">
                  <c:v>9.9383332999999983</c:v>
                </c:pt>
                <c:pt idx="6840" formatCode="0.0">
                  <c:v>7.5110000000000001</c:v>
                </c:pt>
                <c:pt idx="6841" formatCode="0.0">
                  <c:v>7.0249999999999995</c:v>
                </c:pt>
                <c:pt idx="6842" formatCode="0.0">
                  <c:v>14.095833000000002</c:v>
                </c:pt>
                <c:pt idx="6843" formatCode="0.0">
                  <c:v>12.586667</c:v>
                </c:pt>
                <c:pt idx="6844" formatCode="0.0">
                  <c:v>12.253333</c:v>
                </c:pt>
                <c:pt idx="6845" formatCode="0.0">
                  <c:v>10.565000000000001</c:v>
                </c:pt>
                <c:pt idx="6846" formatCode="0.0">
                  <c:v>9.06</c:v>
                </c:pt>
                <c:pt idx="6847" formatCode="0.0">
                  <c:v>8.4833333</c:v>
                </c:pt>
                <c:pt idx="6848" formatCode="0.0">
                  <c:v>7.4916667000000006</c:v>
                </c:pt>
                <c:pt idx="6849" formatCode="0.0">
                  <c:v>7.6433333000000001</c:v>
                </c:pt>
                <c:pt idx="6850" formatCode="0.0">
                  <c:v>7.0641666999999995</c:v>
                </c:pt>
                <c:pt idx="6851" formatCode="0.0">
                  <c:v>5.6233332999999988</c:v>
                </c:pt>
                <c:pt idx="6852" formatCode="0.0">
                  <c:v>4.5458333</c:v>
                </c:pt>
                <c:pt idx="6853" formatCode="0.0">
                  <c:v>4.4458333000000003</c:v>
                </c:pt>
                <c:pt idx="6854" formatCode="0.0">
                  <c:v>7.7008333000000002</c:v>
                </c:pt>
                <c:pt idx="6855" formatCode="0.0">
                  <c:v>16.704999999999995</c:v>
                </c:pt>
                <c:pt idx="6856" formatCode="0.0">
                  <c:v>14.1075</c:v>
                </c:pt>
                <c:pt idx="6857" formatCode="0.0">
                  <c:v>10.419167</c:v>
                </c:pt>
                <c:pt idx="6858" formatCode="0.0">
                  <c:v>8.9241666999999989</c:v>
                </c:pt>
                <c:pt idx="6859" formatCode="0.0">
                  <c:v>9.7208332999999989</c:v>
                </c:pt>
                <c:pt idx="6860" formatCode="0.0">
                  <c:v>9.7466666999999987</c:v>
                </c:pt>
                <c:pt idx="6861" formatCode="0.0">
                  <c:v>8.92</c:v>
                </c:pt>
                <c:pt idx="6862" formatCode="0.0">
                  <c:v>9.0258333000000004</c:v>
                </c:pt>
                <c:pt idx="6863" formatCode="0.0">
                  <c:v>9.1225000000000005</c:v>
                </c:pt>
                <c:pt idx="6864" formatCode="0.0">
                  <c:v>7.88</c:v>
                </c:pt>
                <c:pt idx="6865" formatCode="0.0">
                  <c:v>7.6066666999999999</c:v>
                </c:pt>
                <c:pt idx="6866" formatCode="0.0">
                  <c:v>6.0574999999999992</c:v>
                </c:pt>
                <c:pt idx="6867" formatCode="0.0">
                  <c:v>3.5516666999999997</c:v>
                </c:pt>
                <c:pt idx="6868" formatCode="0.0">
                  <c:v>2.4591666999999995</c:v>
                </c:pt>
                <c:pt idx="6869" formatCode="0.0">
                  <c:v>3.19</c:v>
                </c:pt>
                <c:pt idx="6870" formatCode="0.0">
                  <c:v>3.9233333000000004</c:v>
                </c:pt>
                <c:pt idx="6871" formatCode="0.0">
                  <c:v>2.2374999999999998</c:v>
                </c:pt>
                <c:pt idx="6872" formatCode="0.0">
                  <c:v>0.7400000000000001</c:v>
                </c:pt>
                <c:pt idx="6873" formatCode="0.0">
                  <c:v>1.0716666999999998</c:v>
                </c:pt>
                <c:pt idx="6874" formatCode="0.0">
                  <c:v>63.075833000000003</c:v>
                </c:pt>
                <c:pt idx="6875" formatCode="0.0">
                  <c:v>58.434166999999995</c:v>
                </c:pt>
                <c:pt idx="6876" formatCode="0.0">
                  <c:v>46.651666999999989</c:v>
                </c:pt>
                <c:pt idx="6877" formatCode="0.0">
                  <c:v>31.318332999999996</c:v>
                </c:pt>
                <c:pt idx="6878" formatCode="0.0">
                  <c:v>15.635</c:v>
                </c:pt>
                <c:pt idx="6879" formatCode="0.0">
                  <c:v>14.305833000000002</c:v>
                </c:pt>
                <c:pt idx="6880" formatCode="0.0">
                  <c:v>22.752499999999998</c:v>
                </c:pt>
                <c:pt idx="6881" formatCode="0.0">
                  <c:v>17.067499999999995</c:v>
                </c:pt>
                <c:pt idx="6882" formatCode="0.0">
                  <c:v>5.4708332999999998</c:v>
                </c:pt>
                <c:pt idx="6883" formatCode="0.0">
                  <c:v>4.8324999999999996</c:v>
                </c:pt>
                <c:pt idx="6884" formatCode="0.0">
                  <c:v>20.82</c:v>
                </c:pt>
                <c:pt idx="6885" formatCode="0.0">
                  <c:v>21.105</c:v>
                </c:pt>
                <c:pt idx="7013" formatCode="0.0">
                  <c:v>5.1883333</c:v>
                </c:pt>
                <c:pt idx="7014" formatCode="0.0">
                  <c:v>5.2958333</c:v>
                </c:pt>
                <c:pt idx="7015" formatCode="0.0">
                  <c:v>5.4616667000000012</c:v>
                </c:pt>
                <c:pt idx="7016" formatCode="0.0">
                  <c:v>5.5083333000000003</c:v>
                </c:pt>
                <c:pt idx="7017" formatCode="0.0">
                  <c:v>5.6266667000000004</c:v>
                </c:pt>
                <c:pt idx="7018" formatCode="0.0">
                  <c:v>5.9033332999999999</c:v>
                </c:pt>
                <c:pt idx="7019" formatCode="0.0">
                  <c:v>5.9666667000000011</c:v>
                </c:pt>
                <c:pt idx="7020" formatCode="0.0">
                  <c:v>6.0083333000000003</c:v>
                </c:pt>
                <c:pt idx="7021" formatCode="0.0">
                  <c:v>6.0758333000000002</c:v>
                </c:pt>
                <c:pt idx="7022" formatCode="0.0">
                  <c:v>6.0891666999999998</c:v>
                </c:pt>
                <c:pt idx="7023" formatCode="0.0">
                  <c:v>6.1083333</c:v>
                </c:pt>
                <c:pt idx="7024" formatCode="0.0">
                  <c:v>6.8941666999999995</c:v>
                </c:pt>
                <c:pt idx="7025" formatCode="0.0">
                  <c:v>7.2691667000000004</c:v>
                </c:pt>
                <c:pt idx="7026" formatCode="0.0">
                  <c:v>9.7750000000000004</c:v>
                </c:pt>
                <c:pt idx="7027" formatCode="0.0">
                  <c:v>8.7241666999999996</c:v>
                </c:pt>
                <c:pt idx="7028" formatCode="0.0">
                  <c:v>8.9650000000000034</c:v>
                </c:pt>
                <c:pt idx="7029" formatCode="0.0">
                  <c:v>8.1866667</c:v>
                </c:pt>
                <c:pt idx="7030" formatCode="0.0">
                  <c:v>7.7591666999999998</c:v>
                </c:pt>
                <c:pt idx="7031" formatCode="0.0">
                  <c:v>7.9174999999999995</c:v>
                </c:pt>
                <c:pt idx="7032" formatCode="0.0">
                  <c:v>7.0733332999999998</c:v>
                </c:pt>
                <c:pt idx="7033" formatCode="0.0">
                  <c:v>6.1358332999999989</c:v>
                </c:pt>
                <c:pt idx="7034" formatCode="0.0">
                  <c:v>6.2141666999999989</c:v>
                </c:pt>
                <c:pt idx="7035" formatCode="0.0">
                  <c:v>7.152499999999999</c:v>
                </c:pt>
                <c:pt idx="7036" formatCode="0.0">
                  <c:v>10.829167</c:v>
                </c:pt>
                <c:pt idx="7037" formatCode="0.0">
                  <c:v>6.0433332999999996</c:v>
                </c:pt>
                <c:pt idx="7038" formatCode="0.0">
                  <c:v>5.9424999999999999</c:v>
                </c:pt>
                <c:pt idx="7039" formatCode="0.0">
                  <c:v>6.1599999999999993</c:v>
                </c:pt>
                <c:pt idx="7040" formatCode="0.0">
                  <c:v>6.0524999999999993</c:v>
                </c:pt>
                <c:pt idx="7041" formatCode="0.0">
                  <c:v>6.2883332999999997</c:v>
                </c:pt>
                <c:pt idx="7042" formatCode="0.0">
                  <c:v>6.1666667000000004</c:v>
                </c:pt>
                <c:pt idx="7043" formatCode="0.0">
                  <c:v>6.4566667000000013</c:v>
                </c:pt>
                <c:pt idx="7044" formatCode="0.0">
                  <c:v>6.3274999999999988</c:v>
                </c:pt>
                <c:pt idx="7045" formatCode="0.0">
                  <c:v>6.3458332999999989</c:v>
                </c:pt>
                <c:pt idx="7046" formatCode="0.0">
                  <c:v>6.6158332999999994</c:v>
                </c:pt>
                <c:pt idx="7047" formatCode="0.0">
                  <c:v>6.7224999999999993</c:v>
                </c:pt>
                <c:pt idx="7048" formatCode="0.0">
                  <c:v>7.9716667000000019</c:v>
                </c:pt>
                <c:pt idx="7049" formatCode="0.0">
                  <c:v>7.3833333000000003</c:v>
                </c:pt>
                <c:pt idx="7050" formatCode="0.0">
                  <c:v>7.1866667000000009</c:v>
                </c:pt>
                <c:pt idx="7051" formatCode="0.0">
                  <c:v>7.3708333000000001</c:v>
                </c:pt>
                <c:pt idx="7052" formatCode="0.0">
                  <c:v>8.5533333000000002</c:v>
                </c:pt>
                <c:pt idx="7053" formatCode="0.0">
                  <c:v>8.5858333000000027</c:v>
                </c:pt>
                <c:pt idx="7054" formatCode="0.0">
                  <c:v>8.7191666999999988</c:v>
                </c:pt>
                <c:pt idx="7055" formatCode="0.0">
                  <c:v>8.540833300000001</c:v>
                </c:pt>
                <c:pt idx="7056" formatCode="0.0">
                  <c:v>8.5925000000000029</c:v>
                </c:pt>
                <c:pt idx="7057" formatCode="0.0">
                  <c:v>8.3258333000000029</c:v>
                </c:pt>
                <c:pt idx="7058" formatCode="0.0">
                  <c:v>8.0908333000000034</c:v>
                </c:pt>
                <c:pt idx="7059" formatCode="0.0">
                  <c:v>8.25</c:v>
                </c:pt>
                <c:pt idx="7060" formatCode="0.0">
                  <c:v>8.2125000000000004</c:v>
                </c:pt>
                <c:pt idx="7061" formatCode="0.0">
                  <c:v>8.3000000000000007</c:v>
                </c:pt>
                <c:pt idx="7062" formatCode="0.0">
                  <c:v>8.4066667000000006</c:v>
                </c:pt>
                <c:pt idx="7063" formatCode="0.0">
                  <c:v>8.5333332999999989</c:v>
                </c:pt>
                <c:pt idx="7064" formatCode="0.0">
                  <c:v>8.5991667000000014</c:v>
                </c:pt>
                <c:pt idx="7065" formatCode="0.0">
                  <c:v>8.630833299999999</c:v>
                </c:pt>
                <c:pt idx="7066" formatCode="0.0">
                  <c:v>8.7191666999999988</c:v>
                </c:pt>
                <c:pt idx="7067" formatCode="0.0">
                  <c:v>8.771666699999999</c:v>
                </c:pt>
                <c:pt idx="7068" formatCode="0.0">
                  <c:v>8.7183332999999994</c:v>
                </c:pt>
                <c:pt idx="7069" formatCode="0.0">
                  <c:v>8.7558333000000008</c:v>
                </c:pt>
                <c:pt idx="7070" formatCode="0.0">
                  <c:v>8.745833300000001</c:v>
                </c:pt>
                <c:pt idx="7071" formatCode="0.0">
                  <c:v>8.7575000000000003</c:v>
                </c:pt>
                <c:pt idx="7072" formatCode="0.0">
                  <c:v>8.8500000000000014</c:v>
                </c:pt>
                <c:pt idx="7073" formatCode="0.0">
                  <c:v>9.0141666999999988</c:v>
                </c:pt>
                <c:pt idx="7074" formatCode="0.0">
                  <c:v>9.2249999999999996</c:v>
                </c:pt>
                <c:pt idx="7075" formatCode="0.0">
                  <c:v>9.3591667000000029</c:v>
                </c:pt>
                <c:pt idx="7076" formatCode="0.0">
                  <c:v>9.8316667000000013</c:v>
                </c:pt>
                <c:pt idx="7077" formatCode="0.0">
                  <c:v>9.699166700000001</c:v>
                </c:pt>
                <c:pt idx="7078" formatCode="0.0">
                  <c:v>9.2666667</c:v>
                </c:pt>
                <c:pt idx="7079" formatCode="0.0">
                  <c:v>8.9016667000000016</c:v>
                </c:pt>
                <c:pt idx="7080" formatCode="0.0">
                  <c:v>8.7016666999999988</c:v>
                </c:pt>
                <c:pt idx="7081" formatCode="0.0">
                  <c:v>8.5733333000000016</c:v>
                </c:pt>
                <c:pt idx="7082" formatCode="0.0">
                  <c:v>8.2558333000000008</c:v>
                </c:pt>
                <c:pt idx="7083" formatCode="0.0">
                  <c:v>8.2083332999999996</c:v>
                </c:pt>
                <c:pt idx="9629" formatCode="0.0">
                  <c:v>7.175833299999999</c:v>
                </c:pt>
                <c:pt idx="9630" formatCode="0.0">
                  <c:v>6.357499999999999</c:v>
                </c:pt>
                <c:pt idx="9631" formatCode="0.0">
                  <c:v>7.28</c:v>
                </c:pt>
                <c:pt idx="9632" formatCode="0.0">
                  <c:v>5.9541667</c:v>
                </c:pt>
                <c:pt idx="9633" formatCode="0.0">
                  <c:v>3.7974999999999999</c:v>
                </c:pt>
                <c:pt idx="9634" formatCode="0.0">
                  <c:v>3.6433333000000006</c:v>
                </c:pt>
                <c:pt idx="9635" formatCode="0.0">
                  <c:v>3.2066667</c:v>
                </c:pt>
                <c:pt idx="9636" formatCode="0.0">
                  <c:v>2.8574999999999995</c:v>
                </c:pt>
                <c:pt idx="9637" formatCode="0.0">
                  <c:v>2.7108333</c:v>
                </c:pt>
                <c:pt idx="9638" formatCode="0.0">
                  <c:v>2.6783333000000002</c:v>
                </c:pt>
                <c:pt idx="9639" formatCode="0.0">
                  <c:v>2.0058332999999999</c:v>
                </c:pt>
                <c:pt idx="9640" formatCode="0.0">
                  <c:v>3.8691667000000001</c:v>
                </c:pt>
                <c:pt idx="9641" formatCode="0.0">
                  <c:v>5.64</c:v>
                </c:pt>
                <c:pt idx="9642" formatCode="0.0">
                  <c:v>7.6108332999999995</c:v>
                </c:pt>
                <c:pt idx="9643" formatCode="0.0">
                  <c:v>10.209167000000001</c:v>
                </c:pt>
                <c:pt idx="9644" formatCode="0.0">
                  <c:v>23.535</c:v>
                </c:pt>
                <c:pt idx="9645" formatCode="0.0">
                  <c:v>29.594166999999999</c:v>
                </c:pt>
                <c:pt idx="9646" formatCode="0.0">
                  <c:v>14.175833000000003</c:v>
                </c:pt>
                <c:pt idx="9647" formatCode="0.0">
                  <c:v>10.021667000000001</c:v>
                </c:pt>
                <c:pt idx="9648" formatCode="0.0">
                  <c:v>7.3758333</c:v>
                </c:pt>
                <c:pt idx="9649" formatCode="0.0">
                  <c:v>5.55</c:v>
                </c:pt>
                <c:pt idx="9650" formatCode="0.0">
                  <c:v>5.8191667000000002</c:v>
                </c:pt>
                <c:pt idx="9651" formatCode="0.0">
                  <c:v>7.28</c:v>
                </c:pt>
                <c:pt idx="9652" formatCode="0.0">
                  <c:v>7.1624999999999988</c:v>
                </c:pt>
                <c:pt idx="9653" formatCode="0.0">
                  <c:v>10.209167000000001</c:v>
                </c:pt>
                <c:pt idx="9654" formatCode="0.0">
                  <c:v>7.3024999999999993</c:v>
                </c:pt>
                <c:pt idx="9655" formatCode="0.0">
                  <c:v>4.2699999999999996</c:v>
                </c:pt>
                <c:pt idx="9656" formatCode="0.0">
                  <c:v>5.9</c:v>
                </c:pt>
                <c:pt idx="9657" formatCode="0.0">
                  <c:v>11.500833</c:v>
                </c:pt>
                <c:pt idx="9658" formatCode="0.0">
                  <c:v>9.584166699999999</c:v>
                </c:pt>
                <c:pt idx="9659" formatCode="0.0">
                  <c:v>7.681666700000001</c:v>
                </c:pt>
                <c:pt idx="9660" formatCode="0.0">
                  <c:v>9.2325000000000035</c:v>
                </c:pt>
                <c:pt idx="9661" formatCode="0.0">
                  <c:v>7.84</c:v>
                </c:pt>
                <c:pt idx="9662" formatCode="0.0">
                  <c:v>4.9433332999999999</c:v>
                </c:pt>
                <c:pt idx="9663" formatCode="0.0">
                  <c:v>4.2758333000000004</c:v>
                </c:pt>
                <c:pt idx="9664" formatCode="0.0">
                  <c:v>4.8374999999999995</c:v>
                </c:pt>
                <c:pt idx="9665" formatCode="0.0">
                  <c:v>9.1958333000000003</c:v>
                </c:pt>
                <c:pt idx="9666" formatCode="0.0">
                  <c:v>11.725833</c:v>
                </c:pt>
                <c:pt idx="9667" formatCode="0.0">
                  <c:v>14.907500000000002</c:v>
                </c:pt>
                <c:pt idx="9668" formatCode="0.0">
                  <c:v>17.474167000000001</c:v>
                </c:pt>
                <c:pt idx="9669" formatCode="0.0">
                  <c:v>12.93</c:v>
                </c:pt>
                <c:pt idx="9670" formatCode="0.0">
                  <c:v>12.2225</c:v>
                </c:pt>
                <c:pt idx="9671" formatCode="0.0">
                  <c:v>11.818333000000001</c:v>
                </c:pt>
                <c:pt idx="9672" formatCode="0.0">
                  <c:v>18.887499999999996</c:v>
                </c:pt>
                <c:pt idx="9673" formatCode="0.0">
                  <c:v>16.45</c:v>
                </c:pt>
                <c:pt idx="9674" formatCode="0.0">
                  <c:v>12.471667</c:v>
                </c:pt>
                <c:pt idx="9675" formatCode="0.0">
                  <c:v>9.6758333000000007</c:v>
                </c:pt>
                <c:pt idx="9676" formatCode="0.0">
                  <c:v>8.4033333000000034</c:v>
                </c:pt>
                <c:pt idx="9677" formatCode="0.0">
                  <c:v>9.5750000000000011</c:v>
                </c:pt>
                <c:pt idx="9678" formatCode="0.0">
                  <c:v>5.909166700000001</c:v>
                </c:pt>
                <c:pt idx="9679" formatCode="0.0">
                  <c:v>6.4466667000000006</c:v>
                </c:pt>
                <c:pt idx="9680" formatCode="0.0">
                  <c:v>7.2016667000000005</c:v>
                </c:pt>
                <c:pt idx="9681" formatCode="0.0">
                  <c:v>6.1516666999999998</c:v>
                </c:pt>
                <c:pt idx="9682" formatCode="0.0">
                  <c:v>6.6783333000000002</c:v>
                </c:pt>
                <c:pt idx="9683" formatCode="0.0">
                  <c:v>6.3266666999999996</c:v>
                </c:pt>
                <c:pt idx="9684" formatCode="0.0">
                  <c:v>5.5858333</c:v>
                </c:pt>
                <c:pt idx="9685" formatCode="0.0">
                  <c:v>5.9083332999999998</c:v>
                </c:pt>
                <c:pt idx="9686" formatCode="0.0">
                  <c:v>6.2408333000000002</c:v>
                </c:pt>
                <c:pt idx="9687" formatCode="0.0">
                  <c:v>6.6908332999999995</c:v>
                </c:pt>
                <c:pt idx="9688" formatCode="0.0">
                  <c:v>5.7233333000000002</c:v>
                </c:pt>
                <c:pt idx="9689" formatCode="0.0">
                  <c:v>5.6741666999999989</c:v>
                </c:pt>
                <c:pt idx="9690" formatCode="0.0">
                  <c:v>5.3624999999999989</c:v>
                </c:pt>
                <c:pt idx="9691" formatCode="0.0">
                  <c:v>4.846666700000001</c:v>
                </c:pt>
                <c:pt idx="9692" formatCode="0.0">
                  <c:v>4.9474999999999998</c:v>
                </c:pt>
                <c:pt idx="9693" formatCode="0.0">
                  <c:v>8.8825000000000021</c:v>
                </c:pt>
                <c:pt idx="9694" formatCode="0.0">
                  <c:v>10.950000000000001</c:v>
                </c:pt>
                <c:pt idx="9695" formatCode="0.0">
                  <c:v>14.1</c:v>
                </c:pt>
                <c:pt idx="9696" formatCode="0.0">
                  <c:v>16.41</c:v>
                </c:pt>
                <c:pt idx="9699" formatCode="0.0">
                  <c:v>0.80300000000000005</c:v>
                </c:pt>
                <c:pt idx="9700" formatCode="0.0">
                  <c:v>0.91333332999999994</c:v>
                </c:pt>
                <c:pt idx="9701" formatCode="0.0">
                  <c:v>0.96416667</c:v>
                </c:pt>
                <c:pt idx="9702" formatCode="0.0">
                  <c:v>1.0308332999999998</c:v>
                </c:pt>
                <c:pt idx="9703" formatCode="0.0">
                  <c:v>1.0358332999999997</c:v>
                </c:pt>
                <c:pt idx="9704" formatCode="0.0">
                  <c:v>0.96166666999999983</c:v>
                </c:pt>
                <c:pt idx="9705" formatCode="0.0">
                  <c:v>0.97666666999999996</c:v>
                </c:pt>
                <c:pt idx="9706" formatCode="0.0">
                  <c:v>0.98416666999999991</c:v>
                </c:pt>
                <c:pt idx="9707" formatCode="0.0">
                  <c:v>1.0358332999999997</c:v>
                </c:pt>
                <c:pt idx="9708" formatCode="0.0">
                  <c:v>1.0249999999999997</c:v>
                </c:pt>
                <c:pt idx="9709" formatCode="0.0">
                  <c:v>0.98666666999999986</c:v>
                </c:pt>
                <c:pt idx="9710" formatCode="0.0">
                  <c:v>0.96000000000000008</c:v>
                </c:pt>
                <c:pt idx="9711" formatCode="0.0">
                  <c:v>1.0625</c:v>
                </c:pt>
                <c:pt idx="9712" formatCode="0.0">
                  <c:v>1.0508332999999999</c:v>
                </c:pt>
                <c:pt idx="9713" formatCode="0.0">
                  <c:v>1.0941666999999997</c:v>
                </c:pt>
                <c:pt idx="9714" formatCode="0.0">
                  <c:v>3.9849999999999999</c:v>
                </c:pt>
                <c:pt idx="9715" formatCode="0.0">
                  <c:v>0.75749999999999995</c:v>
                </c:pt>
                <c:pt idx="9716" formatCode="0.0">
                  <c:v>11.84</c:v>
                </c:pt>
                <c:pt idx="9717" formatCode="0.0">
                  <c:v>8.0383332999999997</c:v>
                </c:pt>
                <c:pt idx="9718" formatCode="0.0">
                  <c:v>6.6574999999999989</c:v>
                </c:pt>
                <c:pt idx="9719" formatCode="0.0">
                  <c:v>8.3391667000000016</c:v>
                </c:pt>
                <c:pt idx="9720" formatCode="0.0">
                  <c:v>8.4691667000000006</c:v>
                </c:pt>
                <c:pt idx="9721" formatCode="0.0">
                  <c:v>7.357499999999999</c:v>
                </c:pt>
                <c:pt idx="9722" formatCode="0.0">
                  <c:v>5.8541666999999995</c:v>
                </c:pt>
                <c:pt idx="9723" formatCode="0.0">
                  <c:v>4.8716667000000005</c:v>
                </c:pt>
                <c:pt idx="9724" formatCode="0.0">
                  <c:v>5.3199999999999994</c:v>
                </c:pt>
                <c:pt idx="9725" formatCode="0.0">
                  <c:v>7.3016667000000011</c:v>
                </c:pt>
                <c:pt idx="9726" formatCode="0.0">
                  <c:v>6.5358333000000002</c:v>
                </c:pt>
                <c:pt idx="9727" formatCode="0.0">
                  <c:v>8.5666667000000007</c:v>
                </c:pt>
                <c:pt idx="9728" formatCode="0.0">
                  <c:v>6.0791667000000009</c:v>
                </c:pt>
                <c:pt idx="9729" formatCode="0.0">
                  <c:v>1.7408332999999998</c:v>
                </c:pt>
                <c:pt idx="9730" formatCode="0.0">
                  <c:v>1.2566666999999998</c:v>
                </c:pt>
                <c:pt idx="9731" formatCode="0.0">
                  <c:v>5.1274999999999986</c:v>
                </c:pt>
                <c:pt idx="9732" formatCode="0.0">
                  <c:v>6.7241666999999987</c:v>
                </c:pt>
                <c:pt idx="9733" formatCode="0.0">
                  <c:v>6.2966667000000012</c:v>
                </c:pt>
                <c:pt idx="9734" formatCode="0.0">
                  <c:v>5.7108333</c:v>
                </c:pt>
                <c:pt idx="9735" formatCode="0.0">
                  <c:v>3.9666666999999998</c:v>
                </c:pt>
                <c:pt idx="9736" formatCode="0.0">
                  <c:v>4.7783332999999999</c:v>
                </c:pt>
                <c:pt idx="9737" formatCode="0.0">
                  <c:v>7.1174999999999988</c:v>
                </c:pt>
                <c:pt idx="9738" formatCode="0.0">
                  <c:v>13.2225</c:v>
                </c:pt>
                <c:pt idx="9739" formatCode="0.0">
                  <c:v>15.758332999999999</c:v>
                </c:pt>
                <c:pt idx="9740" formatCode="0.0">
                  <c:v>13.350000000000001</c:v>
                </c:pt>
                <c:pt idx="9741" formatCode="0.0">
                  <c:v>9.5466667000000012</c:v>
                </c:pt>
                <c:pt idx="9742" formatCode="0.0">
                  <c:v>8.2258333000000015</c:v>
                </c:pt>
                <c:pt idx="9743" formatCode="0.0">
                  <c:v>6.2649999999999988</c:v>
                </c:pt>
                <c:pt idx="9744" formatCode="0.0">
                  <c:v>4.9191666999999999</c:v>
                </c:pt>
                <c:pt idx="9745" formatCode="0.0">
                  <c:v>4.5483333000000004</c:v>
                </c:pt>
                <c:pt idx="9746" formatCode="0.0">
                  <c:v>4.0774999999999997</c:v>
                </c:pt>
                <c:pt idx="9747" formatCode="0.0">
                  <c:v>3.2916666999999995</c:v>
                </c:pt>
                <c:pt idx="9748" formatCode="0.0">
                  <c:v>4.721666700000001</c:v>
                </c:pt>
                <c:pt idx="9749" formatCode="0.0">
                  <c:v>5.1683332999999987</c:v>
                </c:pt>
                <c:pt idx="9750" formatCode="0.0">
                  <c:v>4.584166699999999</c:v>
                </c:pt>
                <c:pt idx="9751" formatCode="0.0">
                  <c:v>4.7191666999999997</c:v>
                </c:pt>
                <c:pt idx="9752" formatCode="0.0">
                  <c:v>3.1641667000000004</c:v>
                </c:pt>
                <c:pt idx="9753" formatCode="0.0">
                  <c:v>3.4949999999999997</c:v>
                </c:pt>
                <c:pt idx="9754" formatCode="0.0">
                  <c:v>4.096666700000001</c:v>
                </c:pt>
                <c:pt idx="9755" formatCode="0.0">
                  <c:v>4.4483332999999998</c:v>
                </c:pt>
                <c:pt idx="9756" formatCode="0.0">
                  <c:v>3.36</c:v>
                </c:pt>
                <c:pt idx="9757" formatCode="0.0">
                  <c:v>4.4700000000000006</c:v>
                </c:pt>
                <c:pt idx="9758" formatCode="0.0">
                  <c:v>1.77</c:v>
                </c:pt>
                <c:pt idx="9759" formatCode="0.0">
                  <c:v>1.4016666999999996</c:v>
                </c:pt>
                <c:pt idx="9760" formatCode="0.0">
                  <c:v>1.1125</c:v>
                </c:pt>
                <c:pt idx="9761" formatCode="0.0">
                  <c:v>1.1625000000000001</c:v>
                </c:pt>
                <c:pt idx="9762" formatCode="0.0">
                  <c:v>1.0149999999999997</c:v>
                </c:pt>
                <c:pt idx="9763" formatCode="0.0">
                  <c:v>2.6466666999999995</c:v>
                </c:pt>
                <c:pt idx="9764" formatCode="0.0">
                  <c:v>6.3233332999999989</c:v>
                </c:pt>
                <c:pt idx="9765" formatCode="0.0">
                  <c:v>7.556666700000001</c:v>
                </c:pt>
                <c:pt idx="9766" formatCode="0.0">
                  <c:v>8.6783332999999985</c:v>
                </c:pt>
                <c:pt idx="9767" formatCode="0.0">
                  <c:v>7.9874999999999998</c:v>
                </c:pt>
                <c:pt idx="9768" formatCode="0.0">
                  <c:v>7.4874999999999998</c:v>
                </c:pt>
                <c:pt idx="9769" formatCode="0.0">
                  <c:v>6.9633333000000004</c:v>
                </c:pt>
                <c:pt idx="9770" formatCode="0.0">
                  <c:v>7.511666700000001</c:v>
                </c:pt>
                <c:pt idx="9771" formatCode="0.0">
                  <c:v>4.7183333000000003</c:v>
                </c:pt>
                <c:pt idx="9772" formatCode="0.0">
                  <c:v>4.1091667000000003</c:v>
                </c:pt>
                <c:pt idx="9773" formatCode="0.0">
                  <c:v>2.3141666999999995</c:v>
                </c:pt>
                <c:pt idx="9774" formatCode="0.0">
                  <c:v>3.55</c:v>
                </c:pt>
                <c:pt idx="9775" formatCode="0.0">
                  <c:v>6.3366667000000012</c:v>
                </c:pt>
                <c:pt idx="9776" formatCode="0.0">
                  <c:v>6.5741667000000001</c:v>
                </c:pt>
                <c:pt idx="9777" formatCode="0.0">
                  <c:v>7.0224999999999991</c:v>
                </c:pt>
                <c:pt idx="9778" formatCode="0.0">
                  <c:v>6.1116666999999998</c:v>
                </c:pt>
                <c:pt idx="9779" formatCode="0.0">
                  <c:v>4.8716667000000005</c:v>
                </c:pt>
                <c:pt idx="9780" formatCode="0.0">
                  <c:v>4.6466666999999999</c:v>
                </c:pt>
                <c:pt idx="9781" formatCode="0.0">
                  <c:v>4.2908333000000001</c:v>
                </c:pt>
                <c:pt idx="9782" formatCode="0.0">
                  <c:v>4.6683332999999987</c:v>
                </c:pt>
                <c:pt idx="9783" formatCode="0.0">
                  <c:v>4.3608332999999995</c:v>
                </c:pt>
                <c:pt idx="9784" formatCode="0.0">
                  <c:v>4.465833299999999</c:v>
                </c:pt>
                <c:pt idx="9785" formatCode="0.0">
                  <c:v>4.8191667000000002</c:v>
                </c:pt>
                <c:pt idx="9786" formatCode="0.0">
                  <c:v>8.2241666999999996</c:v>
                </c:pt>
                <c:pt idx="9787" formatCode="0.0">
                  <c:v>11.749166999999998</c:v>
                </c:pt>
                <c:pt idx="9788" formatCode="0.0">
                  <c:v>11.704166999999998</c:v>
                </c:pt>
                <c:pt idx="9789" formatCode="0.0">
                  <c:v>10.716667000000001</c:v>
                </c:pt>
                <c:pt idx="9790" formatCode="0.0">
                  <c:v>9.8033333000000002</c:v>
                </c:pt>
                <c:pt idx="9791" formatCode="0.0">
                  <c:v>6.7783332999999999</c:v>
                </c:pt>
                <c:pt idx="9792" formatCode="0.0">
                  <c:v>7.5249999999999995</c:v>
                </c:pt>
                <c:pt idx="9793" formatCode="0.0">
                  <c:v>6.3391666999999998</c:v>
                </c:pt>
                <c:pt idx="9794" formatCode="0.0">
                  <c:v>4.2816667000000006</c:v>
                </c:pt>
                <c:pt idx="9795" formatCode="0.0">
                  <c:v>3.1008333000000001</c:v>
                </c:pt>
                <c:pt idx="9796" formatCode="0.0">
                  <c:v>7.4066667000000006</c:v>
                </c:pt>
                <c:pt idx="9797" formatCode="0.0">
                  <c:v>9.1741666999999989</c:v>
                </c:pt>
                <c:pt idx="9798" formatCode="0.0">
                  <c:v>5.1508332999999995</c:v>
                </c:pt>
                <c:pt idx="9799" formatCode="0.0">
                  <c:v>3.5741667000000001</c:v>
                </c:pt>
                <c:pt idx="9800" formatCode="0.0">
                  <c:v>3.9758332999999997</c:v>
                </c:pt>
                <c:pt idx="9801" formatCode="0.0">
                  <c:v>4.8499999999999996</c:v>
                </c:pt>
                <c:pt idx="9802" formatCode="0.0">
                  <c:v>4.8208332999999994</c:v>
                </c:pt>
                <c:pt idx="9803" formatCode="0.0">
                  <c:v>4.1733333000000004</c:v>
                </c:pt>
                <c:pt idx="9804" formatCode="0.0">
                  <c:v>1.9025000000000001</c:v>
                </c:pt>
                <c:pt idx="9805" formatCode="0.0">
                  <c:v>0.59888889000000001</c:v>
                </c:pt>
                <c:pt idx="9806" formatCode="0.0">
                  <c:v>-5.3333333000000004E-2</c:v>
                </c:pt>
                <c:pt idx="9807" formatCode="0.0">
                  <c:v>-0.23777777999999997</c:v>
                </c:pt>
                <c:pt idx="9808" formatCode="0.0">
                  <c:v>0</c:v>
                </c:pt>
                <c:pt idx="9809" formatCode="0.0">
                  <c:v>0</c:v>
                </c:pt>
                <c:pt idx="9810" formatCode="0.0">
                  <c:v>4.6199999999999992</c:v>
                </c:pt>
                <c:pt idx="9811" formatCode="0.0">
                  <c:v>5.6833333000000001</c:v>
                </c:pt>
                <c:pt idx="9812" formatCode="0.0">
                  <c:v>6.465833299999999</c:v>
                </c:pt>
                <c:pt idx="9813" formatCode="0.0">
                  <c:v>7.1033333000000001</c:v>
                </c:pt>
                <c:pt idx="9814" formatCode="0.0">
                  <c:v>7.9141667</c:v>
                </c:pt>
                <c:pt idx="9815" formatCode="0.0">
                  <c:v>8.5875000000000004</c:v>
                </c:pt>
                <c:pt idx="9816" formatCode="0.0">
                  <c:v>6.6099999999999994</c:v>
                </c:pt>
                <c:pt idx="9817" formatCode="0.0">
                  <c:v>4.87</c:v>
                </c:pt>
                <c:pt idx="9818" formatCode="0.0">
                  <c:v>2.8633333000000003</c:v>
                </c:pt>
                <c:pt idx="9819" formatCode="0.0">
                  <c:v>3.7483333000000005</c:v>
                </c:pt>
                <c:pt idx="9820" formatCode="0.0">
                  <c:v>3.59</c:v>
                </c:pt>
                <c:pt idx="9821" formatCode="0.0">
                  <c:v>3.7124999999999995</c:v>
                </c:pt>
                <c:pt idx="9822" formatCode="0.0">
                  <c:v>2.8774999999999995</c:v>
                </c:pt>
                <c:pt idx="9823" formatCode="0.0">
                  <c:v>2.3675000000000002</c:v>
                </c:pt>
                <c:pt idx="9824" formatCode="0.0">
                  <c:v>2.2641667000000005</c:v>
                </c:pt>
                <c:pt idx="9825" formatCode="0.0">
                  <c:v>2.3933333000000001</c:v>
                </c:pt>
                <c:pt idx="9826" formatCode="0.0">
                  <c:v>1.9408333</c:v>
                </c:pt>
                <c:pt idx="9827" formatCode="0.0">
                  <c:v>1.4024999999999999</c:v>
                </c:pt>
                <c:pt idx="9828" formatCode="0.0">
                  <c:v>0.62749999999999995</c:v>
                </c:pt>
                <c:pt idx="9829" formatCode="0.0">
                  <c:v>0.35833333000000001</c:v>
                </c:pt>
                <c:pt idx="9830" formatCode="0.0">
                  <c:v>0.49583333000000002</c:v>
                </c:pt>
                <c:pt idx="9831" formatCode="0.0">
                  <c:v>1.2458332999999995</c:v>
                </c:pt>
                <c:pt idx="9832" formatCode="0.0">
                  <c:v>2.5433333000000005</c:v>
                </c:pt>
                <c:pt idx="9833" formatCode="0.0">
                  <c:v>3.9466666999999998</c:v>
                </c:pt>
                <c:pt idx="9834" formatCode="0.0">
                  <c:v>6.294166699999999</c:v>
                </c:pt>
                <c:pt idx="9835" formatCode="0.0">
                  <c:v>7.54</c:v>
                </c:pt>
                <c:pt idx="9836" formatCode="0.0">
                  <c:v>7.5983333000000002</c:v>
                </c:pt>
                <c:pt idx="9837" formatCode="0.0">
                  <c:v>7.794999999999999</c:v>
                </c:pt>
                <c:pt idx="9838" formatCode="0.0">
                  <c:v>7.7066667000000013</c:v>
                </c:pt>
                <c:pt idx="9839" formatCode="0.0">
                  <c:v>7.8508332999999988</c:v>
                </c:pt>
                <c:pt idx="9840" formatCode="0.0">
                  <c:v>7.835</c:v>
                </c:pt>
                <c:pt idx="9841" formatCode="0.0">
                  <c:v>7.9191666999999999</c:v>
                </c:pt>
                <c:pt idx="9842" formatCode="0.0">
                  <c:v>7.5458333</c:v>
                </c:pt>
                <c:pt idx="9843" formatCode="0.0">
                  <c:v>7.1633332999999988</c:v>
                </c:pt>
                <c:pt idx="9844" formatCode="0.0">
                  <c:v>5.7066667000000013</c:v>
                </c:pt>
                <c:pt idx="9845" formatCode="0.0">
                  <c:v>3.1641667000000004</c:v>
                </c:pt>
                <c:pt idx="9846" formatCode="0.0">
                  <c:v>3.2891667000000004</c:v>
                </c:pt>
                <c:pt idx="9847" formatCode="0.0">
                  <c:v>4.1541666999999993</c:v>
                </c:pt>
                <c:pt idx="9848" formatCode="0.0">
                  <c:v>4.294999999999999</c:v>
                </c:pt>
                <c:pt idx="9849" formatCode="0.0">
                  <c:v>3.645</c:v>
                </c:pt>
                <c:pt idx="9850" formatCode="0.0">
                  <c:v>3.2158332999999999</c:v>
                </c:pt>
                <c:pt idx="9851" formatCode="0.0">
                  <c:v>2.6641667000000004</c:v>
                </c:pt>
                <c:pt idx="9852" formatCode="0.0">
                  <c:v>1.905</c:v>
                </c:pt>
                <c:pt idx="9853" formatCode="0.0">
                  <c:v>1.6158332999999998</c:v>
                </c:pt>
                <c:pt idx="9854" formatCode="0.0">
                  <c:v>1.0683332999999997</c:v>
                </c:pt>
                <c:pt idx="9855" formatCode="0.0">
                  <c:v>0.96250000000000002</c:v>
                </c:pt>
                <c:pt idx="9856" formatCode="0.0">
                  <c:v>2.6349999999999998</c:v>
                </c:pt>
                <c:pt idx="9857" formatCode="0.0">
                  <c:v>4.5791667000000009</c:v>
                </c:pt>
                <c:pt idx="9858" formatCode="0.0">
                  <c:v>6.584166699999999</c:v>
                </c:pt>
                <c:pt idx="9859" formatCode="0.0">
                  <c:v>7.050833299999999</c:v>
                </c:pt>
                <c:pt idx="9860" formatCode="0.0">
                  <c:v>7.74</c:v>
                </c:pt>
                <c:pt idx="9861" formatCode="0.0">
                  <c:v>5.9741666999999996</c:v>
                </c:pt>
                <c:pt idx="9862" formatCode="0.0">
                  <c:v>8.9158333000000027</c:v>
                </c:pt>
                <c:pt idx="9863" formatCode="0.0">
                  <c:v>5.5033333000000004</c:v>
                </c:pt>
                <c:pt idx="9864" formatCode="0.0">
                  <c:v>5.8141666999999995</c:v>
                </c:pt>
                <c:pt idx="9865" formatCode="0.0">
                  <c:v>6.2466667000000005</c:v>
                </c:pt>
                <c:pt idx="9866" formatCode="0.0">
                  <c:v>4.568333299999999</c:v>
                </c:pt>
                <c:pt idx="9867" formatCode="0.0">
                  <c:v>3.3758332999999996</c:v>
                </c:pt>
                <c:pt idx="9868" formatCode="0.0">
                  <c:v>2.3891667000000001</c:v>
                </c:pt>
                <c:pt idx="9869" formatCode="0.0">
                  <c:v>2.67</c:v>
                </c:pt>
                <c:pt idx="9870" formatCode="0.0">
                  <c:v>1.7141666999999998</c:v>
                </c:pt>
                <c:pt idx="9871" formatCode="0.0">
                  <c:v>0.83500000000000008</c:v>
                </c:pt>
                <c:pt idx="9872" formatCode="0.0">
                  <c:v>0.80249999999999999</c:v>
                </c:pt>
                <c:pt idx="9873" formatCode="0.0">
                  <c:v>0.85000000000000009</c:v>
                </c:pt>
                <c:pt idx="9874" formatCode="0.0">
                  <c:v>6.2266667000000009</c:v>
                </c:pt>
                <c:pt idx="9875" formatCode="0.0">
                  <c:v>6.544166699999999</c:v>
                </c:pt>
                <c:pt idx="9876" formatCode="0.0">
                  <c:v>4.0383332999999997</c:v>
                </c:pt>
                <c:pt idx="9877" formatCode="0.0">
                  <c:v>3.4783333000000001</c:v>
                </c:pt>
                <c:pt idx="9878" formatCode="0.0">
                  <c:v>2.5733333000000003</c:v>
                </c:pt>
                <c:pt idx="9879" formatCode="0.0">
                  <c:v>2.1791667000000001</c:v>
                </c:pt>
                <c:pt idx="9880" formatCode="0.0">
                  <c:v>1.7633332999999998</c:v>
                </c:pt>
                <c:pt idx="9881" formatCode="0.0">
                  <c:v>4.0666666999999999</c:v>
                </c:pt>
                <c:pt idx="9882" formatCode="0.0">
                  <c:v>5.7424999999999997</c:v>
                </c:pt>
                <c:pt idx="9883" formatCode="0.0">
                  <c:v>6.6099999999999994</c:v>
                </c:pt>
                <c:pt idx="9884" formatCode="0.0">
                  <c:v>6.7374999999999998</c:v>
                </c:pt>
                <c:pt idx="9885" formatCode="0.0">
                  <c:v>5.9566667000000013</c:v>
                </c:pt>
                <c:pt idx="9886" formatCode="0.0">
                  <c:v>3.9391666999999995</c:v>
                </c:pt>
                <c:pt idx="9887" formatCode="0.0">
                  <c:v>2.3483333000000002</c:v>
                </c:pt>
                <c:pt idx="9888" formatCode="0.0">
                  <c:v>8.0316666999999988</c:v>
                </c:pt>
                <c:pt idx="9889" formatCode="0.0">
                  <c:v>9.4575000000000031</c:v>
                </c:pt>
                <c:pt idx="9890" formatCode="0.0">
                  <c:v>8.2558333000000008</c:v>
                </c:pt>
                <c:pt idx="9891" formatCode="0.0">
                  <c:v>7.9883332999999999</c:v>
                </c:pt>
                <c:pt idx="9892" formatCode="0.0">
                  <c:v>6.8208332999999994</c:v>
                </c:pt>
                <c:pt idx="9893" formatCode="0.0">
                  <c:v>6.7866667000000005</c:v>
                </c:pt>
                <c:pt idx="9894" formatCode="0.0">
                  <c:v>6.0633333</c:v>
                </c:pt>
                <c:pt idx="9895" formatCode="0.0">
                  <c:v>6.05</c:v>
                </c:pt>
                <c:pt idx="9896" formatCode="0.0">
                  <c:v>5.675833299999999</c:v>
                </c:pt>
                <c:pt idx="9897" formatCode="0.0">
                  <c:v>5.5458333</c:v>
                </c:pt>
                <c:pt idx="9898" formatCode="0.0">
                  <c:v>4.2916667000000013</c:v>
                </c:pt>
                <c:pt idx="9899" formatCode="0.0">
                  <c:v>3.7058333000000001</c:v>
                </c:pt>
                <c:pt idx="9900" formatCode="0.0">
                  <c:v>2.7783333000000003</c:v>
                </c:pt>
                <c:pt idx="9901" formatCode="0.0">
                  <c:v>1.3833332999999999</c:v>
                </c:pt>
                <c:pt idx="9902" formatCode="0.0">
                  <c:v>1.3</c:v>
                </c:pt>
                <c:pt idx="9903" formatCode="0.0">
                  <c:v>0.90166667</c:v>
                </c:pt>
                <c:pt idx="9904" formatCode="0.0">
                  <c:v>1.5541666999999997</c:v>
                </c:pt>
                <c:pt idx="9905" formatCode="0.0">
                  <c:v>2.6274999999999999</c:v>
                </c:pt>
                <c:pt idx="9906" formatCode="0.0">
                  <c:v>3.6316666999999994</c:v>
                </c:pt>
                <c:pt idx="9907" formatCode="0.0">
                  <c:v>5.0208332999999987</c:v>
                </c:pt>
                <c:pt idx="9908" formatCode="0.0">
                  <c:v>4.7649999999999988</c:v>
                </c:pt>
                <c:pt idx="9909" formatCode="0.0">
                  <c:v>5.7516667000000012</c:v>
                </c:pt>
                <c:pt idx="9910" formatCode="0.0">
                  <c:v>6.5266666999999998</c:v>
                </c:pt>
                <c:pt idx="9911" formatCode="0.0">
                  <c:v>5.4566667000000013</c:v>
                </c:pt>
                <c:pt idx="9912" formatCode="0.0">
                  <c:v>6.0758333000000002</c:v>
                </c:pt>
                <c:pt idx="9913" formatCode="0.0">
                  <c:v>6.9883332999999999</c:v>
                </c:pt>
                <c:pt idx="9914" formatCode="0.0">
                  <c:v>4.8291667</c:v>
                </c:pt>
                <c:pt idx="9915" formatCode="0.0">
                  <c:v>5.0574999999999992</c:v>
                </c:pt>
                <c:pt idx="9916" formatCode="0.0">
                  <c:v>4.83</c:v>
                </c:pt>
                <c:pt idx="9917" formatCode="0.0">
                  <c:v>3.6924999999999994</c:v>
                </c:pt>
                <c:pt idx="9918" formatCode="0.0">
                  <c:v>3.3224999999999993</c:v>
                </c:pt>
                <c:pt idx="9919" formatCode="0.0">
                  <c:v>2.7433333000000006</c:v>
                </c:pt>
                <c:pt idx="9920" formatCode="0.0">
                  <c:v>2.4308332999999998</c:v>
                </c:pt>
                <c:pt idx="9921" formatCode="0.0">
                  <c:v>2.3258332999999998</c:v>
                </c:pt>
                <c:pt idx="9922" formatCode="0.0">
                  <c:v>2.2066667</c:v>
                </c:pt>
                <c:pt idx="9923" formatCode="0.0">
                  <c:v>3.0466666999999994</c:v>
                </c:pt>
                <c:pt idx="9924" formatCode="0.0">
                  <c:v>3.5841666999999999</c:v>
                </c:pt>
                <c:pt idx="9925" formatCode="0.0">
                  <c:v>3.2958333</c:v>
                </c:pt>
                <c:pt idx="9926" formatCode="0.0">
                  <c:v>2.3466666999999997</c:v>
                </c:pt>
                <c:pt idx="9927" formatCode="0.0">
                  <c:v>0.92</c:v>
                </c:pt>
                <c:pt idx="9928" formatCode="0.0">
                  <c:v>1.0349999999999997</c:v>
                </c:pt>
                <c:pt idx="9929" formatCode="0.0">
                  <c:v>2.8608332999999999</c:v>
                </c:pt>
                <c:pt idx="9930" formatCode="0.0">
                  <c:v>4.1966666999999998</c:v>
                </c:pt>
                <c:pt idx="9931" formatCode="0.0">
                  <c:v>5.8491666999999996</c:v>
                </c:pt>
                <c:pt idx="9932" formatCode="0.0">
                  <c:v>6.6233332999999988</c:v>
                </c:pt>
                <c:pt idx="9933" formatCode="0.0">
                  <c:v>6.2774999999999999</c:v>
                </c:pt>
                <c:pt idx="9934" formatCode="0.0">
                  <c:v>6.181666700000001</c:v>
                </c:pt>
                <c:pt idx="9935" formatCode="0.0">
                  <c:v>6.9516667000000005</c:v>
                </c:pt>
                <c:pt idx="9936" formatCode="0.0">
                  <c:v>9.0675000000000008</c:v>
                </c:pt>
                <c:pt idx="9937" formatCode="0.0">
                  <c:v>9.0433332999999987</c:v>
                </c:pt>
                <c:pt idx="9938" formatCode="0.0">
                  <c:v>16.855</c:v>
                </c:pt>
                <c:pt idx="9939" formatCode="0.0">
                  <c:v>18.076667</c:v>
                </c:pt>
                <c:pt idx="9940" formatCode="0.0">
                  <c:v>22.235833</c:v>
                </c:pt>
                <c:pt idx="9941" formatCode="0.0">
                  <c:v>24.589167</c:v>
                </c:pt>
                <c:pt idx="9942" formatCode="0.0">
                  <c:v>15.765000000000002</c:v>
                </c:pt>
                <c:pt idx="9943" formatCode="0.0">
                  <c:v>8.8041667000000015</c:v>
                </c:pt>
                <c:pt idx="9944" formatCode="0.0">
                  <c:v>6.2508333</c:v>
                </c:pt>
                <c:pt idx="9945" formatCode="0.0">
                  <c:v>4.6741666999999989</c:v>
                </c:pt>
                <c:pt idx="9946" formatCode="0.0">
                  <c:v>4.5533333000000002</c:v>
                </c:pt>
                <c:pt idx="9947" formatCode="0.0">
                  <c:v>2.4941667000000001</c:v>
                </c:pt>
                <c:pt idx="9948" formatCode="0.0">
                  <c:v>0.70500000000000007</c:v>
                </c:pt>
                <c:pt idx="9949" formatCode="0.0">
                  <c:v>3.0116666999999997</c:v>
                </c:pt>
                <c:pt idx="9950" formatCode="0.0">
                  <c:v>5.5308333000000003</c:v>
                </c:pt>
                <c:pt idx="9951" formatCode="0.0">
                  <c:v>4.8333332999999996</c:v>
                </c:pt>
                <c:pt idx="9952" formatCode="0.0">
                  <c:v>4.8241666999999993</c:v>
                </c:pt>
                <c:pt idx="9953" formatCode="0.0">
                  <c:v>4.8033333000000002</c:v>
                </c:pt>
                <c:pt idx="9954" formatCode="0.0">
                  <c:v>5.636666700000001</c:v>
                </c:pt>
                <c:pt idx="9955" formatCode="0.0">
                  <c:v>6.5558332999999989</c:v>
                </c:pt>
                <c:pt idx="9956" formatCode="0.0">
                  <c:v>6.46</c:v>
                </c:pt>
                <c:pt idx="9957" formatCode="0.0">
                  <c:v>8.5450000000000017</c:v>
                </c:pt>
                <c:pt idx="9958" formatCode="0.0">
                  <c:v>6.6508332999999995</c:v>
                </c:pt>
                <c:pt idx="9959" formatCode="0.0">
                  <c:v>5.51</c:v>
                </c:pt>
                <c:pt idx="9960" formatCode="0.0">
                  <c:v>5.0249999999999995</c:v>
                </c:pt>
                <c:pt idx="9961" formatCode="0.0">
                  <c:v>4.4641666999999989</c:v>
                </c:pt>
                <c:pt idx="9962" formatCode="0.0">
                  <c:v>3.8174999999999994</c:v>
                </c:pt>
                <c:pt idx="9963" formatCode="0.0">
                  <c:v>2.8624999999999994</c:v>
                </c:pt>
                <c:pt idx="9964" formatCode="0.0">
                  <c:v>3.8708332999999997</c:v>
                </c:pt>
                <c:pt idx="9965" formatCode="0.0">
                  <c:v>3.3174999999999994</c:v>
                </c:pt>
                <c:pt idx="9966" formatCode="0.0">
                  <c:v>1.56</c:v>
                </c:pt>
                <c:pt idx="9967" formatCode="0.0">
                  <c:v>1.1733332999999997</c:v>
                </c:pt>
                <c:pt idx="9968" formatCode="0.0">
                  <c:v>0.94750000000000001</c:v>
                </c:pt>
                <c:pt idx="9969" formatCode="0.0">
                  <c:v>1.1133332999999999</c:v>
                </c:pt>
                <c:pt idx="9970" formatCode="0.0">
                  <c:v>0.9425</c:v>
                </c:pt>
                <c:pt idx="9971" formatCode="0.0">
                  <c:v>0.80333332999999985</c:v>
                </c:pt>
                <c:pt idx="9972" formatCode="0.0">
                  <c:v>1.5416666999999995</c:v>
                </c:pt>
                <c:pt idx="9973" formatCode="0.0">
                  <c:v>1.4408332999999998</c:v>
                </c:pt>
                <c:pt idx="9974" formatCode="0.0">
                  <c:v>0.95916667</c:v>
                </c:pt>
                <c:pt idx="9975" formatCode="0.0">
                  <c:v>0.72916667000000002</c:v>
                </c:pt>
                <c:pt idx="9976" formatCode="0.0">
                  <c:v>2.6783333000000002</c:v>
                </c:pt>
                <c:pt idx="9977" formatCode="0.0">
                  <c:v>4.7733333000000009</c:v>
                </c:pt>
                <c:pt idx="9978" formatCode="0.0">
                  <c:v>5.4233333000000004</c:v>
                </c:pt>
                <c:pt idx="9979" formatCode="0.0">
                  <c:v>6.6583332999999989</c:v>
                </c:pt>
                <c:pt idx="9980" formatCode="0.0">
                  <c:v>7.2666667000000009</c:v>
                </c:pt>
                <c:pt idx="9981" formatCode="0.0">
                  <c:v>6.9866667000000007</c:v>
                </c:pt>
                <c:pt idx="9982" formatCode="0.0">
                  <c:v>5.8266666999999996</c:v>
                </c:pt>
                <c:pt idx="9983" formatCode="0.0">
                  <c:v>6.067499999999999</c:v>
                </c:pt>
                <c:pt idx="9984" formatCode="0.0">
                  <c:v>6.4408333000000004</c:v>
                </c:pt>
                <c:pt idx="9985" formatCode="0.0">
                  <c:v>6.5258332999999995</c:v>
                </c:pt>
                <c:pt idx="9986" formatCode="0.0">
                  <c:v>6.7350000000000003</c:v>
                </c:pt>
                <c:pt idx="9987" formatCode="0.0">
                  <c:v>5.7224999999999993</c:v>
                </c:pt>
                <c:pt idx="9988" formatCode="0.0">
                  <c:v>4.4325000000000001</c:v>
                </c:pt>
                <c:pt idx="9989" formatCode="0.0">
                  <c:v>3.7966666999999994</c:v>
                </c:pt>
                <c:pt idx="9990" formatCode="0.0">
                  <c:v>3.6025</c:v>
                </c:pt>
                <c:pt idx="9991" formatCode="0.0">
                  <c:v>4.2274999999999991</c:v>
                </c:pt>
                <c:pt idx="9992" formatCode="0.0">
                  <c:v>4.8941666999999995</c:v>
                </c:pt>
                <c:pt idx="9993" formatCode="0.0">
                  <c:v>2.9716666999999997</c:v>
                </c:pt>
                <c:pt idx="9994" formatCode="0.0">
                  <c:v>2.9583333000000001</c:v>
                </c:pt>
                <c:pt idx="9995" formatCode="0.0">
                  <c:v>2.6866667</c:v>
                </c:pt>
                <c:pt idx="9996" formatCode="0.0">
                  <c:v>2.5891666999999998</c:v>
                </c:pt>
                <c:pt idx="9997" formatCode="0.0">
                  <c:v>2.9741667000000001</c:v>
                </c:pt>
                <c:pt idx="9998" formatCode="0.0">
                  <c:v>3.0083333000000003</c:v>
                </c:pt>
                <c:pt idx="9999" formatCode="0.0">
                  <c:v>2.1416667</c:v>
                </c:pt>
                <c:pt idx="10000" formatCode="0.0">
                  <c:v>2.7941666999999999</c:v>
                </c:pt>
                <c:pt idx="10001" formatCode="0.0">
                  <c:v>3.9149999999999996</c:v>
                </c:pt>
                <c:pt idx="10002" formatCode="0.0">
                  <c:v>3.4124999999999996</c:v>
                </c:pt>
                <c:pt idx="10003" formatCode="0.0">
                  <c:v>5.2649999999999988</c:v>
                </c:pt>
                <c:pt idx="10004" formatCode="0.0">
                  <c:v>7.4124999999999996</c:v>
                </c:pt>
                <c:pt idx="10005" formatCode="0.0">
                  <c:v>7.7672727000000004</c:v>
                </c:pt>
                <c:pt idx="10006" formatCode="0.0">
                  <c:v>8.5233333000000009</c:v>
                </c:pt>
                <c:pt idx="10007" formatCode="0.0">
                  <c:v>8.3141667000000012</c:v>
                </c:pt>
                <c:pt idx="10008" formatCode="0.0">
                  <c:v>8.6041666999999986</c:v>
                </c:pt>
                <c:pt idx="10009" formatCode="0.0">
                  <c:v>9.2866667000000014</c:v>
                </c:pt>
                <c:pt idx="10010" formatCode="0.0">
                  <c:v>15.795</c:v>
                </c:pt>
                <c:pt idx="10011" formatCode="0.0">
                  <c:v>15.629999999999999</c:v>
                </c:pt>
                <c:pt idx="10012" formatCode="0.0">
                  <c:v>17.723332999999997</c:v>
                </c:pt>
                <c:pt idx="10013" formatCode="0.0">
                  <c:v>18.448332999999998</c:v>
                </c:pt>
                <c:pt idx="10014" formatCode="0.0">
                  <c:v>14.53</c:v>
                </c:pt>
                <c:pt idx="10015" formatCode="0.0">
                  <c:v>11.446667</c:v>
                </c:pt>
                <c:pt idx="10016" formatCode="0.0">
                  <c:v>10.446667</c:v>
                </c:pt>
                <c:pt idx="10017" formatCode="0.0">
                  <c:v>12.275833</c:v>
                </c:pt>
                <c:pt idx="10018" formatCode="0.0">
                  <c:v>11.331667000000001</c:v>
                </c:pt>
                <c:pt idx="10019" formatCode="0.0">
                  <c:v>10.032500000000002</c:v>
                </c:pt>
                <c:pt idx="10020" formatCode="0.0">
                  <c:v>8.3775000000000031</c:v>
                </c:pt>
                <c:pt idx="10021" formatCode="0.0">
                  <c:v>8.5250000000000004</c:v>
                </c:pt>
                <c:pt idx="10022" formatCode="0.0">
                  <c:v>8.558333300000001</c:v>
                </c:pt>
                <c:pt idx="10023" formatCode="0.0">
                  <c:v>10.562500000000002</c:v>
                </c:pt>
                <c:pt idx="10024" formatCode="0.0">
                  <c:v>9.376666700000003</c:v>
                </c:pt>
                <c:pt idx="10025" formatCode="0.0">
                  <c:v>8.0275000000000034</c:v>
                </c:pt>
                <c:pt idx="10026" formatCode="0.0">
                  <c:v>7.76</c:v>
                </c:pt>
                <c:pt idx="10027" formatCode="0.0">
                  <c:v>10.351667000000003</c:v>
                </c:pt>
                <c:pt idx="10028" formatCode="0.0">
                  <c:v>11.2</c:v>
                </c:pt>
                <c:pt idx="10029" formatCode="0.0">
                  <c:v>12.195833</c:v>
                </c:pt>
                <c:pt idx="10030" formatCode="0.0">
                  <c:v>13.625833</c:v>
                </c:pt>
                <c:pt idx="10031" formatCode="0.0">
                  <c:v>11.940833</c:v>
                </c:pt>
                <c:pt idx="10032" formatCode="0.0">
                  <c:v>10.709999999999999</c:v>
                </c:pt>
                <c:pt idx="10033" formatCode="0.0">
                  <c:v>11.1225</c:v>
                </c:pt>
                <c:pt idx="10034" formatCode="0.0">
                  <c:v>10.44</c:v>
                </c:pt>
                <c:pt idx="10035" formatCode="0.0">
                  <c:v>8.9258333000000007</c:v>
                </c:pt>
                <c:pt idx="10036" formatCode="0.0">
                  <c:v>7.6541666999999993</c:v>
                </c:pt>
                <c:pt idx="10037" formatCode="0.0">
                  <c:v>4.4858333000000004</c:v>
                </c:pt>
                <c:pt idx="10038" formatCode="0.0">
                  <c:v>3.3258332999999998</c:v>
                </c:pt>
                <c:pt idx="10039" formatCode="0.0">
                  <c:v>3.6916666999999994</c:v>
                </c:pt>
                <c:pt idx="10040" formatCode="0.0">
                  <c:v>3.1366666999999997</c:v>
                </c:pt>
                <c:pt idx="10041" formatCode="0.0">
                  <c:v>2.4616666999999994</c:v>
                </c:pt>
                <c:pt idx="10042" formatCode="0.0">
                  <c:v>2.9683333000000003</c:v>
                </c:pt>
                <c:pt idx="10043" formatCode="0.0">
                  <c:v>2.3049999999999997</c:v>
                </c:pt>
                <c:pt idx="10044" formatCode="0.0">
                  <c:v>1.07</c:v>
                </c:pt>
                <c:pt idx="10045" formatCode="0.0">
                  <c:v>1.6875</c:v>
                </c:pt>
                <c:pt idx="10046" formatCode="0.0">
                  <c:v>2.1608333000000002</c:v>
                </c:pt>
                <c:pt idx="10047" formatCode="0.0">
                  <c:v>1.4016666999999996</c:v>
                </c:pt>
                <c:pt idx="10048" formatCode="0.0">
                  <c:v>1.8191666999999998</c:v>
                </c:pt>
                <c:pt idx="10049" formatCode="0.0">
                  <c:v>4.3083333000000001</c:v>
                </c:pt>
                <c:pt idx="10050" formatCode="0.0">
                  <c:v>5.23</c:v>
                </c:pt>
                <c:pt idx="10051" formatCode="0.0">
                  <c:v>5.6474999999999991</c:v>
                </c:pt>
                <c:pt idx="10052" formatCode="0.0">
                  <c:v>5.715833299999999</c:v>
                </c:pt>
                <c:pt idx="10053" formatCode="0.0">
                  <c:v>5.915</c:v>
                </c:pt>
                <c:pt idx="10054" formatCode="0.0">
                  <c:v>6.3849999999999989</c:v>
                </c:pt>
                <c:pt idx="10055" formatCode="0.0">
                  <c:v>6.3941666999999995</c:v>
                </c:pt>
                <c:pt idx="10056" formatCode="0.0">
                  <c:v>7.0174999999999992</c:v>
                </c:pt>
                <c:pt idx="10057" formatCode="0.0">
                  <c:v>6.6033333000000001</c:v>
                </c:pt>
                <c:pt idx="10058" formatCode="0.0">
                  <c:v>5.2725</c:v>
                </c:pt>
                <c:pt idx="10059" formatCode="0.0">
                  <c:v>3.13</c:v>
                </c:pt>
                <c:pt idx="10060" formatCode="0.0">
                  <c:v>5.0433332999999996</c:v>
                </c:pt>
                <c:pt idx="10061" formatCode="0.0">
                  <c:v>6.6891667000000004</c:v>
                </c:pt>
                <c:pt idx="10062" formatCode="0.0">
                  <c:v>13.501667000000001</c:v>
                </c:pt>
                <c:pt idx="10063" formatCode="0.0">
                  <c:v>9.1941666999999985</c:v>
                </c:pt>
                <c:pt idx="10064" formatCode="0.0">
                  <c:v>6.1508332999999995</c:v>
                </c:pt>
                <c:pt idx="10065" formatCode="0.0">
                  <c:v>4.8491666999999996</c:v>
                </c:pt>
                <c:pt idx="10066" formatCode="0.0">
                  <c:v>5.1566666999999997</c:v>
                </c:pt>
                <c:pt idx="10067" formatCode="0.0">
                  <c:v>4.380833299999999</c:v>
                </c:pt>
                <c:pt idx="10068" formatCode="0.0">
                  <c:v>3.6775000000000002</c:v>
                </c:pt>
                <c:pt idx="10069" formatCode="0.0">
                  <c:v>3.0233333000000004</c:v>
                </c:pt>
                <c:pt idx="10070" formatCode="0.0">
                  <c:v>3.2966666999999994</c:v>
                </c:pt>
                <c:pt idx="10071" formatCode="0.0">
                  <c:v>3.1916666999999994</c:v>
                </c:pt>
                <c:pt idx="10072" formatCode="0.0">
                  <c:v>5.2566667000000011</c:v>
                </c:pt>
                <c:pt idx="10073" formatCode="0.0">
                  <c:v>6.6958332999999994</c:v>
                </c:pt>
                <c:pt idx="10074" formatCode="0.0">
                  <c:v>8.0400000000000009</c:v>
                </c:pt>
                <c:pt idx="10075" formatCode="0.0">
                  <c:v>8.0441667000000017</c:v>
                </c:pt>
                <c:pt idx="10076" formatCode="0.0">
                  <c:v>9.4133333000000015</c:v>
                </c:pt>
                <c:pt idx="10077" formatCode="0.0">
                  <c:v>9.9308333000000015</c:v>
                </c:pt>
                <c:pt idx="10078" formatCode="0.0">
                  <c:v>9.3233333000000016</c:v>
                </c:pt>
                <c:pt idx="10079" formatCode="0.0">
                  <c:v>9.7216666999999983</c:v>
                </c:pt>
                <c:pt idx="10080" formatCode="0.0">
                  <c:v>11.861667000000002</c:v>
                </c:pt>
                <c:pt idx="10081" formatCode="0.0">
                  <c:v>6.4300000000000006</c:v>
                </c:pt>
                <c:pt idx="10082" formatCode="0.0">
                  <c:v>4.754999999999999</c:v>
                </c:pt>
                <c:pt idx="10083" formatCode="0.0">
                  <c:v>3.8191666999999994</c:v>
                </c:pt>
                <c:pt idx="10084" formatCode="0.0">
                  <c:v>2.4991667</c:v>
                </c:pt>
                <c:pt idx="10085" formatCode="0.0">
                  <c:v>2.0658333</c:v>
                </c:pt>
                <c:pt idx="10086" formatCode="0.0">
                  <c:v>2.2016667000000001</c:v>
                </c:pt>
                <c:pt idx="10087" formatCode="0.0">
                  <c:v>1.6041666999999997</c:v>
                </c:pt>
                <c:pt idx="10088" formatCode="0.0">
                  <c:v>1.7474999999999998</c:v>
                </c:pt>
                <c:pt idx="10089" formatCode="0.0">
                  <c:v>1.6758332999999999</c:v>
                </c:pt>
                <c:pt idx="10090" formatCode="0.0">
                  <c:v>1.48</c:v>
                </c:pt>
                <c:pt idx="10091" formatCode="0.0">
                  <c:v>2.7225000000000001</c:v>
                </c:pt>
                <c:pt idx="10092" formatCode="0.0">
                  <c:v>2.1675000000000004</c:v>
                </c:pt>
                <c:pt idx="10093" formatCode="0.0">
                  <c:v>1.6225000000000001</c:v>
                </c:pt>
                <c:pt idx="10094" formatCode="0.0">
                  <c:v>1.4324999999999999</c:v>
                </c:pt>
                <c:pt idx="10095" formatCode="0.0">
                  <c:v>1.34</c:v>
                </c:pt>
                <c:pt idx="10096" formatCode="0.0">
                  <c:v>1.8816666999999998</c:v>
                </c:pt>
                <c:pt idx="10097" formatCode="0.0">
                  <c:v>3.2466667</c:v>
                </c:pt>
                <c:pt idx="10098" formatCode="0.0">
                  <c:v>4.7358333000000004</c:v>
                </c:pt>
                <c:pt idx="10099" formatCode="0.0">
                  <c:v>6.2649999999999988</c:v>
                </c:pt>
                <c:pt idx="10100" formatCode="0.0">
                  <c:v>7.2333333000000009</c:v>
                </c:pt>
                <c:pt idx="10101" formatCode="0.0">
                  <c:v>7.2741667000000003</c:v>
                </c:pt>
                <c:pt idx="10102" formatCode="0.0">
                  <c:v>5.1541666999999993</c:v>
                </c:pt>
                <c:pt idx="10103" formatCode="0.0">
                  <c:v>5.1199999999999992</c:v>
                </c:pt>
                <c:pt idx="10104" formatCode="0.0">
                  <c:v>7.6333333000000003</c:v>
                </c:pt>
                <c:pt idx="10105" formatCode="0.0">
                  <c:v>7.909166700000001</c:v>
                </c:pt>
                <c:pt idx="10106" formatCode="0.0">
                  <c:v>6</c:v>
                </c:pt>
                <c:pt idx="10107" formatCode="0.0">
                  <c:v>5.1991667000000001</c:v>
                </c:pt>
                <c:pt idx="10108" formatCode="0.0">
                  <c:v>2.3624999999999994</c:v>
                </c:pt>
                <c:pt idx="10109" formatCode="0.0">
                  <c:v>1.7449999999999999</c:v>
                </c:pt>
                <c:pt idx="10110" formatCode="0.0">
                  <c:v>4.1508332999999995</c:v>
                </c:pt>
                <c:pt idx="10111" formatCode="0.0">
                  <c:v>3.1958332999999999</c:v>
                </c:pt>
                <c:pt idx="10112" formatCode="0.0">
                  <c:v>2.7591667000000002</c:v>
                </c:pt>
                <c:pt idx="10113" formatCode="0.0">
                  <c:v>1.8374999999999997</c:v>
                </c:pt>
                <c:pt idx="10114" formatCode="0.0">
                  <c:v>1.8358332999999998</c:v>
                </c:pt>
                <c:pt idx="10115" formatCode="0.0">
                  <c:v>2.2308333</c:v>
                </c:pt>
                <c:pt idx="10116" formatCode="0.0">
                  <c:v>1.1408332999999997</c:v>
                </c:pt>
                <c:pt idx="10117" formatCode="0.0">
                  <c:v>0.66666667000000013</c:v>
                </c:pt>
                <c:pt idx="10118" formatCode="0.0">
                  <c:v>1.5125</c:v>
                </c:pt>
                <c:pt idx="10119" formatCode="0.0">
                  <c:v>1.5258332999999995</c:v>
                </c:pt>
                <c:pt idx="10120" formatCode="0.0">
                  <c:v>1.0458332999999997</c:v>
                </c:pt>
                <c:pt idx="10121" formatCode="0.0">
                  <c:v>5.8033333000000002</c:v>
                </c:pt>
                <c:pt idx="10122" formatCode="0.0">
                  <c:v>13.604166999999999</c:v>
                </c:pt>
                <c:pt idx="10123" formatCode="0.0">
                  <c:v>16.673333</c:v>
                </c:pt>
                <c:pt idx="10124" formatCode="0.0">
                  <c:v>10.1275</c:v>
                </c:pt>
                <c:pt idx="10125" formatCode="0.0">
                  <c:v>7.846666700000001</c:v>
                </c:pt>
                <c:pt idx="10126" formatCode="0.0">
                  <c:v>8.2116666999999985</c:v>
                </c:pt>
                <c:pt idx="10127" formatCode="0.0">
                  <c:v>5.0858333</c:v>
                </c:pt>
                <c:pt idx="10128" formatCode="0.0">
                  <c:v>3.8933333000000001</c:v>
                </c:pt>
                <c:pt idx="10129" formatCode="0.0">
                  <c:v>5.56</c:v>
                </c:pt>
                <c:pt idx="10130" formatCode="0.0">
                  <c:v>6.8974999999999991</c:v>
                </c:pt>
                <c:pt idx="10131" formatCode="0.0">
                  <c:v>3.07</c:v>
                </c:pt>
                <c:pt idx="10132" formatCode="0.0">
                  <c:v>2.7466667</c:v>
                </c:pt>
                <c:pt idx="10133" formatCode="0.0">
                  <c:v>2.3741667</c:v>
                </c:pt>
                <c:pt idx="10134" formatCode="0.0">
                  <c:v>3.9624999999999995</c:v>
                </c:pt>
                <c:pt idx="10135" formatCode="0.0">
                  <c:v>6.8141666999999995</c:v>
                </c:pt>
                <c:pt idx="10136" formatCode="0.0">
                  <c:v>5.5141666999999988</c:v>
                </c:pt>
                <c:pt idx="10137" formatCode="0.0">
                  <c:v>0.92249999999999999</c:v>
                </c:pt>
                <c:pt idx="10138" formatCode="0.0">
                  <c:v>2.3016666999999997</c:v>
                </c:pt>
                <c:pt idx="10139" formatCode="0.0">
                  <c:v>2.84</c:v>
                </c:pt>
                <c:pt idx="10140" formatCode="0.0">
                  <c:v>1.3808332999999997</c:v>
                </c:pt>
                <c:pt idx="10141" formatCode="0.0">
                  <c:v>1.5525</c:v>
                </c:pt>
                <c:pt idx="10142" formatCode="0.0">
                  <c:v>4.6149999999999993</c:v>
                </c:pt>
                <c:pt idx="10143" formatCode="0.0">
                  <c:v>6.3216666999999998</c:v>
                </c:pt>
                <c:pt idx="10144" formatCode="0.0">
                  <c:v>8.4825000000000053</c:v>
                </c:pt>
                <c:pt idx="10145" formatCode="0.0">
                  <c:v>6.8258332999999993</c:v>
                </c:pt>
                <c:pt idx="10146" formatCode="0.0">
                  <c:v>6.9824999999999999</c:v>
                </c:pt>
                <c:pt idx="10147" formatCode="0.0">
                  <c:v>6.3049999999999988</c:v>
                </c:pt>
                <c:pt idx="10148" formatCode="0.0">
                  <c:v>6.415</c:v>
                </c:pt>
                <c:pt idx="10149" formatCode="0.0">
                  <c:v>5.8958332999999987</c:v>
                </c:pt>
                <c:pt idx="10150" formatCode="0.0">
                  <c:v>6.2729999999999997</c:v>
                </c:pt>
                <c:pt idx="10151" formatCode="0.0">
                  <c:v>5.4271428999999989</c:v>
                </c:pt>
                <c:pt idx="10152" formatCode="0.0">
                  <c:v>5.87</c:v>
                </c:pt>
                <c:pt idx="10153" formatCode="0.0">
                  <c:v>5.6749999999999989</c:v>
                </c:pt>
                <c:pt idx="10154" formatCode="0.0">
                  <c:v>6.1516666999999998</c:v>
                </c:pt>
                <c:pt idx="10155" formatCode="0.0">
                  <c:v>3.13</c:v>
                </c:pt>
                <c:pt idx="10156" formatCode="0.0">
                  <c:v>2.84</c:v>
                </c:pt>
                <c:pt idx="10157" formatCode="0.0">
                  <c:v>6.4300000000000006</c:v>
                </c:pt>
                <c:pt idx="10158" formatCode="0.0">
                  <c:v>12.996667</c:v>
                </c:pt>
                <c:pt idx="10159" formatCode="0.0">
                  <c:v>11.2575</c:v>
                </c:pt>
                <c:pt idx="10160" formatCode="0.0">
                  <c:v>9.629166699999999</c:v>
                </c:pt>
                <c:pt idx="10161" formatCode="0.0">
                  <c:v>13.423333</c:v>
                </c:pt>
                <c:pt idx="10162" formatCode="0.0">
                  <c:v>10.534166999999998</c:v>
                </c:pt>
                <c:pt idx="10163" formatCode="0.0">
                  <c:v>7.7233333000000002</c:v>
                </c:pt>
                <c:pt idx="10164" formatCode="0.0">
                  <c:v>10.942500000000003</c:v>
                </c:pt>
                <c:pt idx="10165" formatCode="0.0">
                  <c:v>12.6175</c:v>
                </c:pt>
                <c:pt idx="10166" formatCode="0.0">
                  <c:v>10.016667</c:v>
                </c:pt>
                <c:pt idx="10167" formatCode="0.0">
                  <c:v>5.79</c:v>
                </c:pt>
                <c:pt idx="10168" formatCode="0.0">
                  <c:v>4.8691667000000001</c:v>
                </c:pt>
                <c:pt idx="10169" formatCode="0.0">
                  <c:v>6.4058333000000003</c:v>
                </c:pt>
                <c:pt idx="10170" formatCode="0.0">
                  <c:v>9.6783332999999985</c:v>
                </c:pt>
                <c:pt idx="10171" formatCode="0.0">
                  <c:v>6.3833333000000003</c:v>
                </c:pt>
                <c:pt idx="10172" formatCode="0.0">
                  <c:v>7.4550000000000001</c:v>
                </c:pt>
                <c:pt idx="10173" formatCode="0.0">
                  <c:v>9.2341666999999994</c:v>
                </c:pt>
                <c:pt idx="10174" formatCode="0.0">
                  <c:v>6.6783333000000002</c:v>
                </c:pt>
                <c:pt idx="10175" formatCode="0.0">
                  <c:v>6.5974999999999993</c:v>
                </c:pt>
                <c:pt idx="10176" formatCode="0.0">
                  <c:v>5.7124999999999995</c:v>
                </c:pt>
                <c:pt idx="10177" formatCode="0.0">
                  <c:v>7.0541666999999988</c:v>
                </c:pt>
                <c:pt idx="10178" formatCode="0.0">
                  <c:v>3.5</c:v>
                </c:pt>
                <c:pt idx="10179" formatCode="0.0">
                  <c:v>1.6800000000000002</c:v>
                </c:pt>
                <c:pt idx="10180" formatCode="0.0">
                  <c:v>3.7333333000000004</c:v>
                </c:pt>
                <c:pt idx="10181" formatCode="0.0">
                  <c:v>3.4049999999999998</c:v>
                </c:pt>
                <c:pt idx="10182" formatCode="0.0">
                  <c:v>3.8224999999999993</c:v>
                </c:pt>
                <c:pt idx="10183" formatCode="0.0">
                  <c:v>6.2133333000000004</c:v>
                </c:pt>
                <c:pt idx="10184" formatCode="0.0">
                  <c:v>5.6274999999999986</c:v>
                </c:pt>
                <c:pt idx="10185" formatCode="0.0">
                  <c:v>4.7966667000000012</c:v>
                </c:pt>
                <c:pt idx="10186" formatCode="0.0">
                  <c:v>1.4758332999999995</c:v>
                </c:pt>
                <c:pt idx="10187" formatCode="0.0">
                  <c:v>2.4775</c:v>
                </c:pt>
                <c:pt idx="10188" formatCode="0.0">
                  <c:v>1.8900000000000001</c:v>
                </c:pt>
                <c:pt idx="10189" formatCode="0.0">
                  <c:v>1.4924999999999997</c:v>
                </c:pt>
                <c:pt idx="10190" formatCode="0.0">
                  <c:v>1.83</c:v>
                </c:pt>
                <c:pt idx="10191" formatCode="0.0">
                  <c:v>1.7649999999999997</c:v>
                </c:pt>
                <c:pt idx="10192" formatCode="0.0">
                  <c:v>2.4183333</c:v>
                </c:pt>
                <c:pt idx="10193" formatCode="0.0">
                  <c:v>4.2191666999999997</c:v>
                </c:pt>
                <c:pt idx="10194" formatCode="0.0">
                  <c:v>5.9866667000000007</c:v>
                </c:pt>
                <c:pt idx="10195" formatCode="0.0">
                  <c:v>6.6</c:v>
                </c:pt>
                <c:pt idx="10196" formatCode="0.0">
                  <c:v>6.6208332999999993</c:v>
                </c:pt>
                <c:pt idx="10197" formatCode="0.0">
                  <c:v>7.2191666999999997</c:v>
                </c:pt>
                <c:pt idx="10198" formatCode="0.0">
                  <c:v>7.130833299999999</c:v>
                </c:pt>
                <c:pt idx="10199" formatCode="0.0">
                  <c:v>7.4908333000000002</c:v>
                </c:pt>
                <c:pt idx="10200" formatCode="0.0">
                  <c:v>7.6499999999999995</c:v>
                </c:pt>
                <c:pt idx="10201" formatCode="0.0">
                  <c:v>11.758332999999999</c:v>
                </c:pt>
                <c:pt idx="10202" formatCode="0.0">
                  <c:v>11.907500000000002</c:v>
                </c:pt>
                <c:pt idx="10203" formatCode="0.0">
                  <c:v>9.0733333000000016</c:v>
                </c:pt>
                <c:pt idx="10204" formatCode="0.0">
                  <c:v>6.7241666999999987</c:v>
                </c:pt>
                <c:pt idx="10205" formatCode="0.0">
                  <c:v>5.886666700000001</c:v>
                </c:pt>
                <c:pt idx="10206" formatCode="0.0">
                  <c:v>6.5124999999999993</c:v>
                </c:pt>
                <c:pt idx="10207" formatCode="0.0">
                  <c:v>5.28</c:v>
                </c:pt>
                <c:pt idx="10208" formatCode="0.0">
                  <c:v>4.3933333000000001</c:v>
                </c:pt>
                <c:pt idx="10209" formatCode="0.0">
                  <c:v>4.9408333000000004</c:v>
                </c:pt>
                <c:pt idx="10210" formatCode="0.0">
                  <c:v>10.28</c:v>
                </c:pt>
                <c:pt idx="10211" formatCode="0.0">
                  <c:v>5.8608332999999995</c:v>
                </c:pt>
                <c:pt idx="10212" formatCode="0.0">
                  <c:v>2.8441667000000002</c:v>
                </c:pt>
                <c:pt idx="10213" formatCode="0.0">
                  <c:v>2.74</c:v>
                </c:pt>
                <c:pt idx="10214" formatCode="0.0">
                  <c:v>2.7958333</c:v>
                </c:pt>
                <c:pt idx="10215" formatCode="0.0">
                  <c:v>2.2883333000000006</c:v>
                </c:pt>
                <c:pt idx="10216" formatCode="0.0">
                  <c:v>2.6108332999999999</c:v>
                </c:pt>
                <c:pt idx="10217" formatCode="0.0">
                  <c:v>7.3483333000000002</c:v>
                </c:pt>
                <c:pt idx="10218" formatCode="0.0">
                  <c:v>8.9650000000000034</c:v>
                </c:pt>
                <c:pt idx="10219" formatCode="0.0">
                  <c:v>9.5166667</c:v>
                </c:pt>
                <c:pt idx="10220" formatCode="0.0">
                  <c:v>9.49</c:v>
                </c:pt>
                <c:pt idx="10221" formatCode="0.0">
                  <c:v>11.56</c:v>
                </c:pt>
                <c:pt idx="10222" formatCode="0.0">
                  <c:v>12.875000000000002</c:v>
                </c:pt>
                <c:pt idx="10223" formatCode="0.0">
                  <c:v>7.4858333000000004</c:v>
                </c:pt>
                <c:pt idx="10224" formatCode="0.0">
                  <c:v>6.2608332999999989</c:v>
                </c:pt>
                <c:pt idx="10225" formatCode="0.0">
                  <c:v>6.978333300000001</c:v>
                </c:pt>
                <c:pt idx="10226" formatCode="0.0">
                  <c:v>7.375</c:v>
                </c:pt>
                <c:pt idx="10227" formatCode="0.0">
                  <c:v>7.2258332999999988</c:v>
                </c:pt>
                <c:pt idx="10228" formatCode="0.0">
                  <c:v>6.1233332999999988</c:v>
                </c:pt>
                <c:pt idx="10229" formatCode="0.0">
                  <c:v>5.4266667000000011</c:v>
                </c:pt>
                <c:pt idx="10230" formatCode="0.0">
                  <c:v>4.4316667000000018</c:v>
                </c:pt>
                <c:pt idx="10231" formatCode="0.0">
                  <c:v>3.0991667000000001</c:v>
                </c:pt>
                <c:pt idx="10232" formatCode="0.0">
                  <c:v>2.8774999999999995</c:v>
                </c:pt>
                <c:pt idx="10233" formatCode="0.0">
                  <c:v>3.4641666999999998</c:v>
                </c:pt>
                <c:pt idx="10234" formatCode="0.0">
                  <c:v>4.0433332999999996</c:v>
                </c:pt>
                <c:pt idx="10235" formatCode="0.0">
                  <c:v>4.3024999999999993</c:v>
                </c:pt>
                <c:pt idx="10236" formatCode="0.0">
                  <c:v>4.8141666999999995</c:v>
                </c:pt>
                <c:pt idx="10237" formatCode="0.0">
                  <c:v>5.4508333000000002</c:v>
                </c:pt>
                <c:pt idx="10238" formatCode="0.0">
                  <c:v>5.5316667000000006</c:v>
                </c:pt>
                <c:pt idx="10239" formatCode="0.0">
                  <c:v>4.9641666999999989</c:v>
                </c:pt>
                <c:pt idx="10240" formatCode="0.0">
                  <c:v>4.9591666999999999</c:v>
                </c:pt>
                <c:pt idx="10241" formatCode="0.0">
                  <c:v>5.9291666999999997</c:v>
                </c:pt>
                <c:pt idx="10242" formatCode="0.0">
                  <c:v>5.7358333000000004</c:v>
                </c:pt>
                <c:pt idx="10243" formatCode="0.0">
                  <c:v>6.9241666999999989</c:v>
                </c:pt>
                <c:pt idx="10244" formatCode="0.0">
                  <c:v>8.0366667000000014</c:v>
                </c:pt>
                <c:pt idx="10245" formatCode="0.0">
                  <c:v>7.011666700000001</c:v>
                </c:pt>
                <c:pt idx="10246" formatCode="0.0">
                  <c:v>3.5024999999999995</c:v>
                </c:pt>
                <c:pt idx="10247" formatCode="0.0">
                  <c:v>10.715</c:v>
                </c:pt>
                <c:pt idx="10248" formatCode="0.0">
                  <c:v>7.6766667000000011</c:v>
                </c:pt>
                <c:pt idx="10249" formatCode="0.0">
                  <c:v>7.1983332999999989</c:v>
                </c:pt>
                <c:pt idx="10250" formatCode="0.0">
                  <c:v>10.236667000000001</c:v>
                </c:pt>
                <c:pt idx="10251" formatCode="0.0">
                  <c:v>10.640833000000001</c:v>
                </c:pt>
                <c:pt idx="10252" formatCode="0.0">
                  <c:v>8.6508333000000004</c:v>
                </c:pt>
                <c:pt idx="10253" formatCode="0.0">
                  <c:v>3.5149999999999997</c:v>
                </c:pt>
                <c:pt idx="10254" formatCode="0.0">
                  <c:v>2.7324999999999995</c:v>
                </c:pt>
                <c:pt idx="10255" formatCode="0.0">
                  <c:v>2.1658333000000001</c:v>
                </c:pt>
                <c:pt idx="10256" formatCode="0.0">
                  <c:v>1.9950000000000001</c:v>
                </c:pt>
                <c:pt idx="10257" formatCode="0.0">
                  <c:v>2.0191667</c:v>
                </c:pt>
                <c:pt idx="10258" formatCode="0.0">
                  <c:v>1.7358332999999995</c:v>
                </c:pt>
                <c:pt idx="10259" formatCode="0.0">
                  <c:v>1.7016666999999996</c:v>
                </c:pt>
                <c:pt idx="10260" formatCode="0.0">
                  <c:v>2.5349999999999997</c:v>
                </c:pt>
                <c:pt idx="10261" formatCode="0.0">
                  <c:v>3.2549999999999999</c:v>
                </c:pt>
                <c:pt idx="10262" formatCode="0.0">
                  <c:v>2.9849999999999999</c:v>
                </c:pt>
                <c:pt idx="10263" formatCode="0.0">
                  <c:v>2.4158332999999996</c:v>
                </c:pt>
                <c:pt idx="10264" formatCode="0.0">
                  <c:v>2.4333333000000001</c:v>
                </c:pt>
                <c:pt idx="10265" formatCode="0.0">
                  <c:v>3.5449999999999999</c:v>
                </c:pt>
                <c:pt idx="10266" formatCode="0.0">
                  <c:v>4.8983333</c:v>
                </c:pt>
                <c:pt idx="10267" formatCode="0.0">
                  <c:v>7.6716667000000012</c:v>
                </c:pt>
                <c:pt idx="10268" formatCode="0.0">
                  <c:v>8.9816667000000034</c:v>
                </c:pt>
                <c:pt idx="10269" formatCode="0.0">
                  <c:v>8.2958333</c:v>
                </c:pt>
                <c:pt idx="10270" formatCode="0.0">
                  <c:v>6.8024999999999993</c:v>
                </c:pt>
                <c:pt idx="10271" formatCode="0.0">
                  <c:v>8.2433332999999998</c:v>
                </c:pt>
                <c:pt idx="10272" formatCode="0.0">
                  <c:v>6.7491667000000009</c:v>
                </c:pt>
                <c:pt idx="10273" formatCode="0.0">
                  <c:v>3.4383333</c:v>
                </c:pt>
                <c:pt idx="10274" formatCode="0.0">
                  <c:v>3.69</c:v>
                </c:pt>
                <c:pt idx="10275" formatCode="0.0">
                  <c:v>2.9324999999999997</c:v>
                </c:pt>
                <c:pt idx="10276" formatCode="0.0">
                  <c:v>3.3266666999999996</c:v>
                </c:pt>
                <c:pt idx="10277" formatCode="0.0">
                  <c:v>3.2541666999999999</c:v>
                </c:pt>
                <c:pt idx="10278" formatCode="0.0">
                  <c:v>2.9024999999999994</c:v>
                </c:pt>
                <c:pt idx="10279" formatCode="0.0">
                  <c:v>2.5816667</c:v>
                </c:pt>
                <c:pt idx="10280" formatCode="0.0">
                  <c:v>1.4266666999999997</c:v>
                </c:pt>
                <c:pt idx="10281" formatCode="0.0">
                  <c:v>2.0091667000000002</c:v>
                </c:pt>
                <c:pt idx="10282" formatCode="0.0">
                  <c:v>2.36</c:v>
                </c:pt>
                <c:pt idx="10283" formatCode="0.0">
                  <c:v>3.4</c:v>
                </c:pt>
                <c:pt idx="10284" formatCode="0.0">
                  <c:v>2.1283333000000004</c:v>
                </c:pt>
                <c:pt idx="10285" formatCode="0.0">
                  <c:v>1.7791666999999998</c:v>
                </c:pt>
                <c:pt idx="10286" formatCode="0.0">
                  <c:v>0.83500000000000008</c:v>
                </c:pt>
                <c:pt idx="10287" formatCode="0.0">
                  <c:v>0.71583333000000005</c:v>
                </c:pt>
                <c:pt idx="10288" formatCode="0.0">
                  <c:v>0.91749999999999998</c:v>
                </c:pt>
                <c:pt idx="10289" formatCode="0.0">
                  <c:v>2.8816666999999994</c:v>
                </c:pt>
                <c:pt idx="10290" formatCode="0.0">
                  <c:v>7.31</c:v>
                </c:pt>
                <c:pt idx="10291" formatCode="0.0">
                  <c:v>15.331667000000001</c:v>
                </c:pt>
                <c:pt idx="10292" formatCode="0.0">
                  <c:v>20.0975</c:v>
                </c:pt>
                <c:pt idx="10293" formatCode="0.0">
                  <c:v>30.616667000000003</c:v>
                </c:pt>
                <c:pt idx="10294" formatCode="0.0">
                  <c:v>37.126667000000005</c:v>
                </c:pt>
                <c:pt idx="10295" formatCode="0.0">
                  <c:v>25.569167</c:v>
                </c:pt>
                <c:pt idx="10296" formatCode="0.0">
                  <c:v>16.220832999999995</c:v>
                </c:pt>
                <c:pt idx="10297" formatCode="0.0">
                  <c:v>9.7566667000000002</c:v>
                </c:pt>
                <c:pt idx="10298" formatCode="0.0">
                  <c:v>8.7875000000000014</c:v>
                </c:pt>
                <c:pt idx="10299" formatCode="0.0">
                  <c:v>7.13</c:v>
                </c:pt>
                <c:pt idx="10300" formatCode="0.0">
                  <c:v>7.2691667000000004</c:v>
                </c:pt>
                <c:pt idx="10301" formatCode="0.0">
                  <c:v>6.7633333000000002</c:v>
                </c:pt>
                <c:pt idx="10302" formatCode="0.0">
                  <c:v>4.4958333000000001</c:v>
                </c:pt>
                <c:pt idx="10303" formatCode="0.0">
                  <c:v>3.4849999999999999</c:v>
                </c:pt>
                <c:pt idx="10304" formatCode="0.0">
                  <c:v>2.6258333</c:v>
                </c:pt>
                <c:pt idx="10305" formatCode="0.0">
                  <c:v>1.9966667</c:v>
                </c:pt>
                <c:pt idx="10306" formatCode="0.0">
                  <c:v>2.0558332999999998</c:v>
                </c:pt>
                <c:pt idx="10307" formatCode="0.0">
                  <c:v>2.3649999999999998</c:v>
                </c:pt>
                <c:pt idx="10308" formatCode="0.0">
                  <c:v>2.3258332999999998</c:v>
                </c:pt>
                <c:pt idx="10309" formatCode="0.0">
                  <c:v>2.0324999999999998</c:v>
                </c:pt>
                <c:pt idx="10310" formatCode="0.0">
                  <c:v>2.0225</c:v>
                </c:pt>
                <c:pt idx="10311" formatCode="0.0">
                  <c:v>2.0091667000000002</c:v>
                </c:pt>
                <c:pt idx="10312" formatCode="0.0">
                  <c:v>2.1225000000000001</c:v>
                </c:pt>
                <c:pt idx="10313" formatCode="0.0">
                  <c:v>3.9008332999999999</c:v>
                </c:pt>
                <c:pt idx="10314" formatCode="0.0">
                  <c:v>5.0083333000000003</c:v>
                </c:pt>
                <c:pt idx="10315" formatCode="0.0">
                  <c:v>4.5083333000000003</c:v>
                </c:pt>
                <c:pt idx="10316" formatCode="0.0">
                  <c:v>6.3658332999999994</c:v>
                </c:pt>
                <c:pt idx="10317" formatCode="0.0">
                  <c:v>7.58</c:v>
                </c:pt>
                <c:pt idx="10318" formatCode="0.0">
                  <c:v>6.3666666999999997</c:v>
                </c:pt>
                <c:pt idx="10319" formatCode="0.0">
                  <c:v>5.22</c:v>
                </c:pt>
                <c:pt idx="10320" formatCode="0.0">
                  <c:v>4.357499999999999</c:v>
                </c:pt>
                <c:pt idx="10321" formatCode="0.0">
                  <c:v>3.5349999999999997</c:v>
                </c:pt>
                <c:pt idx="10322" formatCode="0.0">
                  <c:v>3.1775000000000002</c:v>
                </c:pt>
                <c:pt idx="10323" formatCode="0.0">
                  <c:v>3.16</c:v>
                </c:pt>
                <c:pt idx="10324" formatCode="0.0">
                  <c:v>1.8208332999999999</c:v>
                </c:pt>
                <c:pt idx="10325" formatCode="0.0">
                  <c:v>1.5708332999999999</c:v>
                </c:pt>
                <c:pt idx="10326" formatCode="0.0">
                  <c:v>2.605</c:v>
                </c:pt>
                <c:pt idx="10327" formatCode="0.0">
                  <c:v>2.3583333</c:v>
                </c:pt>
                <c:pt idx="10328" formatCode="0.0">
                  <c:v>1.9066666999999997</c:v>
                </c:pt>
                <c:pt idx="10329" formatCode="0.0">
                  <c:v>1.2549999999999997</c:v>
                </c:pt>
                <c:pt idx="10330" formatCode="0.0">
                  <c:v>0.33666667000000011</c:v>
                </c:pt>
                <c:pt idx="10331" formatCode="0.0">
                  <c:v>0.23416666999999997</c:v>
                </c:pt>
                <c:pt idx="10332" formatCode="0.0">
                  <c:v>0.21500000000000002</c:v>
                </c:pt>
                <c:pt idx="10333" formatCode="0.0">
                  <c:v>0.22666666999999996</c:v>
                </c:pt>
                <c:pt idx="10334" formatCode="0.0">
                  <c:v>0.20583333000000004</c:v>
                </c:pt>
                <c:pt idx="10335" formatCode="0.0">
                  <c:v>0.45666667000000005</c:v>
                </c:pt>
                <c:pt idx="10336" formatCode="0.0">
                  <c:v>1.02</c:v>
                </c:pt>
                <c:pt idx="10337" formatCode="0.0">
                  <c:v>4.2608332999999989</c:v>
                </c:pt>
                <c:pt idx="10338" formatCode="0.0">
                  <c:v>11.089167</c:v>
                </c:pt>
                <c:pt idx="10339" formatCode="0.0">
                  <c:v>11.268332999999998</c:v>
                </c:pt>
                <c:pt idx="10340" formatCode="0.0">
                  <c:v>8.9308333000000015</c:v>
                </c:pt>
                <c:pt idx="10341" formatCode="0.0">
                  <c:v>8.125</c:v>
                </c:pt>
                <c:pt idx="10342" formatCode="0.0">
                  <c:v>6.6637499999999994</c:v>
                </c:pt>
                <c:pt idx="10343" formatCode="0.0">
                  <c:v>9.3425000000000029</c:v>
                </c:pt>
                <c:pt idx="10344" formatCode="0.0">
                  <c:v>12.751667000000001</c:v>
                </c:pt>
                <c:pt idx="10345" formatCode="0.0">
                  <c:v>15.97</c:v>
                </c:pt>
                <c:pt idx="10346" formatCode="0.0">
                  <c:v>10.711666999999998</c:v>
                </c:pt>
                <c:pt idx="10347" formatCode="0.0">
                  <c:v>7.6391666999999996</c:v>
                </c:pt>
                <c:pt idx="10348" formatCode="0.0">
                  <c:v>7.0416667000000013</c:v>
                </c:pt>
                <c:pt idx="10349" formatCode="0.0">
                  <c:v>4.528333299999999</c:v>
                </c:pt>
                <c:pt idx="10350" formatCode="0.0">
                  <c:v>4.8774999999999995</c:v>
                </c:pt>
                <c:pt idx="10351" formatCode="0.0">
                  <c:v>3.8783333</c:v>
                </c:pt>
                <c:pt idx="10352" formatCode="0.0">
                  <c:v>4.5649999999999995</c:v>
                </c:pt>
                <c:pt idx="10353" formatCode="0.0">
                  <c:v>4.0133333000000002</c:v>
                </c:pt>
                <c:pt idx="10354" formatCode="0.0">
                  <c:v>2.68</c:v>
                </c:pt>
                <c:pt idx="10355" formatCode="0.0">
                  <c:v>2.1508332999999999</c:v>
                </c:pt>
                <c:pt idx="10356" formatCode="0.0">
                  <c:v>1.8341666999999997</c:v>
                </c:pt>
                <c:pt idx="10357" formatCode="0.0">
                  <c:v>1.8183332999999997</c:v>
                </c:pt>
                <c:pt idx="10358" formatCode="0.0">
                  <c:v>3.2883333000000006</c:v>
                </c:pt>
                <c:pt idx="10359" formatCode="0.0">
                  <c:v>3.4</c:v>
                </c:pt>
                <c:pt idx="10360" formatCode="0.0">
                  <c:v>3.4983333000000001</c:v>
                </c:pt>
                <c:pt idx="10361" formatCode="0.0">
                  <c:v>4.1124999999999989</c:v>
                </c:pt>
                <c:pt idx="10362" formatCode="0.0">
                  <c:v>5.5108332999999989</c:v>
                </c:pt>
                <c:pt idx="10363" formatCode="0.0">
                  <c:v>6.4208333</c:v>
                </c:pt>
                <c:pt idx="10364" formatCode="0.0">
                  <c:v>7.5124999999999993</c:v>
                </c:pt>
                <c:pt idx="10365" formatCode="0.0">
                  <c:v>9.1633333000000015</c:v>
                </c:pt>
                <c:pt idx="10366" formatCode="0.0">
                  <c:v>9.9441666999999985</c:v>
                </c:pt>
                <c:pt idx="10367" formatCode="0.0">
                  <c:v>10.808333000000001</c:v>
                </c:pt>
                <c:pt idx="10368" formatCode="0.0">
                  <c:v>9.4075000000000006</c:v>
                </c:pt>
                <c:pt idx="10369" formatCode="0.0">
                  <c:v>9.0241666999999985</c:v>
                </c:pt>
                <c:pt idx="10370" formatCode="0.0">
                  <c:v>7.4691666999999997</c:v>
                </c:pt>
                <c:pt idx="10371" formatCode="0.0">
                  <c:v>5.64</c:v>
                </c:pt>
                <c:pt idx="10372" formatCode="0.0">
                  <c:v>3.836666699999999</c:v>
                </c:pt>
                <c:pt idx="10373" formatCode="0.0">
                  <c:v>3.7508333</c:v>
                </c:pt>
                <c:pt idx="10374" formatCode="0.0">
                  <c:v>3.2050000000000001</c:v>
                </c:pt>
                <c:pt idx="10375" formatCode="0.0">
                  <c:v>3.0225</c:v>
                </c:pt>
                <c:pt idx="10376" formatCode="0.0">
                  <c:v>4.6441666999999995</c:v>
                </c:pt>
                <c:pt idx="10377" formatCode="0.0">
                  <c:v>11.013333000000001</c:v>
                </c:pt>
                <c:pt idx="10378" formatCode="0.0">
                  <c:v>7.9366667000000017</c:v>
                </c:pt>
                <c:pt idx="10379" formatCode="0.0">
                  <c:v>5.4450000000000003</c:v>
                </c:pt>
                <c:pt idx="10380" formatCode="0.0">
                  <c:v>7.169166699999999</c:v>
                </c:pt>
                <c:pt idx="10381" formatCode="0.0">
                  <c:v>13.407500000000002</c:v>
                </c:pt>
                <c:pt idx="10382" formatCode="0.0">
                  <c:v>11.55</c:v>
                </c:pt>
                <c:pt idx="10383" formatCode="0.0">
                  <c:v>11.009167</c:v>
                </c:pt>
                <c:pt idx="10384" formatCode="0.0">
                  <c:v>9.99</c:v>
                </c:pt>
                <c:pt idx="10385" formatCode="0.0">
                  <c:v>9.7249999999999996</c:v>
                </c:pt>
                <c:pt idx="10386" formatCode="0.0">
                  <c:v>9.9141667000000009</c:v>
                </c:pt>
                <c:pt idx="10387" formatCode="0.0">
                  <c:v>9.8491667000000014</c:v>
                </c:pt>
                <c:pt idx="10388" formatCode="0.0">
                  <c:v>8.0750000000000011</c:v>
                </c:pt>
                <c:pt idx="10389" formatCode="0.0">
                  <c:v>8.8333333000000014</c:v>
                </c:pt>
                <c:pt idx="10390" formatCode="0.0">
                  <c:v>8.6166667000000015</c:v>
                </c:pt>
                <c:pt idx="10391" formatCode="0.0">
                  <c:v>7.4291666999999997</c:v>
                </c:pt>
                <c:pt idx="10392" formatCode="0.0">
                  <c:v>8.7833332999999989</c:v>
                </c:pt>
                <c:pt idx="10393" formatCode="0.0">
                  <c:v>10.925000000000002</c:v>
                </c:pt>
                <c:pt idx="10394" formatCode="0.0">
                  <c:v>10.303333</c:v>
                </c:pt>
                <c:pt idx="10395" formatCode="0.0">
                  <c:v>8.2491666999999982</c:v>
                </c:pt>
                <c:pt idx="10396" formatCode="0.0">
                  <c:v>3.9191666999999994</c:v>
                </c:pt>
                <c:pt idx="10397" formatCode="0.0">
                  <c:v>4.8233332999999989</c:v>
                </c:pt>
                <c:pt idx="10398" formatCode="0.0">
                  <c:v>4.7408333000000002</c:v>
                </c:pt>
                <c:pt idx="10399" formatCode="0.0">
                  <c:v>3.0375000000000001</c:v>
                </c:pt>
                <c:pt idx="10400" formatCode="0.0">
                  <c:v>3.2574999999999998</c:v>
                </c:pt>
                <c:pt idx="10401" formatCode="0.0">
                  <c:v>2.6808333000000002</c:v>
                </c:pt>
                <c:pt idx="10402" formatCode="0.0">
                  <c:v>2.8691667000000001</c:v>
                </c:pt>
                <c:pt idx="10403" formatCode="0.0">
                  <c:v>3.3733333000000001</c:v>
                </c:pt>
                <c:pt idx="10404" formatCode="0.0">
                  <c:v>2.7208333000000002</c:v>
                </c:pt>
                <c:pt idx="10405" formatCode="0.0">
                  <c:v>2.9741667000000001</c:v>
                </c:pt>
                <c:pt idx="10406" formatCode="0.0">
                  <c:v>3.14</c:v>
                </c:pt>
                <c:pt idx="10407" formatCode="0.0">
                  <c:v>3.5625</c:v>
                </c:pt>
                <c:pt idx="10408" formatCode="0.0">
                  <c:v>4.4583332999999996</c:v>
                </c:pt>
                <c:pt idx="10409" formatCode="0.0">
                  <c:v>5.72</c:v>
                </c:pt>
                <c:pt idx="10410" formatCode="0.0">
                  <c:v>6.4383333000000009</c:v>
                </c:pt>
                <c:pt idx="10411" formatCode="0.0">
                  <c:v>6.1474999999999991</c:v>
                </c:pt>
                <c:pt idx="10412" formatCode="0.0">
                  <c:v>5.4974999999999996</c:v>
                </c:pt>
                <c:pt idx="10413" formatCode="0.0">
                  <c:v>6.2583333000000003</c:v>
                </c:pt>
                <c:pt idx="10414" formatCode="0.0">
                  <c:v>7.4325000000000001</c:v>
                </c:pt>
                <c:pt idx="10415" formatCode="0.0">
                  <c:v>7.4141667</c:v>
                </c:pt>
                <c:pt idx="10416" formatCode="0.0">
                  <c:v>7.880833299999999</c:v>
                </c:pt>
                <c:pt idx="10417" formatCode="0.0">
                  <c:v>7.9358332999999996</c:v>
                </c:pt>
                <c:pt idx="10418" formatCode="0.0">
                  <c:v>7.294999999999999</c:v>
                </c:pt>
                <c:pt idx="10419" formatCode="0.0">
                  <c:v>6.425833299999999</c:v>
                </c:pt>
                <c:pt idx="10420" formatCode="0.0">
                  <c:v>4.318333299999999</c:v>
                </c:pt>
                <c:pt idx="10421" formatCode="0.0">
                  <c:v>5.6549999999999994</c:v>
                </c:pt>
                <c:pt idx="10422" formatCode="0.0">
                  <c:v>5.9749999999999996</c:v>
                </c:pt>
                <c:pt idx="10423" formatCode="0.0">
                  <c:v>5.1208332999999993</c:v>
                </c:pt>
                <c:pt idx="10424" formatCode="0.0">
                  <c:v>5.0024999999999995</c:v>
                </c:pt>
                <c:pt idx="10425" formatCode="0.0">
                  <c:v>4.5774999999999997</c:v>
                </c:pt>
                <c:pt idx="10426" formatCode="0.0">
                  <c:v>3.8383332999999999</c:v>
                </c:pt>
                <c:pt idx="10427" formatCode="0.0">
                  <c:v>4.4191666999999999</c:v>
                </c:pt>
                <c:pt idx="10428" formatCode="0.0">
                  <c:v>3.5391667</c:v>
                </c:pt>
                <c:pt idx="10429" formatCode="0.0">
                  <c:v>3.2691667000000004</c:v>
                </c:pt>
                <c:pt idx="10430" formatCode="0.0">
                  <c:v>3.2883333000000006</c:v>
                </c:pt>
                <c:pt idx="10431" formatCode="0.0">
                  <c:v>3.29</c:v>
                </c:pt>
                <c:pt idx="10432" formatCode="0.0">
                  <c:v>1.5033332999999998</c:v>
                </c:pt>
                <c:pt idx="10433" formatCode="0.0">
                  <c:v>4.6733333000000004</c:v>
                </c:pt>
                <c:pt idx="10434" formatCode="0.0">
                  <c:v>5.4174999999999995</c:v>
                </c:pt>
                <c:pt idx="10435" formatCode="0.0">
                  <c:v>6.9683333000000003</c:v>
                </c:pt>
                <c:pt idx="10436" formatCode="0.0">
                  <c:v>7.8833333000000003</c:v>
                </c:pt>
                <c:pt idx="10437" formatCode="0.0">
                  <c:v>9.1025000000000027</c:v>
                </c:pt>
                <c:pt idx="10438" formatCode="0.0">
                  <c:v>8.6758333000000007</c:v>
                </c:pt>
                <c:pt idx="10439" formatCode="0.0">
                  <c:v>8.2199999999999989</c:v>
                </c:pt>
                <c:pt idx="10440" formatCode="0.0">
                  <c:v>6.2674999999999992</c:v>
                </c:pt>
                <c:pt idx="10441" formatCode="0.0">
                  <c:v>6.4224999999999994</c:v>
                </c:pt>
                <c:pt idx="10442" formatCode="0.0">
                  <c:v>8.2349999999999994</c:v>
                </c:pt>
                <c:pt idx="10443" formatCode="0.0">
                  <c:v>6.3258332999999993</c:v>
                </c:pt>
                <c:pt idx="10444" formatCode="0.0">
                  <c:v>2.6766666999999997</c:v>
                </c:pt>
                <c:pt idx="10445" formatCode="0.0">
                  <c:v>1.4308332999999998</c:v>
                </c:pt>
                <c:pt idx="10446" formatCode="0.0">
                  <c:v>1.6475</c:v>
                </c:pt>
                <c:pt idx="10447" formatCode="0.0">
                  <c:v>1.9991667</c:v>
                </c:pt>
                <c:pt idx="10448" formatCode="0.0">
                  <c:v>1.2925</c:v>
                </c:pt>
                <c:pt idx="10449" formatCode="0.0">
                  <c:v>1.2533332999999998</c:v>
                </c:pt>
                <c:pt idx="10450" formatCode="0.0">
                  <c:v>1.3016666999999997</c:v>
                </c:pt>
                <c:pt idx="10451" formatCode="0.0">
                  <c:v>1.1666666999999997</c:v>
                </c:pt>
                <c:pt idx="10452" formatCode="0.0">
                  <c:v>8.4466667000000015</c:v>
                </c:pt>
                <c:pt idx="10453" formatCode="0.0">
                  <c:v>11.170833</c:v>
                </c:pt>
                <c:pt idx="10454" formatCode="0.0">
                  <c:v>6.6241666999999991</c:v>
                </c:pt>
                <c:pt idx="10455" formatCode="0.0">
                  <c:v>8.9975000000000005</c:v>
                </c:pt>
                <c:pt idx="10456" formatCode="0.0">
                  <c:v>6.57</c:v>
                </c:pt>
                <c:pt idx="10457" formatCode="0.0">
                  <c:v>5.8124999999999991</c:v>
                </c:pt>
                <c:pt idx="10458" formatCode="0.0">
                  <c:v>6.2850000000000001</c:v>
                </c:pt>
                <c:pt idx="10459" formatCode="0.0">
                  <c:v>15.392500000000002</c:v>
                </c:pt>
                <c:pt idx="10460" formatCode="0.0">
                  <c:v>28.285832999999997</c:v>
                </c:pt>
                <c:pt idx="10461" formatCode="0.0">
                  <c:v>31.369167000000001</c:v>
                </c:pt>
                <c:pt idx="10462" formatCode="0.0">
                  <c:v>30.922499999999992</c:v>
                </c:pt>
                <c:pt idx="10463" formatCode="0.0">
                  <c:v>23.391667000000005</c:v>
                </c:pt>
                <c:pt idx="10464" formatCode="0.0">
                  <c:v>24.534167000000004</c:v>
                </c:pt>
                <c:pt idx="10465" formatCode="0.0">
                  <c:v>16.857500000000005</c:v>
                </c:pt>
                <c:pt idx="10466" formatCode="0.0">
                  <c:v>14.186667</c:v>
                </c:pt>
                <c:pt idx="10467" formatCode="0.0">
                  <c:v>12.932500000000003</c:v>
                </c:pt>
                <c:pt idx="10468" formatCode="0.0">
                  <c:v>11.984167000000001</c:v>
                </c:pt>
                <c:pt idx="10469" formatCode="0.0">
                  <c:v>10.021667000000001</c:v>
                </c:pt>
                <c:pt idx="10470" formatCode="0.0">
                  <c:v>14.359167000000003</c:v>
                </c:pt>
                <c:pt idx="10471" formatCode="0.0">
                  <c:v>14.1975</c:v>
                </c:pt>
                <c:pt idx="10472" formatCode="0.0">
                  <c:v>21.09</c:v>
                </c:pt>
                <c:pt idx="10473" formatCode="0.0">
                  <c:v>10.610833</c:v>
                </c:pt>
                <c:pt idx="10474" formatCode="0.0">
                  <c:v>6.214999999999999</c:v>
                </c:pt>
                <c:pt idx="10475" formatCode="0.0">
                  <c:v>4.8916667000000009</c:v>
                </c:pt>
                <c:pt idx="10476" formatCode="0.0">
                  <c:v>4.7774999999999999</c:v>
                </c:pt>
                <c:pt idx="10477" formatCode="0.0">
                  <c:v>4.2074999999999996</c:v>
                </c:pt>
                <c:pt idx="10478" formatCode="0.0">
                  <c:v>3.5658333</c:v>
                </c:pt>
                <c:pt idx="10479" formatCode="0.0">
                  <c:v>2.3924999999999996</c:v>
                </c:pt>
                <c:pt idx="10480" formatCode="0.0">
                  <c:v>3.3758332999999996</c:v>
                </c:pt>
                <c:pt idx="10481" formatCode="0.0">
                  <c:v>7.5874999999999995</c:v>
                </c:pt>
                <c:pt idx="10482" formatCode="0.0">
                  <c:v>9.1283332999999995</c:v>
                </c:pt>
                <c:pt idx="10483" formatCode="0.0">
                  <c:v>9.9466667000000015</c:v>
                </c:pt>
                <c:pt idx="10484" formatCode="0.0">
                  <c:v>9.1675000000000004</c:v>
                </c:pt>
                <c:pt idx="10485" formatCode="0.0">
                  <c:v>9.89</c:v>
                </c:pt>
                <c:pt idx="10486" formatCode="0.0">
                  <c:v>8.3816667000000002</c:v>
                </c:pt>
                <c:pt idx="10487" formatCode="0.0">
                  <c:v>10.046667000000001</c:v>
                </c:pt>
                <c:pt idx="10488" formatCode="0.0">
                  <c:v>9.2441666999999992</c:v>
                </c:pt>
                <c:pt idx="10489" formatCode="0.0">
                  <c:v>10.005833000000003</c:v>
                </c:pt>
                <c:pt idx="10490" formatCode="0.0">
                  <c:v>6.5249999999999995</c:v>
                </c:pt>
                <c:pt idx="10491" formatCode="0.0">
                  <c:v>4.2874999999999996</c:v>
                </c:pt>
                <c:pt idx="10492" formatCode="0.0">
                  <c:v>4.03</c:v>
                </c:pt>
                <c:pt idx="10493" formatCode="0.0">
                  <c:v>3.1158332999999998</c:v>
                </c:pt>
                <c:pt idx="10494" formatCode="0.0">
                  <c:v>2.3899999999999997</c:v>
                </c:pt>
                <c:pt idx="10495" formatCode="0.0">
                  <c:v>2.5283333000000003</c:v>
                </c:pt>
                <c:pt idx="10496" formatCode="0.0">
                  <c:v>2.2333333000000004</c:v>
                </c:pt>
                <c:pt idx="10497" formatCode="0.0">
                  <c:v>2.3899999999999997</c:v>
                </c:pt>
                <c:pt idx="10498" formatCode="0.0">
                  <c:v>2.1491666999999999</c:v>
                </c:pt>
                <c:pt idx="10499" formatCode="0.0">
                  <c:v>2.7241667000000005</c:v>
                </c:pt>
                <c:pt idx="10500" formatCode="0.0">
                  <c:v>3.4741667000000001</c:v>
                </c:pt>
                <c:pt idx="10501" formatCode="0.0">
                  <c:v>3.0408333000000001</c:v>
                </c:pt>
                <c:pt idx="10502" formatCode="0.0">
                  <c:v>2.9216666999999994</c:v>
                </c:pt>
                <c:pt idx="10503" formatCode="0.0">
                  <c:v>2.8241667000000001</c:v>
                </c:pt>
                <c:pt idx="10504" formatCode="0.0">
                  <c:v>2.9533333000000002</c:v>
                </c:pt>
                <c:pt idx="10505" formatCode="0.0">
                  <c:v>4.1199999999999992</c:v>
                </c:pt>
                <c:pt idx="10506" formatCode="0.0">
                  <c:v>5.5958332999999989</c:v>
                </c:pt>
                <c:pt idx="10507" formatCode="0.0">
                  <c:v>10.290833000000001</c:v>
                </c:pt>
                <c:pt idx="10508" formatCode="0.0">
                  <c:v>13.090909</c:v>
                </c:pt>
                <c:pt idx="10541" formatCode="0.0">
                  <c:v>4.3549999999999995</c:v>
                </c:pt>
                <c:pt idx="10542" formatCode="0.0">
                  <c:v>5.478333300000001</c:v>
                </c:pt>
                <c:pt idx="10543" formatCode="0.0">
                  <c:v>5.0383332999999997</c:v>
                </c:pt>
                <c:pt idx="10544" formatCode="0.0">
                  <c:v>5.8249999999999993</c:v>
                </c:pt>
                <c:pt idx="10545" formatCode="0.0">
                  <c:v>6.5024999999999995</c:v>
                </c:pt>
                <c:pt idx="10546" formatCode="0.0">
                  <c:v>3.48</c:v>
                </c:pt>
                <c:pt idx="10547" formatCode="0.0">
                  <c:v>2.4375</c:v>
                </c:pt>
                <c:pt idx="10548" formatCode="0.0">
                  <c:v>2.3149999999999995</c:v>
                </c:pt>
                <c:pt idx="10549" formatCode="0.0">
                  <c:v>2.1033333000000005</c:v>
                </c:pt>
                <c:pt idx="10550" formatCode="0.0">
                  <c:v>1.53</c:v>
                </c:pt>
                <c:pt idx="10551" formatCode="0.0">
                  <c:v>1.2183332999999998</c:v>
                </c:pt>
                <c:pt idx="10552" formatCode="0.0">
                  <c:v>2.1516666999999994</c:v>
                </c:pt>
                <c:pt idx="10553" formatCode="0.0">
                  <c:v>3.69</c:v>
                </c:pt>
                <c:pt idx="10554" formatCode="0.0">
                  <c:v>7.9633333000000004</c:v>
                </c:pt>
                <c:pt idx="10555" formatCode="0.0">
                  <c:v>18.676666999999995</c:v>
                </c:pt>
                <c:pt idx="10556" formatCode="0.0">
                  <c:v>23.32</c:v>
                </c:pt>
                <c:pt idx="10557" formatCode="0.0">
                  <c:v>27.518000000000001</c:v>
                </c:pt>
                <c:pt idx="10558" formatCode="0.0">
                  <c:v>0</c:v>
                </c:pt>
                <c:pt idx="10559" formatCode="0.0">
                  <c:v>30.344166999999999</c:v>
                </c:pt>
                <c:pt idx="10560" formatCode="0.0">
                  <c:v>37.783333000000013</c:v>
                </c:pt>
                <c:pt idx="10561" formatCode="0.0">
                  <c:v>45.541666999999997</c:v>
                </c:pt>
                <c:pt idx="10562" formatCode="0.0">
                  <c:v>51.352499999999999</c:v>
                </c:pt>
                <c:pt idx="10563" formatCode="0.0">
                  <c:v>44.635833000000012</c:v>
                </c:pt>
                <c:pt idx="10564" formatCode="0.0">
                  <c:v>36.997500000000002</c:v>
                </c:pt>
                <c:pt idx="10565" formatCode="0.0">
                  <c:v>30.185832999999995</c:v>
                </c:pt>
                <c:pt idx="10566" formatCode="0.0">
                  <c:v>30.129166999999999</c:v>
                </c:pt>
                <c:pt idx="10567" formatCode="0.0">
                  <c:v>31.117500000000003</c:v>
                </c:pt>
                <c:pt idx="10568" formatCode="0.0">
                  <c:v>27.531666999999999</c:v>
                </c:pt>
                <c:pt idx="10569" formatCode="0.0">
                  <c:v>18.064167000000001</c:v>
                </c:pt>
                <c:pt idx="10570" formatCode="0.0">
                  <c:v>10.5425</c:v>
                </c:pt>
                <c:pt idx="10571" formatCode="0.0">
                  <c:v>9.4750000000000014</c:v>
                </c:pt>
                <c:pt idx="10572" formatCode="0.0">
                  <c:v>6.653333299999999</c:v>
                </c:pt>
                <c:pt idx="10573" formatCode="0.0">
                  <c:v>5.221666700000001</c:v>
                </c:pt>
                <c:pt idx="10574" formatCode="0.0">
                  <c:v>4.1108332999999995</c:v>
                </c:pt>
                <c:pt idx="10575" formatCode="0.0">
                  <c:v>3.8408332999999999</c:v>
                </c:pt>
                <c:pt idx="10576" formatCode="0.0">
                  <c:v>2.4391666999999995</c:v>
                </c:pt>
                <c:pt idx="10577" formatCode="0.0">
                  <c:v>4.1199999999999992</c:v>
                </c:pt>
                <c:pt idx="10578" formatCode="0.0">
                  <c:v>5.4641666999999989</c:v>
                </c:pt>
                <c:pt idx="10579" formatCode="0.0">
                  <c:v>6.9866667000000007</c:v>
                </c:pt>
                <c:pt idx="10580" formatCode="0.0">
                  <c:v>10.146667000000001</c:v>
                </c:pt>
                <c:pt idx="10581" formatCode="0.0">
                  <c:v>8.3016667000000002</c:v>
                </c:pt>
                <c:pt idx="10582" formatCode="0.0">
                  <c:v>7.6241666999999991</c:v>
                </c:pt>
                <c:pt idx="10583" formatCode="0.0">
                  <c:v>9.113333299999999</c:v>
                </c:pt>
                <c:pt idx="10584" formatCode="0.0">
                  <c:v>13.623333000000001</c:v>
                </c:pt>
                <c:pt idx="10585" formatCode="0.0">
                  <c:v>13.350000000000001</c:v>
                </c:pt>
                <c:pt idx="10586" formatCode="0.0">
                  <c:v>11.088332999999999</c:v>
                </c:pt>
                <c:pt idx="10587" formatCode="0.0">
                  <c:v>6.3291667</c:v>
                </c:pt>
                <c:pt idx="10588" formatCode="0.0">
                  <c:v>6.0783332999999997</c:v>
                </c:pt>
                <c:pt idx="10589" formatCode="0.0">
                  <c:v>4.7383332999999999</c:v>
                </c:pt>
                <c:pt idx="10590" formatCode="0.0">
                  <c:v>2.7949999999999999</c:v>
                </c:pt>
                <c:pt idx="10591" formatCode="0.0">
                  <c:v>2.3841667000000002</c:v>
                </c:pt>
                <c:pt idx="10592" formatCode="0.0">
                  <c:v>2.3749999999999996</c:v>
                </c:pt>
                <c:pt idx="10593" formatCode="0.0">
                  <c:v>2.4124999999999996</c:v>
                </c:pt>
                <c:pt idx="10594" formatCode="0.0">
                  <c:v>1.9000000000000001</c:v>
                </c:pt>
                <c:pt idx="10595" formatCode="0.0">
                  <c:v>2.4516666999999996</c:v>
                </c:pt>
                <c:pt idx="10596" formatCode="0.0">
                  <c:v>2.2475000000000005</c:v>
                </c:pt>
                <c:pt idx="10597" formatCode="0.0">
                  <c:v>1.7241666999999998</c:v>
                </c:pt>
                <c:pt idx="10598" formatCode="0.0">
                  <c:v>1.4</c:v>
                </c:pt>
                <c:pt idx="10599" formatCode="0.0">
                  <c:v>1.3416666999999998</c:v>
                </c:pt>
                <c:pt idx="10600" formatCode="0.0">
                  <c:v>3.2733333000000004</c:v>
                </c:pt>
                <c:pt idx="10601" formatCode="0.0">
                  <c:v>4.3199999999999994</c:v>
                </c:pt>
                <c:pt idx="10602" formatCode="0.0">
                  <c:v>4.0766667000000005</c:v>
                </c:pt>
                <c:pt idx="10603" formatCode="0.0">
                  <c:v>3.6749999999999998</c:v>
                </c:pt>
                <c:pt idx="10604" formatCode="0.0">
                  <c:v>3.7741666999999999</c:v>
                </c:pt>
                <c:pt idx="10605" formatCode="0.0">
                  <c:v>4.511666700000001</c:v>
                </c:pt>
                <c:pt idx="10606" formatCode="0.0">
                  <c:v>5.0891666999999998</c:v>
                </c:pt>
                <c:pt idx="10607" formatCode="0.0">
                  <c:v>5.3049999999999988</c:v>
                </c:pt>
                <c:pt idx="10608" formatCode="0.0">
                  <c:v>4.33</c:v>
                </c:pt>
                <c:pt idx="10609" formatCode="0.0">
                  <c:v>3.6966666999999998</c:v>
                </c:pt>
                <c:pt idx="10610" formatCode="0.0">
                  <c:v>4.38</c:v>
                </c:pt>
                <c:pt idx="10611" formatCode="0.0">
                  <c:v>3.6149999999999998</c:v>
                </c:pt>
                <c:pt idx="10612" formatCode="0.0">
                  <c:v>3.2791667000000002</c:v>
                </c:pt>
                <c:pt idx="10613" formatCode="0.0">
                  <c:v>3.7891667000000004</c:v>
                </c:pt>
                <c:pt idx="10614" formatCode="0.0">
                  <c:v>3.5716666999999998</c:v>
                </c:pt>
                <c:pt idx="10615" formatCode="0.0">
                  <c:v>2.3466666999999997</c:v>
                </c:pt>
                <c:pt idx="10616" formatCode="0.0">
                  <c:v>1.1775</c:v>
                </c:pt>
                <c:pt idx="10617" formatCode="0.0">
                  <c:v>0.61750000000000005</c:v>
                </c:pt>
                <c:pt idx="10618" formatCode="0.0">
                  <c:v>0.27166667000000005</c:v>
                </c:pt>
                <c:pt idx="10619" formatCode="0.0">
                  <c:v>0.23166666999999996</c:v>
                </c:pt>
                <c:pt idx="10620" formatCode="0.0">
                  <c:v>0.21083333000000004</c:v>
                </c:pt>
                <c:pt idx="10621" formatCode="0.0">
                  <c:v>0.33083333000000004</c:v>
                </c:pt>
                <c:pt idx="10622" formatCode="0.0">
                  <c:v>0.55916666999999987</c:v>
                </c:pt>
                <c:pt idx="10623" formatCode="0.0">
                  <c:v>0.68833332999999985</c:v>
                </c:pt>
                <c:pt idx="10624" formatCode="0.0">
                  <c:v>1.3283332999999997</c:v>
                </c:pt>
                <c:pt idx="10625" formatCode="0.0">
                  <c:v>4.0066667000000011</c:v>
                </c:pt>
                <c:pt idx="10626" formatCode="0.0">
                  <c:v>4.875</c:v>
                </c:pt>
                <c:pt idx="10627" formatCode="0.0">
                  <c:v>5.8383333000000004</c:v>
                </c:pt>
                <c:pt idx="10628" formatCode="0.0">
                  <c:v>7.9508333000000002</c:v>
                </c:pt>
                <c:pt idx="10629" formatCode="0.0">
                  <c:v>7.4108333000000002</c:v>
                </c:pt>
                <c:pt idx="10630" formatCode="0.0">
                  <c:v>7.6891667000000004</c:v>
                </c:pt>
                <c:pt idx="10631" formatCode="0.0">
                  <c:v>10.035</c:v>
                </c:pt>
                <c:pt idx="10632" formatCode="0.0">
                  <c:v>9.7008333000000011</c:v>
                </c:pt>
                <c:pt idx="10633" formatCode="0.0">
                  <c:v>7.5124999999999993</c:v>
                </c:pt>
                <c:pt idx="10634" formatCode="0.0">
                  <c:v>9.0666667000000007</c:v>
                </c:pt>
                <c:pt idx="10635" formatCode="0.0">
                  <c:v>11.842500000000003</c:v>
                </c:pt>
                <c:pt idx="10636" formatCode="0.0">
                  <c:v>13.619167000000001</c:v>
                </c:pt>
                <c:pt idx="10637" formatCode="0.0">
                  <c:v>11.074167000000001</c:v>
                </c:pt>
                <c:pt idx="10638" formatCode="0.0">
                  <c:v>11.655000000000001</c:v>
                </c:pt>
                <c:pt idx="10639" formatCode="0.0">
                  <c:v>10.546667000000001</c:v>
                </c:pt>
                <c:pt idx="10640" formatCode="0.0">
                  <c:v>4.0941666999999988</c:v>
                </c:pt>
                <c:pt idx="10641" formatCode="0.0">
                  <c:v>1.7433332999999998</c:v>
                </c:pt>
                <c:pt idx="10642" formatCode="0.0">
                  <c:v>2.2374999999999998</c:v>
                </c:pt>
                <c:pt idx="10643" formatCode="0.0">
                  <c:v>2.5225</c:v>
                </c:pt>
                <c:pt idx="10644" formatCode="0.0">
                  <c:v>1.8491666999999998</c:v>
                </c:pt>
                <c:pt idx="10645" formatCode="0.0">
                  <c:v>1.665</c:v>
                </c:pt>
                <c:pt idx="10646" formatCode="0.0">
                  <c:v>4.0133333000000002</c:v>
                </c:pt>
                <c:pt idx="10647" formatCode="0.0">
                  <c:v>2.3675000000000002</c:v>
                </c:pt>
                <c:pt idx="10648" formatCode="0.0">
                  <c:v>3.9716666999999997</c:v>
                </c:pt>
                <c:pt idx="10649" formatCode="0.0">
                  <c:v>5.4325000000000001</c:v>
                </c:pt>
                <c:pt idx="10650" formatCode="0.0">
                  <c:v>5.4249999999999989</c:v>
                </c:pt>
                <c:pt idx="10651" formatCode="0.0">
                  <c:v>5.817499999999999</c:v>
                </c:pt>
                <c:pt idx="10652" formatCode="0.0">
                  <c:v>6.5316667000000006</c:v>
                </c:pt>
                <c:pt idx="10653" formatCode="0.0">
                  <c:v>8.2050000000000001</c:v>
                </c:pt>
                <c:pt idx="10654" formatCode="0.0">
                  <c:v>8.9616667000000003</c:v>
                </c:pt>
                <c:pt idx="10655" formatCode="0.0">
                  <c:v>7.8118181999999994</c:v>
                </c:pt>
                <c:pt idx="10656" formatCode="0.0">
                  <c:v>4.3908332999999988</c:v>
                </c:pt>
                <c:pt idx="10657" formatCode="0.0">
                  <c:v>5.0350000000000001</c:v>
                </c:pt>
                <c:pt idx="10658" formatCode="0.0">
                  <c:v>5.933333300000001</c:v>
                </c:pt>
                <c:pt idx="10659" formatCode="0.0">
                  <c:v>8.1475000000000009</c:v>
                </c:pt>
                <c:pt idx="10660" formatCode="0.0">
                  <c:v>9.0150000000000006</c:v>
                </c:pt>
                <c:pt idx="10661" formatCode="0.0">
                  <c:v>7.8924999999999992</c:v>
                </c:pt>
                <c:pt idx="10662" formatCode="0.0">
                  <c:v>4.3966666999999999</c:v>
                </c:pt>
                <c:pt idx="10663" formatCode="0.0">
                  <c:v>4.9316667000000018</c:v>
                </c:pt>
                <c:pt idx="10664" formatCode="0.0">
                  <c:v>9.4016667000000016</c:v>
                </c:pt>
                <c:pt idx="10665" formatCode="0.0">
                  <c:v>10.143332999999998</c:v>
                </c:pt>
                <c:pt idx="10666" formatCode="0.0">
                  <c:v>6.5774999999999997</c:v>
                </c:pt>
                <c:pt idx="10667" formatCode="0.0">
                  <c:v>3.2691667000000004</c:v>
                </c:pt>
                <c:pt idx="10668" formatCode="0.0">
                  <c:v>4.4274999999999993</c:v>
                </c:pt>
                <c:pt idx="10669" formatCode="0.0">
                  <c:v>3.4549999999999996</c:v>
                </c:pt>
                <c:pt idx="10670" formatCode="0.0">
                  <c:v>6.1233332999999988</c:v>
                </c:pt>
                <c:pt idx="10671" formatCode="0.0">
                  <c:v>8.4933333000000015</c:v>
                </c:pt>
                <c:pt idx="10672" formatCode="0.0">
                  <c:v>5.4791667000000013</c:v>
                </c:pt>
                <c:pt idx="10673" formatCode="0.0">
                  <c:v>4.9841667000000003</c:v>
                </c:pt>
                <c:pt idx="10674" formatCode="0.0">
                  <c:v>5.3249999999999993</c:v>
                </c:pt>
                <c:pt idx="10675" formatCode="0.0">
                  <c:v>6.2966667000000012</c:v>
                </c:pt>
                <c:pt idx="10676" formatCode="0.0">
                  <c:v>7.6808332999999989</c:v>
                </c:pt>
                <c:pt idx="10677" formatCode="0.0">
                  <c:v>10.258332999999999</c:v>
                </c:pt>
                <c:pt idx="10678" formatCode="0.0">
                  <c:v>10.55</c:v>
                </c:pt>
                <c:pt idx="10679" formatCode="0.0">
                  <c:v>7.8641666999999993</c:v>
                </c:pt>
                <c:pt idx="10680" formatCode="0.0">
                  <c:v>8.1616667000000014</c:v>
                </c:pt>
                <c:pt idx="10681" formatCode="0.0">
                  <c:v>7.4891667000000011</c:v>
                </c:pt>
                <c:pt idx="10682" formatCode="0.0">
                  <c:v>5.6849999999999987</c:v>
                </c:pt>
                <c:pt idx="10683" formatCode="0.0">
                  <c:v>6.4591666999999999</c:v>
                </c:pt>
                <c:pt idx="10684" formatCode="0.0">
                  <c:v>5.1141666999999993</c:v>
                </c:pt>
                <c:pt idx="10685" formatCode="0.0">
                  <c:v>5.0191667000000004</c:v>
                </c:pt>
                <c:pt idx="10686" formatCode="0.0">
                  <c:v>4.136666700000001</c:v>
                </c:pt>
                <c:pt idx="10687" formatCode="0.0">
                  <c:v>2.1791667000000001</c:v>
                </c:pt>
                <c:pt idx="10688" formatCode="0.0">
                  <c:v>2.3299999999999996</c:v>
                </c:pt>
                <c:pt idx="10689" formatCode="0.0">
                  <c:v>1.8125</c:v>
                </c:pt>
                <c:pt idx="10690" formatCode="0.0">
                  <c:v>2.3008332999999999</c:v>
                </c:pt>
                <c:pt idx="10691" formatCode="0.0">
                  <c:v>4.0433332999999996</c:v>
                </c:pt>
                <c:pt idx="10692" formatCode="0.0">
                  <c:v>2.5391667</c:v>
                </c:pt>
                <c:pt idx="10693" formatCode="0.0">
                  <c:v>3.0008333</c:v>
                </c:pt>
                <c:pt idx="10694" formatCode="0.0">
                  <c:v>2.6875000000000004</c:v>
                </c:pt>
                <c:pt idx="10695" formatCode="0.0">
                  <c:v>3.1850000000000001</c:v>
                </c:pt>
                <c:pt idx="10696" formatCode="0.0">
                  <c:v>2.7124999999999995</c:v>
                </c:pt>
                <c:pt idx="10697" formatCode="0.0">
                  <c:v>3.5191667</c:v>
                </c:pt>
                <c:pt idx="10698" formatCode="0.0">
                  <c:v>5.5191667000000004</c:v>
                </c:pt>
                <c:pt idx="10699" formatCode="0.0">
                  <c:v>8.66</c:v>
                </c:pt>
                <c:pt idx="10700" formatCode="0.0">
                  <c:v>10.0425</c:v>
                </c:pt>
                <c:pt idx="10701" formatCode="0.0">
                  <c:v>11.155833000000003</c:v>
                </c:pt>
                <c:pt idx="10702" formatCode="0.0">
                  <c:v>12.272500000000003</c:v>
                </c:pt>
                <c:pt idx="10703" formatCode="0.0">
                  <c:v>10.665000000000001</c:v>
                </c:pt>
                <c:pt idx="10704" formatCode="0.0">
                  <c:v>13.153333</c:v>
                </c:pt>
                <c:pt idx="10705" formatCode="0.0">
                  <c:v>14.647500000000001</c:v>
                </c:pt>
                <c:pt idx="10706" formatCode="0.0">
                  <c:v>13.137500000000001</c:v>
                </c:pt>
                <c:pt idx="10707" formatCode="0.0">
                  <c:v>12.771667000000001</c:v>
                </c:pt>
                <c:pt idx="10708" formatCode="0.0">
                  <c:v>11.103333000000001</c:v>
                </c:pt>
                <c:pt idx="10709" formatCode="0.0">
                  <c:v>6.5474999999999994</c:v>
                </c:pt>
                <c:pt idx="10710" formatCode="0.0">
                  <c:v>7.7824999999999998</c:v>
                </c:pt>
                <c:pt idx="10711" formatCode="0.0">
                  <c:v>8.834166699999999</c:v>
                </c:pt>
                <c:pt idx="10712" formatCode="0.0">
                  <c:v>9.6858333000000005</c:v>
                </c:pt>
                <c:pt idx="10713" formatCode="0.0">
                  <c:v>11.172500000000003</c:v>
                </c:pt>
                <c:pt idx="10714" formatCode="0.0">
                  <c:v>10.505833000000003</c:v>
                </c:pt>
                <c:pt idx="10715" formatCode="0.0">
                  <c:v>9.4066667000000006</c:v>
                </c:pt>
                <c:pt idx="10719" formatCode="0.0">
                  <c:v>0</c:v>
                </c:pt>
                <c:pt idx="10720" formatCode="0.0">
                  <c:v>5.1641666999999991</c:v>
                </c:pt>
                <c:pt idx="10721" formatCode="0.0">
                  <c:v>9.068333299999999</c:v>
                </c:pt>
                <c:pt idx="10722" formatCode="0.0">
                  <c:v>10.065833000000001</c:v>
                </c:pt>
                <c:pt idx="10723" formatCode="0.0">
                  <c:v>11.904167000000001</c:v>
                </c:pt>
                <c:pt idx="10724" formatCode="0.0">
                  <c:v>12.198332999999998</c:v>
                </c:pt>
                <c:pt idx="10725" formatCode="0.0">
                  <c:v>12.295</c:v>
                </c:pt>
                <c:pt idx="10726" formatCode="0.0">
                  <c:v>12.474167</c:v>
                </c:pt>
                <c:pt idx="10727" formatCode="0.0">
                  <c:v>11.900833</c:v>
                </c:pt>
                <c:pt idx="10728" formatCode="0.0">
                  <c:v>13.61</c:v>
                </c:pt>
                <c:pt idx="10729" formatCode="0.0">
                  <c:v>16.434166999999999</c:v>
                </c:pt>
                <c:pt idx="10730" formatCode="0.0">
                  <c:v>11.494167000000001</c:v>
                </c:pt>
                <c:pt idx="10731" formatCode="0.0">
                  <c:v>7.7508333</c:v>
                </c:pt>
                <c:pt idx="10732" formatCode="0.0">
                  <c:v>12.226667000000001</c:v>
                </c:pt>
                <c:pt idx="10733" formatCode="0.0">
                  <c:v>5.6108332999999995</c:v>
                </c:pt>
                <c:pt idx="10734" formatCode="0.0">
                  <c:v>5.585</c:v>
                </c:pt>
                <c:pt idx="10735" formatCode="0.0">
                  <c:v>6.2958333</c:v>
                </c:pt>
                <c:pt idx="10736" formatCode="0.0">
                  <c:v>5.1908332999999995</c:v>
                </c:pt>
                <c:pt idx="10737" formatCode="0.0">
                  <c:v>3.0983333000000002</c:v>
                </c:pt>
                <c:pt idx="10738" formatCode="0.0">
                  <c:v>1.8516666999999998</c:v>
                </c:pt>
                <c:pt idx="10739" formatCode="0.0">
                  <c:v>1.7008332999999998</c:v>
                </c:pt>
                <c:pt idx="10740" formatCode="0.0">
                  <c:v>1.6300000000000001</c:v>
                </c:pt>
                <c:pt idx="10741" formatCode="0.0">
                  <c:v>2.0233333000000004</c:v>
                </c:pt>
                <c:pt idx="10742" formatCode="0.0">
                  <c:v>2.3716666999999996</c:v>
                </c:pt>
                <c:pt idx="10743" formatCode="0.0">
                  <c:v>2.86</c:v>
                </c:pt>
                <c:pt idx="10744" formatCode="0.0">
                  <c:v>3.3649999999999998</c:v>
                </c:pt>
                <c:pt idx="10745" formatCode="0.0">
                  <c:v>3.8690908999999998</c:v>
                </c:pt>
                <c:pt idx="10747" formatCode="0.0">
                  <c:v>4.774</c:v>
                </c:pt>
                <c:pt idx="10748" formatCode="0.0">
                  <c:v>6.3483333000000002</c:v>
                </c:pt>
                <c:pt idx="10749" formatCode="0.0">
                  <c:v>8.8408333000000034</c:v>
                </c:pt>
                <c:pt idx="10750" formatCode="0.0">
                  <c:v>8.4608333000000027</c:v>
                </c:pt>
                <c:pt idx="10751" formatCode="0.0">
                  <c:v>5.5358333000000002</c:v>
                </c:pt>
                <c:pt idx="10752" formatCode="0.0">
                  <c:v>7.1066666999999999</c:v>
                </c:pt>
                <c:pt idx="10753" formatCode="0.0">
                  <c:v>5.6558332999999994</c:v>
                </c:pt>
                <c:pt idx="10754" formatCode="0.0">
                  <c:v>8.558333300000001</c:v>
                </c:pt>
                <c:pt idx="10755" formatCode="0.0">
                  <c:v>11.510833</c:v>
                </c:pt>
                <c:pt idx="10756" formatCode="0.0">
                  <c:v>11.460833000000003</c:v>
                </c:pt>
                <c:pt idx="10757" formatCode="0.0">
                  <c:v>7.6216666999999996</c:v>
                </c:pt>
                <c:pt idx="10758" formatCode="0.0">
                  <c:v>8.2650000000000006</c:v>
                </c:pt>
                <c:pt idx="10759" formatCode="0.0">
                  <c:v>6.857499999999999</c:v>
                </c:pt>
                <c:pt idx="10760" formatCode="0.0">
                  <c:v>6.4583332999999996</c:v>
                </c:pt>
                <c:pt idx="10761" formatCode="0.0">
                  <c:v>6.17</c:v>
                </c:pt>
                <c:pt idx="10762" formatCode="0.0">
                  <c:v>7.2208332999999989</c:v>
                </c:pt>
                <c:pt idx="10763" formatCode="0.0">
                  <c:v>4.693333299999999</c:v>
                </c:pt>
                <c:pt idx="10764" formatCode="0.0">
                  <c:v>4.1583332999999989</c:v>
                </c:pt>
                <c:pt idx="10765" formatCode="0.0">
                  <c:v>4.3541666999999995</c:v>
                </c:pt>
                <c:pt idx="10766" formatCode="0.0">
                  <c:v>4.3</c:v>
                </c:pt>
                <c:pt idx="10767" formatCode="0.0">
                  <c:v>3.2116666999999994</c:v>
                </c:pt>
                <c:pt idx="10768" formatCode="0.0">
                  <c:v>4.6174999999999988</c:v>
                </c:pt>
                <c:pt idx="10769" formatCode="0.0">
                  <c:v>9.0166667</c:v>
                </c:pt>
                <c:pt idx="10770" formatCode="0.0">
                  <c:v>12.283333000000001</c:v>
                </c:pt>
                <c:pt idx="10771" formatCode="0.0">
                  <c:v>21.543332999999997</c:v>
                </c:pt>
                <c:pt idx="10772" formatCode="0.0">
                  <c:v>24.724167000000001</c:v>
                </c:pt>
                <c:pt idx="10773" formatCode="0.0">
                  <c:v>25.19</c:v>
                </c:pt>
                <c:pt idx="10774" formatCode="0.0">
                  <c:v>23.166667</c:v>
                </c:pt>
                <c:pt idx="10775" formatCode="0.0">
                  <c:v>23.395</c:v>
                </c:pt>
                <c:pt idx="10776" formatCode="0.0">
                  <c:v>23.128332999999998</c:v>
                </c:pt>
                <c:pt idx="10777" formatCode="0.0">
                  <c:v>24.579167000000005</c:v>
                </c:pt>
                <c:pt idx="10778" formatCode="0.0">
                  <c:v>16.580832999999991</c:v>
                </c:pt>
                <c:pt idx="10779" formatCode="0.0">
                  <c:v>17.882499999999997</c:v>
                </c:pt>
                <c:pt idx="10780" formatCode="0.0">
                  <c:v>25.339167000000003</c:v>
                </c:pt>
                <c:pt idx="10781">
                  <c:v>16.424167000000001</c:v>
                </c:pt>
                <c:pt idx="10782">
                  <c:v>9.619166700000001</c:v>
                </c:pt>
                <c:pt idx="10783">
                  <c:v>6.2341667000000003</c:v>
                </c:pt>
                <c:pt idx="10784">
                  <c:v>5.9841667000000003</c:v>
                </c:pt>
                <c:pt idx="10785">
                  <c:v>4.0599999999999996</c:v>
                </c:pt>
                <c:pt idx="10786">
                  <c:v>5.2891667000000009</c:v>
                </c:pt>
                <c:pt idx="10787">
                  <c:v>3.7841667000000005</c:v>
                </c:pt>
                <c:pt idx="10788">
                  <c:v>3.3024999999999998</c:v>
                </c:pt>
                <c:pt idx="10789">
                  <c:v>3.5283333000000003</c:v>
                </c:pt>
                <c:pt idx="10790">
                  <c:v>2.3533333000000001</c:v>
                </c:pt>
                <c:pt idx="10791">
                  <c:v>1.6491666999999999</c:v>
                </c:pt>
                <c:pt idx="10792">
                  <c:v>2.1366666999999997</c:v>
                </c:pt>
                <c:pt idx="10793">
                  <c:v>3.5833333000000005</c:v>
                </c:pt>
                <c:pt idx="10794">
                  <c:v>4.3049999999999988</c:v>
                </c:pt>
                <c:pt idx="10795">
                  <c:v>4.9758332999999997</c:v>
                </c:pt>
                <c:pt idx="10796">
                  <c:v>6.1233332999999988</c:v>
                </c:pt>
                <c:pt idx="10797">
                  <c:v>5.4074999999999998</c:v>
                </c:pt>
                <c:pt idx="10798">
                  <c:v>4.818333299999999</c:v>
                </c:pt>
                <c:pt idx="10799">
                  <c:v>7.4300000000000006</c:v>
                </c:pt>
                <c:pt idx="10800">
                  <c:v>7.8283332999999988</c:v>
                </c:pt>
                <c:pt idx="10801">
                  <c:v>6.4358332999999996</c:v>
                </c:pt>
                <c:pt idx="10802">
                  <c:v>4.027499999999999</c:v>
                </c:pt>
                <c:pt idx="10803">
                  <c:v>3.7383333000000003</c:v>
                </c:pt>
                <c:pt idx="10804">
                  <c:v>4.1766667000000011</c:v>
                </c:pt>
                <c:pt idx="10805">
                  <c:v>3.5874999999999999</c:v>
                </c:pt>
                <c:pt idx="10806">
                  <c:v>3.6274999999999999</c:v>
                </c:pt>
                <c:pt idx="10807">
                  <c:v>3.9349999999999996</c:v>
                </c:pt>
                <c:pt idx="10808">
                  <c:v>2.1416667</c:v>
                </c:pt>
                <c:pt idx="10809">
                  <c:v>2.0033333000000004</c:v>
                </c:pt>
                <c:pt idx="10810">
                  <c:v>1.73</c:v>
                </c:pt>
                <c:pt idx="10811">
                  <c:v>2.4933333000000002</c:v>
                </c:pt>
                <c:pt idx="10812">
                  <c:v>1.6816666999999998</c:v>
                </c:pt>
                <c:pt idx="10813">
                  <c:v>2.3149999999999995</c:v>
                </c:pt>
                <c:pt idx="10814">
                  <c:v>1.385</c:v>
                </c:pt>
                <c:pt idx="10815">
                  <c:v>0.92666667000000003</c:v>
                </c:pt>
                <c:pt idx="10816">
                  <c:v>1.2625</c:v>
                </c:pt>
                <c:pt idx="10817">
                  <c:v>3.4016666999999994</c:v>
                </c:pt>
                <c:pt idx="10818">
                  <c:v>5.0333332999999998</c:v>
                </c:pt>
                <c:pt idx="10819">
                  <c:v>6.2766667000000007</c:v>
                </c:pt>
                <c:pt idx="10820">
                  <c:v>6.9383333000000009</c:v>
                </c:pt>
                <c:pt idx="10821">
                  <c:v>6.2383332999999999</c:v>
                </c:pt>
                <c:pt idx="10822">
                  <c:v>6.7366667000000007</c:v>
                </c:pt>
                <c:pt idx="10823">
                  <c:v>7.2883332999999997</c:v>
                </c:pt>
                <c:pt idx="10824">
                  <c:v>8.2283332999999992</c:v>
                </c:pt>
                <c:pt idx="10825">
                  <c:v>8.3033333000000002</c:v>
                </c:pt>
                <c:pt idx="10826">
                  <c:v>7.3333332999999996</c:v>
                </c:pt>
                <c:pt idx="10827">
                  <c:v>5.7708332999999996</c:v>
                </c:pt>
                <c:pt idx="10828">
                  <c:v>5.0483333000000004</c:v>
                </c:pt>
                <c:pt idx="10829">
                  <c:v>3.1549999999999998</c:v>
                </c:pt>
                <c:pt idx="10830">
                  <c:v>2.9066666999999997</c:v>
                </c:pt>
                <c:pt idx="10831">
                  <c:v>2.5258332999999999</c:v>
                </c:pt>
                <c:pt idx="10832">
                  <c:v>2.7508333</c:v>
                </c:pt>
                <c:pt idx="10833">
                  <c:v>3.2349999999999999</c:v>
                </c:pt>
                <c:pt idx="10834">
                  <c:v>2.6041666999999999</c:v>
                </c:pt>
                <c:pt idx="10835">
                  <c:v>2.2174999999999998</c:v>
                </c:pt>
                <c:pt idx="10836">
                  <c:v>2.13</c:v>
                </c:pt>
                <c:pt idx="10837">
                  <c:v>1.9658332999999997</c:v>
                </c:pt>
                <c:pt idx="10838">
                  <c:v>2.0749999999999997</c:v>
                </c:pt>
                <c:pt idx="10839">
                  <c:v>2.8341666999999995</c:v>
                </c:pt>
                <c:pt idx="10840">
                  <c:v>2.6966666999999998</c:v>
                </c:pt>
                <c:pt idx="10841">
                  <c:v>6.0024999999999995</c:v>
                </c:pt>
                <c:pt idx="10842">
                  <c:v>8.2183332999999994</c:v>
                </c:pt>
                <c:pt idx="10843">
                  <c:v>9.5941666999999988</c:v>
                </c:pt>
                <c:pt idx="10844">
                  <c:v>9.125</c:v>
                </c:pt>
                <c:pt idx="10845">
                  <c:v>9.5591667000000005</c:v>
                </c:pt>
                <c:pt idx="10846">
                  <c:v>10.325833000000003</c:v>
                </c:pt>
                <c:pt idx="10847">
                  <c:v>12.342500000000003</c:v>
                </c:pt>
                <c:pt idx="10848">
                  <c:v>10.249166999999998</c:v>
                </c:pt>
                <c:pt idx="10849">
                  <c:v>5.63</c:v>
                </c:pt>
                <c:pt idx="10850">
                  <c:v>5.1733333000000004</c:v>
                </c:pt>
                <c:pt idx="10851">
                  <c:v>6.2508333</c:v>
                </c:pt>
                <c:pt idx="10852">
                  <c:v>3.7491667000000004</c:v>
                </c:pt>
                <c:pt idx="10853">
                  <c:v>2.2983333000000004</c:v>
                </c:pt>
                <c:pt idx="10854">
                  <c:v>3.0333333000000002</c:v>
                </c:pt>
                <c:pt idx="10855">
                  <c:v>3.5708332999999999</c:v>
                </c:pt>
                <c:pt idx="10856">
                  <c:v>3.9758332999999997</c:v>
                </c:pt>
                <c:pt idx="10857">
                  <c:v>4.5874999999999995</c:v>
                </c:pt>
                <c:pt idx="10858">
                  <c:v>3.54</c:v>
                </c:pt>
                <c:pt idx="10859">
                  <c:v>2.3991666999999994</c:v>
                </c:pt>
                <c:pt idx="10860">
                  <c:v>2.8208332999999999</c:v>
                </c:pt>
                <c:pt idx="10861">
                  <c:v>3.7675000000000005</c:v>
                </c:pt>
                <c:pt idx="10862">
                  <c:v>4.1549999999999994</c:v>
                </c:pt>
                <c:pt idx="10863">
                  <c:v>2.9183333</c:v>
                </c:pt>
                <c:pt idx="10864">
                  <c:v>3.3741667</c:v>
                </c:pt>
                <c:pt idx="10865">
                  <c:v>5.9033332999999999</c:v>
                </c:pt>
                <c:pt idx="10866">
                  <c:v>7.4766667000000018</c:v>
                </c:pt>
                <c:pt idx="10867">
                  <c:v>8.0366667000000014</c:v>
                </c:pt>
                <c:pt idx="10868">
                  <c:v>8.8116667</c:v>
                </c:pt>
                <c:pt idx="10869">
                  <c:v>8.9816667000000034</c:v>
                </c:pt>
                <c:pt idx="10870">
                  <c:v>9.7966667000000012</c:v>
                </c:pt>
                <c:pt idx="10871">
                  <c:v>9.6275000000000013</c:v>
                </c:pt>
                <c:pt idx="10872">
                  <c:v>7.9766667000000018</c:v>
                </c:pt>
                <c:pt idx="10873">
                  <c:v>3.8549999999999995</c:v>
                </c:pt>
                <c:pt idx="10874">
                  <c:v>2.5091667000000002</c:v>
                </c:pt>
                <c:pt idx="10875">
                  <c:v>3.2058333000000001</c:v>
                </c:pt>
                <c:pt idx="10876">
                  <c:v>1.2683332999999999</c:v>
                </c:pt>
                <c:pt idx="10877">
                  <c:v>4.0216666999999999</c:v>
                </c:pt>
                <c:pt idx="10878">
                  <c:v>4.5024999999999995</c:v>
                </c:pt>
                <c:pt idx="10879">
                  <c:v>2.72</c:v>
                </c:pt>
                <c:pt idx="10880">
                  <c:v>1.165</c:v>
                </c:pt>
                <c:pt idx="10881">
                  <c:v>1.0908332999999997</c:v>
                </c:pt>
                <c:pt idx="10882">
                  <c:v>1.0016666999999995</c:v>
                </c:pt>
                <c:pt idx="10883">
                  <c:v>0.97833333</c:v>
                </c:pt>
                <c:pt idx="10884">
                  <c:v>0.62916667000000004</c:v>
                </c:pt>
                <c:pt idx="10885">
                  <c:v>1.1625000000000001</c:v>
                </c:pt>
                <c:pt idx="10886">
                  <c:v>1.0483332999999997</c:v>
                </c:pt>
                <c:pt idx="10887">
                  <c:v>1.2874999999999999</c:v>
                </c:pt>
                <c:pt idx="10888">
                  <c:v>1.3958332999999998</c:v>
                </c:pt>
                <c:pt idx="10889">
                  <c:v>2.4283333000000002</c:v>
                </c:pt>
                <c:pt idx="10890">
                  <c:v>3.8158332999999995</c:v>
                </c:pt>
                <c:pt idx="10891">
                  <c:v>4.4383333000000009</c:v>
                </c:pt>
                <c:pt idx="10892">
                  <c:v>9.2833332999999989</c:v>
                </c:pt>
                <c:pt idx="10893">
                  <c:v>14.628332999999998</c:v>
                </c:pt>
                <c:pt idx="10894">
                  <c:v>11.908333000000001</c:v>
                </c:pt>
                <c:pt idx="10895">
                  <c:v>11.1225</c:v>
                </c:pt>
                <c:pt idx="10896">
                  <c:v>9.4033333000000034</c:v>
                </c:pt>
                <c:pt idx="10897">
                  <c:v>7.1591667000000001</c:v>
                </c:pt>
                <c:pt idx="10898">
                  <c:v>6.2208332999999989</c:v>
                </c:pt>
                <c:pt idx="10899">
                  <c:v>5.4741666999999996</c:v>
                </c:pt>
                <c:pt idx="10900">
                  <c:v>4.7624999999999993</c:v>
                </c:pt>
                <c:pt idx="10901">
                  <c:v>5.0624999999999991</c:v>
                </c:pt>
                <c:pt idx="10902">
                  <c:v>7.0141666999999988</c:v>
                </c:pt>
                <c:pt idx="10903">
                  <c:v>6.8666666999999997</c:v>
                </c:pt>
                <c:pt idx="10904">
                  <c:v>3.4933333000000002</c:v>
                </c:pt>
                <c:pt idx="10905">
                  <c:v>3.5691666999999998</c:v>
                </c:pt>
                <c:pt idx="10906">
                  <c:v>5.2591666999999998</c:v>
                </c:pt>
                <c:pt idx="10907">
                  <c:v>6.886666700000001</c:v>
                </c:pt>
                <c:pt idx="10908">
                  <c:v>7.5233333</c:v>
                </c:pt>
                <c:pt idx="10909">
                  <c:v>8.129999999999999</c:v>
                </c:pt>
                <c:pt idx="10910">
                  <c:v>5.0141666999999988</c:v>
                </c:pt>
                <c:pt idx="10911">
                  <c:v>7.254166699999999</c:v>
                </c:pt>
                <c:pt idx="10912">
                  <c:v>7.3674999999999988</c:v>
                </c:pt>
                <c:pt idx="10913">
                  <c:v>7.6283332999999995</c:v>
                </c:pt>
                <c:pt idx="10914">
                  <c:v>8.2875000000000014</c:v>
                </c:pt>
                <c:pt idx="10915">
                  <c:v>8.0833333000000014</c:v>
                </c:pt>
                <c:pt idx="10916">
                  <c:v>7.6116666999999998</c:v>
                </c:pt>
                <c:pt idx="10917">
                  <c:v>7.2058333000000001</c:v>
                </c:pt>
                <c:pt idx="10918">
                  <c:v>7.754166699999999</c:v>
                </c:pt>
                <c:pt idx="10919">
                  <c:v>7.2358333000000004</c:v>
                </c:pt>
                <c:pt idx="10920">
                  <c:v>5.840833299999999</c:v>
                </c:pt>
                <c:pt idx="10921">
                  <c:v>5.0691667000000002</c:v>
                </c:pt>
                <c:pt idx="10922">
                  <c:v>5.136666700000001</c:v>
                </c:pt>
                <c:pt idx="10923">
                  <c:v>4.2291667000000004</c:v>
                </c:pt>
                <c:pt idx="10924">
                  <c:v>5.3758333</c:v>
                </c:pt>
                <c:pt idx="10925">
                  <c:v>4.1408332999999988</c:v>
                </c:pt>
                <c:pt idx="10926">
                  <c:v>4.7224999999999993</c:v>
                </c:pt>
                <c:pt idx="10927">
                  <c:v>5.4208333</c:v>
                </c:pt>
                <c:pt idx="10928">
                  <c:v>4.9683333000000003</c:v>
                </c:pt>
                <c:pt idx="10929">
                  <c:v>2.9874999999999998</c:v>
                </c:pt>
                <c:pt idx="10930">
                  <c:v>3.4624999999999995</c:v>
                </c:pt>
                <c:pt idx="10931">
                  <c:v>3.4249999999999998</c:v>
                </c:pt>
                <c:pt idx="10932">
                  <c:v>4.0808333000000001</c:v>
                </c:pt>
                <c:pt idx="10933">
                  <c:v>2.1283333000000004</c:v>
                </c:pt>
                <c:pt idx="10934">
                  <c:v>1.9066666999999997</c:v>
                </c:pt>
                <c:pt idx="10935">
                  <c:v>6.005833299999999</c:v>
                </c:pt>
                <c:pt idx="10936">
                  <c:v>13.251667000000001</c:v>
                </c:pt>
                <c:pt idx="10937">
                  <c:v>9.2291666999999986</c:v>
                </c:pt>
                <c:pt idx="10938">
                  <c:v>5.949166700000001</c:v>
                </c:pt>
                <c:pt idx="10939">
                  <c:v>6.46</c:v>
                </c:pt>
                <c:pt idx="10940">
                  <c:v>8.3508333000000032</c:v>
                </c:pt>
                <c:pt idx="10941">
                  <c:v>9.2466666999999987</c:v>
                </c:pt>
                <c:pt idx="10942">
                  <c:v>9.2258333000000015</c:v>
                </c:pt>
                <c:pt idx="10943">
                  <c:v>9.2416666999999997</c:v>
                </c:pt>
                <c:pt idx="10944">
                  <c:v>11.243332999999998</c:v>
                </c:pt>
                <c:pt idx="10945">
                  <c:v>10.6775</c:v>
                </c:pt>
                <c:pt idx="10946">
                  <c:v>7.9824999999999999</c:v>
                </c:pt>
                <c:pt idx="10947">
                  <c:v>6.06</c:v>
                </c:pt>
                <c:pt idx="10948">
                  <c:v>4.7141666999999989</c:v>
                </c:pt>
                <c:pt idx="10949">
                  <c:v>4.1958332999999994</c:v>
                </c:pt>
                <c:pt idx="10950">
                  <c:v>4.13</c:v>
                </c:pt>
                <c:pt idx="10951">
                  <c:v>3.7516666999999995</c:v>
                </c:pt>
                <c:pt idx="10952">
                  <c:v>3.9049999999999998</c:v>
                </c:pt>
                <c:pt idx="10953">
                  <c:v>3.1391667000000001</c:v>
                </c:pt>
                <c:pt idx="10954">
                  <c:v>2.6183333000000002</c:v>
                </c:pt>
                <c:pt idx="10955">
                  <c:v>2.06</c:v>
                </c:pt>
                <c:pt idx="10956">
                  <c:v>1.8458332999999998</c:v>
                </c:pt>
                <c:pt idx="10957">
                  <c:v>1.7808332999999998</c:v>
                </c:pt>
                <c:pt idx="10958">
                  <c:v>2.4283333000000002</c:v>
                </c:pt>
                <c:pt idx="10959">
                  <c:v>2.1216667</c:v>
                </c:pt>
                <c:pt idx="10960">
                  <c:v>2.9108332999999997</c:v>
                </c:pt>
                <c:pt idx="10961">
                  <c:v>3.2683333000000006</c:v>
                </c:pt>
                <c:pt idx="10962">
                  <c:v>4.056666700000001</c:v>
                </c:pt>
                <c:pt idx="10963">
                  <c:v>4.6808332999999989</c:v>
                </c:pt>
                <c:pt idx="10964">
                  <c:v>5.67</c:v>
                </c:pt>
                <c:pt idx="10965">
                  <c:v>5.4583332999999996</c:v>
                </c:pt>
                <c:pt idx="10966">
                  <c:v>4.4550000000000001</c:v>
                </c:pt>
                <c:pt idx="10967">
                  <c:v>3.8516666999999996</c:v>
                </c:pt>
                <c:pt idx="10968">
                  <c:v>4.5858333</c:v>
                </c:pt>
                <c:pt idx="10969">
                  <c:v>3.8758332999999996</c:v>
                </c:pt>
                <c:pt idx="10970">
                  <c:v>5.0091666999999998</c:v>
                </c:pt>
                <c:pt idx="10971">
                  <c:v>5.1358332999999989</c:v>
                </c:pt>
                <c:pt idx="10972">
                  <c:v>3.5441666999999999</c:v>
                </c:pt>
                <c:pt idx="10973">
                  <c:v>3.2183333000000003</c:v>
                </c:pt>
                <c:pt idx="10974">
                  <c:v>2.7991666999999998</c:v>
                </c:pt>
                <c:pt idx="10975">
                  <c:v>3.6866667</c:v>
                </c:pt>
                <c:pt idx="10976">
                  <c:v>3.1141667000000002</c:v>
                </c:pt>
                <c:pt idx="10977">
                  <c:v>1.73</c:v>
                </c:pt>
                <c:pt idx="10978">
                  <c:v>2.4016666999999994</c:v>
                </c:pt>
                <c:pt idx="10979">
                  <c:v>1.6833332999999997</c:v>
                </c:pt>
                <c:pt idx="10980">
                  <c:v>1.1525000000000001</c:v>
                </c:pt>
                <c:pt idx="10981">
                  <c:v>0.98166666999999985</c:v>
                </c:pt>
                <c:pt idx="10982">
                  <c:v>0.81499999999999995</c:v>
                </c:pt>
                <c:pt idx="10983">
                  <c:v>1.0408332999999999</c:v>
                </c:pt>
                <c:pt idx="10984">
                  <c:v>2.4083333000000002</c:v>
                </c:pt>
                <c:pt idx="10985">
                  <c:v>4.8858332999999989</c:v>
                </c:pt>
                <c:pt idx="10986">
                  <c:v>7.8</c:v>
                </c:pt>
                <c:pt idx="10987">
                  <c:v>9.0175000000000001</c:v>
                </c:pt>
                <c:pt idx="10988">
                  <c:v>10.595833000000002</c:v>
                </c:pt>
                <c:pt idx="10989">
                  <c:v>11.695833</c:v>
                </c:pt>
                <c:pt idx="10990">
                  <c:v>12.46</c:v>
                </c:pt>
                <c:pt idx="10991">
                  <c:v>12.280833000000001</c:v>
                </c:pt>
                <c:pt idx="10992">
                  <c:v>11.070833</c:v>
                </c:pt>
                <c:pt idx="10993">
                  <c:v>11.606667</c:v>
                </c:pt>
                <c:pt idx="10994">
                  <c:v>11.442500000000003</c:v>
                </c:pt>
                <c:pt idx="10995">
                  <c:v>9.9808333000000005</c:v>
                </c:pt>
                <c:pt idx="10996">
                  <c:v>6.9441667000000002</c:v>
                </c:pt>
                <c:pt idx="10997">
                  <c:v>2.6783333000000002</c:v>
                </c:pt>
                <c:pt idx="10998">
                  <c:v>6.044999999999999</c:v>
                </c:pt>
                <c:pt idx="10999">
                  <c:v>6.613333299999999</c:v>
                </c:pt>
                <c:pt idx="11000">
                  <c:v>4.6416667000000009</c:v>
                </c:pt>
                <c:pt idx="11001">
                  <c:v>2.9075000000000002</c:v>
                </c:pt>
                <c:pt idx="11002">
                  <c:v>3.1966666999999998</c:v>
                </c:pt>
                <c:pt idx="11003">
                  <c:v>1.7758332999999995</c:v>
                </c:pt>
                <c:pt idx="11004">
                  <c:v>1.6325000000000001</c:v>
                </c:pt>
                <c:pt idx="11005">
                  <c:v>3.4191666999999994</c:v>
                </c:pt>
                <c:pt idx="11006">
                  <c:v>3.8774999999999995</c:v>
                </c:pt>
                <c:pt idx="11007">
                  <c:v>1.3333332999999998</c:v>
                </c:pt>
                <c:pt idx="11008">
                  <c:v>1.1525000000000001</c:v>
                </c:pt>
                <c:pt idx="11009">
                  <c:v>5.9858333000000004</c:v>
                </c:pt>
                <c:pt idx="11010">
                  <c:v>10.076667</c:v>
                </c:pt>
                <c:pt idx="11011">
                  <c:v>9.0508333000000007</c:v>
                </c:pt>
                <c:pt idx="11012">
                  <c:v>9.7975000000000012</c:v>
                </c:pt>
                <c:pt idx="11013">
                  <c:v>9.9741667000000014</c:v>
                </c:pt>
                <c:pt idx="11014">
                  <c:v>7.2683333000000001</c:v>
                </c:pt>
                <c:pt idx="11015">
                  <c:v>7.8641666999999993</c:v>
                </c:pt>
                <c:pt idx="11016">
                  <c:v>7.4850000000000003</c:v>
                </c:pt>
                <c:pt idx="11017">
                  <c:v>7.59</c:v>
                </c:pt>
                <c:pt idx="11018">
                  <c:v>6.5791667000000009</c:v>
                </c:pt>
                <c:pt idx="11019">
                  <c:v>5.8424999999999994</c:v>
                </c:pt>
                <c:pt idx="11020">
                  <c:v>6.7708332999999996</c:v>
                </c:pt>
                <c:pt idx="11021">
                  <c:v>7.7283333000000001</c:v>
                </c:pt>
                <c:pt idx="11022">
                  <c:v>9.2208332999999989</c:v>
                </c:pt>
                <c:pt idx="11023">
                  <c:v>6.0258332999999995</c:v>
                </c:pt>
                <c:pt idx="11024">
                  <c:v>9.6758333000000007</c:v>
                </c:pt>
                <c:pt idx="11025">
                  <c:v>6.51</c:v>
                </c:pt>
                <c:pt idx="11026">
                  <c:v>4.3891666999999996</c:v>
                </c:pt>
                <c:pt idx="11027">
                  <c:v>6.09</c:v>
                </c:pt>
                <c:pt idx="11028">
                  <c:v>2.6891666999999999</c:v>
                </c:pt>
                <c:pt idx="11029">
                  <c:v>2.0024999999999995</c:v>
                </c:pt>
                <c:pt idx="11030">
                  <c:v>2.4275000000000002</c:v>
                </c:pt>
                <c:pt idx="11031">
                  <c:v>3.2549999999999999</c:v>
                </c:pt>
                <c:pt idx="11032">
                  <c:v>3.856666699999999</c:v>
                </c:pt>
                <c:pt idx="11033">
                  <c:v>4.9274999999999993</c:v>
                </c:pt>
                <c:pt idx="11034">
                  <c:v>4.8391666999999998</c:v>
                </c:pt>
                <c:pt idx="11035">
                  <c:v>13.214166999999998</c:v>
                </c:pt>
                <c:pt idx="11036">
                  <c:v>12.821667</c:v>
                </c:pt>
                <c:pt idx="11037">
                  <c:v>12.02</c:v>
                </c:pt>
                <c:pt idx="11038">
                  <c:v>11.365000000000002</c:v>
                </c:pt>
                <c:pt idx="11039">
                  <c:v>14.469167000000002</c:v>
                </c:pt>
                <c:pt idx="11040">
                  <c:v>13.982500000000002</c:v>
                </c:pt>
                <c:pt idx="11041">
                  <c:v>13.059167</c:v>
                </c:pt>
                <c:pt idx="11042">
                  <c:v>12.161667</c:v>
                </c:pt>
                <c:pt idx="11043">
                  <c:v>11.511667000000001</c:v>
                </c:pt>
                <c:pt idx="11044">
                  <c:v>8.1683332999999987</c:v>
                </c:pt>
                <c:pt idx="11045">
                  <c:v>5.5524999999999993</c:v>
                </c:pt>
                <c:pt idx="11046">
                  <c:v>4.465833299999999</c:v>
                </c:pt>
                <c:pt idx="11047">
                  <c:v>3.3258332999999998</c:v>
                </c:pt>
                <c:pt idx="11048">
                  <c:v>6.0883333000000004</c:v>
                </c:pt>
                <c:pt idx="11049">
                  <c:v>8.9975000000000005</c:v>
                </c:pt>
                <c:pt idx="11050">
                  <c:v>7.7808333000000003</c:v>
                </c:pt>
                <c:pt idx="11051">
                  <c:v>8.6241666999999982</c:v>
                </c:pt>
                <c:pt idx="11052">
                  <c:v>7.89</c:v>
                </c:pt>
                <c:pt idx="11053">
                  <c:v>7.5708333000000003</c:v>
                </c:pt>
                <c:pt idx="11054">
                  <c:v>7.5149999999999988</c:v>
                </c:pt>
                <c:pt idx="11055">
                  <c:v>6.75</c:v>
                </c:pt>
                <c:pt idx="11056">
                  <c:v>4.5716667000000006</c:v>
                </c:pt>
                <c:pt idx="11057">
                  <c:v>5.9566667000000013</c:v>
                </c:pt>
                <c:pt idx="11058">
                  <c:v>7.4941667000000001</c:v>
                </c:pt>
                <c:pt idx="11059">
                  <c:v>15.079167</c:v>
                </c:pt>
                <c:pt idx="11060">
                  <c:v>11.526667</c:v>
                </c:pt>
                <c:pt idx="11061">
                  <c:v>7.9775</c:v>
                </c:pt>
                <c:pt idx="11062">
                  <c:v>15.363333000000003</c:v>
                </c:pt>
                <c:pt idx="11063">
                  <c:v>16.557500000000001</c:v>
                </c:pt>
                <c:pt idx="11064">
                  <c:v>17.14</c:v>
                </c:pt>
                <c:pt idx="11065">
                  <c:v>15.700833000000001</c:v>
                </c:pt>
                <c:pt idx="11066">
                  <c:v>11.663333</c:v>
                </c:pt>
                <c:pt idx="11067">
                  <c:v>6.1541666999999993</c:v>
                </c:pt>
                <c:pt idx="11068">
                  <c:v>5.6108332999999995</c:v>
                </c:pt>
                <c:pt idx="11069">
                  <c:v>6.2433332999999998</c:v>
                </c:pt>
                <c:pt idx="11070">
                  <c:v>5.8383333000000004</c:v>
                </c:pt>
                <c:pt idx="11071">
                  <c:v>6.7458333000000001</c:v>
                </c:pt>
                <c:pt idx="11072">
                  <c:v>6.8974999999999991</c:v>
                </c:pt>
                <c:pt idx="11073">
                  <c:v>6.3216666999999998</c:v>
                </c:pt>
                <c:pt idx="11074">
                  <c:v>16.444167</c:v>
                </c:pt>
                <c:pt idx="11075">
                  <c:v>11.664167000000001</c:v>
                </c:pt>
                <c:pt idx="11076">
                  <c:v>7.2474999999999996</c:v>
                </c:pt>
                <c:pt idx="11077">
                  <c:v>6.5108332999999989</c:v>
                </c:pt>
                <c:pt idx="11078">
                  <c:v>7.3216666999999998</c:v>
                </c:pt>
                <c:pt idx="11079">
                  <c:v>7.7050000000000001</c:v>
                </c:pt>
                <c:pt idx="11080">
                  <c:v>8.119166700000001</c:v>
                </c:pt>
                <c:pt idx="11081">
                  <c:v>9.11</c:v>
                </c:pt>
                <c:pt idx="11082">
                  <c:v>11.219167000000001</c:v>
                </c:pt>
                <c:pt idx="11083">
                  <c:v>15.488333000000001</c:v>
                </c:pt>
                <c:pt idx="11084">
                  <c:v>11.729166999999999</c:v>
                </c:pt>
                <c:pt idx="11085">
                  <c:v>11.638332999999999</c:v>
                </c:pt>
                <c:pt idx="11086">
                  <c:v>12.730833000000001</c:v>
                </c:pt>
                <c:pt idx="11087">
                  <c:v>14.265000000000002</c:v>
                </c:pt>
                <c:pt idx="11088">
                  <c:v>12.728332999999999</c:v>
                </c:pt>
                <c:pt idx="11089">
                  <c:v>10.1</c:v>
                </c:pt>
                <c:pt idx="11090">
                  <c:v>8.9650000000000034</c:v>
                </c:pt>
                <c:pt idx="11091">
                  <c:v>7.6858332999999988</c:v>
                </c:pt>
                <c:pt idx="11092">
                  <c:v>8.0016667000000012</c:v>
                </c:pt>
                <c:pt idx="11093">
                  <c:v>7.7866667000000005</c:v>
                </c:pt>
                <c:pt idx="11094">
                  <c:v>8.7858333000000002</c:v>
                </c:pt>
                <c:pt idx="11095">
                  <c:v>6.9450000000000003</c:v>
                </c:pt>
                <c:pt idx="11096">
                  <c:v>6.755833299999999</c:v>
                </c:pt>
                <c:pt idx="11097">
                  <c:v>7.8533333000000001</c:v>
                </c:pt>
                <c:pt idx="11098">
                  <c:v>7.0608332999999988</c:v>
                </c:pt>
                <c:pt idx="11099">
                  <c:v>7.027499999999999</c:v>
                </c:pt>
                <c:pt idx="11100">
                  <c:v>5.5083333000000003</c:v>
                </c:pt>
                <c:pt idx="11101">
                  <c:v>2.3616666999999993</c:v>
                </c:pt>
                <c:pt idx="11102">
                  <c:v>3.1025</c:v>
                </c:pt>
                <c:pt idx="11103">
                  <c:v>4.8024999999999993</c:v>
                </c:pt>
                <c:pt idx="11104">
                  <c:v>2.1225000000000001</c:v>
                </c:pt>
                <c:pt idx="11105">
                  <c:v>3.7716666999999995</c:v>
                </c:pt>
                <c:pt idx="11106">
                  <c:v>8.5166667</c:v>
                </c:pt>
                <c:pt idx="11107">
                  <c:v>9.9216667000000012</c:v>
                </c:pt>
                <c:pt idx="11108">
                  <c:v>12.313333</c:v>
                </c:pt>
                <c:pt idx="11109">
                  <c:v>14.4975</c:v>
                </c:pt>
                <c:pt idx="11110">
                  <c:v>19.011666999999999</c:v>
                </c:pt>
                <c:pt idx="11111">
                  <c:v>16.497499999999995</c:v>
                </c:pt>
                <c:pt idx="11112">
                  <c:v>12.574167000000001</c:v>
                </c:pt>
                <c:pt idx="11113">
                  <c:v>10.645833</c:v>
                </c:pt>
                <c:pt idx="11114">
                  <c:v>8.8116667</c:v>
                </c:pt>
                <c:pt idx="11115">
                  <c:v>6.0258332999999995</c:v>
                </c:pt>
                <c:pt idx="11116">
                  <c:v>4.8391666999999998</c:v>
                </c:pt>
                <c:pt idx="11117">
                  <c:v>3.7574999999999998</c:v>
                </c:pt>
                <c:pt idx="11118">
                  <c:v>2.9991667</c:v>
                </c:pt>
                <c:pt idx="11119">
                  <c:v>2.1025</c:v>
                </c:pt>
                <c:pt idx="11120">
                  <c:v>3.2616667000000001</c:v>
                </c:pt>
                <c:pt idx="11121">
                  <c:v>4.9516667000000005</c:v>
                </c:pt>
                <c:pt idx="11122">
                  <c:v>5.1591667000000001</c:v>
                </c:pt>
                <c:pt idx="11123">
                  <c:v>3.5524999999999998</c:v>
                </c:pt>
                <c:pt idx="11124">
                  <c:v>3.8033333000000002</c:v>
                </c:pt>
                <c:pt idx="11125">
                  <c:v>1.9200000000000002</c:v>
                </c:pt>
                <c:pt idx="11126">
                  <c:v>1.83</c:v>
                </c:pt>
                <c:pt idx="11127">
                  <c:v>1.2833332999999998</c:v>
                </c:pt>
                <c:pt idx="11128">
                  <c:v>1.6383333</c:v>
                </c:pt>
                <c:pt idx="11129">
                  <c:v>3.4941667000000001</c:v>
                </c:pt>
                <c:pt idx="11130">
                  <c:v>4.9291666999999997</c:v>
                </c:pt>
                <c:pt idx="11131">
                  <c:v>9.4050000000000011</c:v>
                </c:pt>
                <c:pt idx="11132">
                  <c:v>19.198333000000002</c:v>
                </c:pt>
                <c:pt idx="11133">
                  <c:v>28.616667000000003</c:v>
                </c:pt>
                <c:pt idx="11134">
                  <c:v>33.660000000000004</c:v>
                </c:pt>
                <c:pt idx="11135">
                  <c:v>37.820833</c:v>
                </c:pt>
                <c:pt idx="11136">
                  <c:v>36.372500000000002</c:v>
                </c:pt>
                <c:pt idx="11137">
                  <c:v>30.570833</c:v>
                </c:pt>
                <c:pt idx="11138">
                  <c:v>22.119167000000004</c:v>
                </c:pt>
                <c:pt idx="11139">
                  <c:v>24.225833000000002</c:v>
                </c:pt>
                <c:pt idx="11140">
                  <c:v>19.920832999999991</c:v>
                </c:pt>
                <c:pt idx="11141">
                  <c:v>12.021667000000001</c:v>
                </c:pt>
                <c:pt idx="11142">
                  <c:v>13.545833</c:v>
                </c:pt>
                <c:pt idx="11143">
                  <c:v>9.4325000000000028</c:v>
                </c:pt>
                <c:pt idx="11144">
                  <c:v>4.978333300000001</c:v>
                </c:pt>
                <c:pt idx="11145">
                  <c:v>5.7233333000000002</c:v>
                </c:pt>
                <c:pt idx="11146">
                  <c:v>15.759167</c:v>
                </c:pt>
                <c:pt idx="11147">
                  <c:v>12.140833000000001</c:v>
                </c:pt>
                <c:pt idx="11148">
                  <c:v>10.392500000000002</c:v>
                </c:pt>
                <c:pt idx="11149">
                  <c:v>7.4566667000000013</c:v>
                </c:pt>
                <c:pt idx="11150">
                  <c:v>7.6191667000000001</c:v>
                </c:pt>
                <c:pt idx="11151">
                  <c:v>10.423333</c:v>
                </c:pt>
                <c:pt idx="11152">
                  <c:v>7.7091666999999999</c:v>
                </c:pt>
                <c:pt idx="11153">
                  <c:v>10.650833</c:v>
                </c:pt>
                <c:pt idx="11154">
                  <c:v>12.53</c:v>
                </c:pt>
                <c:pt idx="11155">
                  <c:v>13.704166999999998</c:v>
                </c:pt>
                <c:pt idx="11156">
                  <c:v>12.755000000000003</c:v>
                </c:pt>
                <c:pt idx="11157">
                  <c:v>12.322500000000002</c:v>
                </c:pt>
                <c:pt idx="11158">
                  <c:v>12.131666999999998</c:v>
                </c:pt>
                <c:pt idx="11159">
                  <c:v>11.746666999999999</c:v>
                </c:pt>
                <c:pt idx="11160">
                  <c:v>10.728332999999999</c:v>
                </c:pt>
                <c:pt idx="11161">
                  <c:v>11.450000000000001</c:v>
                </c:pt>
                <c:pt idx="11162">
                  <c:v>9.824166700000001</c:v>
                </c:pt>
                <c:pt idx="11163">
                  <c:v>9.7116666999999985</c:v>
                </c:pt>
                <c:pt idx="11164">
                  <c:v>9.6150000000000002</c:v>
                </c:pt>
                <c:pt idx="11165">
                  <c:v>8.5733333000000016</c:v>
                </c:pt>
                <c:pt idx="11166">
                  <c:v>9.1108333000000012</c:v>
                </c:pt>
                <c:pt idx="11167">
                  <c:v>7.9824999999999999</c:v>
                </c:pt>
                <c:pt idx="11168">
                  <c:v>9.6383332999999993</c:v>
                </c:pt>
                <c:pt idx="11169">
                  <c:v>10.274166999999998</c:v>
                </c:pt>
                <c:pt idx="11170">
                  <c:v>10.4</c:v>
                </c:pt>
                <c:pt idx="11171">
                  <c:v>7.1183332999999989</c:v>
                </c:pt>
                <c:pt idx="11172">
                  <c:v>2.1916666999999994</c:v>
                </c:pt>
                <c:pt idx="11173">
                  <c:v>3.67</c:v>
                </c:pt>
                <c:pt idx="11174">
                  <c:v>4.6316667000000011</c:v>
                </c:pt>
                <c:pt idx="11175">
                  <c:v>3.9491667000000001</c:v>
                </c:pt>
                <c:pt idx="11176">
                  <c:v>6.2408333000000002</c:v>
                </c:pt>
                <c:pt idx="11177">
                  <c:v>9.2433332999999998</c:v>
                </c:pt>
                <c:pt idx="11178">
                  <c:v>10.99</c:v>
                </c:pt>
                <c:pt idx="11179">
                  <c:v>12.644166999999999</c:v>
                </c:pt>
                <c:pt idx="11180">
                  <c:v>11.351818</c:v>
                </c:pt>
                <c:pt idx="11181">
                  <c:v>13.221666999999998</c:v>
                </c:pt>
                <c:pt idx="11182">
                  <c:v>16.532499999999995</c:v>
                </c:pt>
                <c:pt idx="11183">
                  <c:v>14.462500000000002</c:v>
                </c:pt>
                <c:pt idx="11184">
                  <c:v>15.106667</c:v>
                </c:pt>
                <c:pt idx="11185">
                  <c:v>16.364999999999995</c:v>
                </c:pt>
                <c:pt idx="11186">
                  <c:v>12.973333</c:v>
                </c:pt>
                <c:pt idx="11187">
                  <c:v>1.3216666999999998</c:v>
                </c:pt>
                <c:pt idx="11188">
                  <c:v>2.8849999999999998</c:v>
                </c:pt>
                <c:pt idx="11189">
                  <c:v>6.9424999999999999</c:v>
                </c:pt>
                <c:pt idx="11190">
                  <c:v>7.5266666999999998</c:v>
                </c:pt>
                <c:pt idx="11191">
                  <c:v>6.5458333</c:v>
                </c:pt>
                <c:pt idx="11192">
                  <c:v>5.29</c:v>
                </c:pt>
                <c:pt idx="11193">
                  <c:v>4.409166700000001</c:v>
                </c:pt>
                <c:pt idx="11194">
                  <c:v>3.8933333000000001</c:v>
                </c:pt>
                <c:pt idx="11195">
                  <c:v>3.0041666999999999</c:v>
                </c:pt>
                <c:pt idx="11196">
                  <c:v>1.2949999999999997</c:v>
                </c:pt>
                <c:pt idx="11197">
                  <c:v>0.74500000000000011</c:v>
                </c:pt>
                <c:pt idx="11198">
                  <c:v>1.3966666999999997</c:v>
                </c:pt>
                <c:pt idx="11199">
                  <c:v>1.2041666999999998</c:v>
                </c:pt>
                <c:pt idx="11200">
                  <c:v>1.1541667</c:v>
                </c:pt>
                <c:pt idx="11201">
                  <c:v>5.4366667000000017</c:v>
                </c:pt>
                <c:pt idx="11202">
                  <c:v>15.491667</c:v>
                </c:pt>
                <c:pt idx="11203">
                  <c:v>18.986666999999997</c:v>
                </c:pt>
                <c:pt idx="11204">
                  <c:v>13.557500000000003</c:v>
                </c:pt>
                <c:pt idx="11205">
                  <c:v>13.670833</c:v>
                </c:pt>
                <c:pt idx="11206">
                  <c:v>12.48</c:v>
                </c:pt>
                <c:pt idx="11207">
                  <c:v>17.563332999999997</c:v>
                </c:pt>
                <c:pt idx="11208">
                  <c:v>14.545</c:v>
                </c:pt>
                <c:pt idx="11209">
                  <c:v>11.9175</c:v>
                </c:pt>
                <c:pt idx="11210">
                  <c:v>8.3975000000000026</c:v>
                </c:pt>
                <c:pt idx="11211">
                  <c:v>7.2608332999999989</c:v>
                </c:pt>
                <c:pt idx="11212">
                  <c:v>7.840833299999999</c:v>
                </c:pt>
                <c:pt idx="11213">
                  <c:v>6.3266666999999996</c:v>
                </c:pt>
                <c:pt idx="11214">
                  <c:v>3.5474999999999999</c:v>
                </c:pt>
                <c:pt idx="11215">
                  <c:v>3.2225000000000001</c:v>
                </c:pt>
                <c:pt idx="11216">
                  <c:v>2.5058332999999999</c:v>
                </c:pt>
                <c:pt idx="11217">
                  <c:v>1.9950000000000001</c:v>
                </c:pt>
                <c:pt idx="11218">
                  <c:v>2.1266666999999995</c:v>
                </c:pt>
                <c:pt idx="11219">
                  <c:v>5.0308333000000003</c:v>
                </c:pt>
                <c:pt idx="11220">
                  <c:v>5.0358333000000002</c:v>
                </c:pt>
                <c:pt idx="11221">
                  <c:v>5.6358332999999989</c:v>
                </c:pt>
                <c:pt idx="11222">
                  <c:v>5.4208333</c:v>
                </c:pt>
                <c:pt idx="11223">
                  <c:v>4.6841666999999987</c:v>
                </c:pt>
                <c:pt idx="11224">
                  <c:v>4.4850000000000003</c:v>
                </c:pt>
                <c:pt idx="11225">
                  <c:v>6.1058332999999987</c:v>
                </c:pt>
                <c:pt idx="11226">
                  <c:v>9.4650000000000034</c:v>
                </c:pt>
                <c:pt idx="11227">
                  <c:v>11.97</c:v>
                </c:pt>
                <c:pt idx="11228">
                  <c:v>13.053333</c:v>
                </c:pt>
                <c:pt idx="11229">
                  <c:v>13.966667000000003</c:v>
                </c:pt>
                <c:pt idx="11230">
                  <c:v>13.739999999999998</c:v>
                </c:pt>
                <c:pt idx="11231">
                  <c:v>13.511667000000001</c:v>
                </c:pt>
                <c:pt idx="11232">
                  <c:v>13.778332999999998</c:v>
                </c:pt>
                <c:pt idx="11233">
                  <c:v>10.6975</c:v>
                </c:pt>
                <c:pt idx="11234">
                  <c:v>9.7291666999999986</c:v>
                </c:pt>
                <c:pt idx="11235">
                  <c:v>10.063333</c:v>
                </c:pt>
                <c:pt idx="11236">
                  <c:v>6.3241666999999993</c:v>
                </c:pt>
                <c:pt idx="11237">
                  <c:v>4.9691666999999997</c:v>
                </c:pt>
                <c:pt idx="11238">
                  <c:v>7.1966666999999998</c:v>
                </c:pt>
                <c:pt idx="11239">
                  <c:v>9.6575000000000006</c:v>
                </c:pt>
                <c:pt idx="11240">
                  <c:v>13.865000000000002</c:v>
                </c:pt>
                <c:pt idx="11241">
                  <c:v>13.135</c:v>
                </c:pt>
                <c:pt idx="11242">
                  <c:v>9.2191666999999988</c:v>
                </c:pt>
                <c:pt idx="11243">
                  <c:v>1.6483333</c:v>
                </c:pt>
                <c:pt idx="11244">
                  <c:v>2.2758332999999999</c:v>
                </c:pt>
                <c:pt idx="11245">
                  <c:v>3.0458333</c:v>
                </c:pt>
                <c:pt idx="11246">
                  <c:v>4.5158332999999988</c:v>
                </c:pt>
                <c:pt idx="11247">
                  <c:v>4.4775</c:v>
                </c:pt>
                <c:pt idx="11248">
                  <c:v>2.2200000000000002</c:v>
                </c:pt>
                <c:pt idx="11249">
                  <c:v>5.0949999999999989</c:v>
                </c:pt>
                <c:pt idx="11250">
                  <c:v>11.468333000000001</c:v>
                </c:pt>
                <c:pt idx="11251">
                  <c:v>12.703333000000001</c:v>
                </c:pt>
                <c:pt idx="11252">
                  <c:v>11.953636000000003</c:v>
                </c:pt>
                <c:pt idx="11253">
                  <c:v>12.235833</c:v>
                </c:pt>
                <c:pt idx="11254">
                  <c:v>12.821667</c:v>
                </c:pt>
                <c:pt idx="11255">
                  <c:v>12.805000000000001</c:v>
                </c:pt>
                <c:pt idx="11256">
                  <c:v>20.349167000000001</c:v>
                </c:pt>
                <c:pt idx="11257">
                  <c:v>14.5425</c:v>
                </c:pt>
                <c:pt idx="11258">
                  <c:v>12.175000000000002</c:v>
                </c:pt>
                <c:pt idx="11259">
                  <c:v>8.7449999999999992</c:v>
                </c:pt>
                <c:pt idx="11260">
                  <c:v>10.254167000000001</c:v>
                </c:pt>
                <c:pt idx="11261">
                  <c:v>7.050833299999999</c:v>
                </c:pt>
                <c:pt idx="11262">
                  <c:v>3.5758332999999998</c:v>
                </c:pt>
                <c:pt idx="11263">
                  <c:v>5.5941666999999988</c:v>
                </c:pt>
                <c:pt idx="11264">
                  <c:v>6.2408333000000002</c:v>
                </c:pt>
                <c:pt idx="11265">
                  <c:v>8.985833300000003</c:v>
                </c:pt>
                <c:pt idx="11266">
                  <c:v>6.7924999999999995</c:v>
                </c:pt>
                <c:pt idx="11267">
                  <c:v>5.6958332999999994</c:v>
                </c:pt>
                <c:pt idx="11268">
                  <c:v>6.4641666999999989</c:v>
                </c:pt>
                <c:pt idx="11269">
                  <c:v>7.1858332999999988</c:v>
                </c:pt>
                <c:pt idx="11270">
                  <c:v>11.914167000000001</c:v>
                </c:pt>
                <c:pt idx="11271">
                  <c:v>10.546667000000001</c:v>
                </c:pt>
                <c:pt idx="11272">
                  <c:v>6.0266666999999998</c:v>
                </c:pt>
                <c:pt idx="11273">
                  <c:v>5.0541666999999988</c:v>
                </c:pt>
                <c:pt idx="11274">
                  <c:v>14.0875</c:v>
                </c:pt>
                <c:pt idx="11275">
                  <c:v>24.046666999999996</c:v>
                </c:pt>
                <c:pt idx="11276">
                  <c:v>32.694167</c:v>
                </c:pt>
                <c:pt idx="11277">
                  <c:v>39.462500000000006</c:v>
                </c:pt>
                <c:pt idx="11278">
                  <c:v>22.951667</c:v>
                </c:pt>
                <c:pt idx="11279">
                  <c:v>18.8325</c:v>
                </c:pt>
                <c:pt idx="11280">
                  <c:v>17.919167000000005</c:v>
                </c:pt>
                <c:pt idx="11281">
                  <c:v>13.367500000000001</c:v>
                </c:pt>
                <c:pt idx="11282">
                  <c:v>10.672500000000003</c:v>
                </c:pt>
                <c:pt idx="11283">
                  <c:v>10.935833000000002</c:v>
                </c:pt>
                <c:pt idx="11284">
                  <c:v>9.6375000000000011</c:v>
                </c:pt>
                <c:pt idx="11285">
                  <c:v>4.5583333000000001</c:v>
                </c:pt>
                <c:pt idx="11286">
                  <c:v>7.3033333000000002</c:v>
                </c:pt>
                <c:pt idx="11287">
                  <c:v>4.9633333000000004</c:v>
                </c:pt>
                <c:pt idx="11288">
                  <c:v>5.53</c:v>
                </c:pt>
                <c:pt idx="11289">
                  <c:v>7.1333333000000003</c:v>
                </c:pt>
                <c:pt idx="11290">
                  <c:v>9.0616667</c:v>
                </c:pt>
                <c:pt idx="11291">
                  <c:v>8.8958333000000032</c:v>
                </c:pt>
                <c:pt idx="11292">
                  <c:v>8.4366667</c:v>
                </c:pt>
                <c:pt idx="11293">
                  <c:v>6.9966667000000005</c:v>
                </c:pt>
                <c:pt idx="11294">
                  <c:v>5.3458332999999989</c:v>
                </c:pt>
                <c:pt idx="11295">
                  <c:v>5.4633333000000004</c:v>
                </c:pt>
                <c:pt idx="11296">
                  <c:v>4.1808332999999989</c:v>
                </c:pt>
                <c:pt idx="11297">
                  <c:v>4.8541666999999995</c:v>
                </c:pt>
                <c:pt idx="11298">
                  <c:v>7.6199999999999992</c:v>
                </c:pt>
                <c:pt idx="11299">
                  <c:v>17.829999999999995</c:v>
                </c:pt>
                <c:pt idx="11300">
                  <c:v>15.271667000000001</c:v>
                </c:pt>
                <c:pt idx="11301">
                  <c:v>12.955000000000002</c:v>
                </c:pt>
                <c:pt idx="11302">
                  <c:v>13.191667000000001</c:v>
                </c:pt>
                <c:pt idx="11303">
                  <c:v>14.610833</c:v>
                </c:pt>
                <c:pt idx="11304">
                  <c:v>14.508332999999999</c:v>
                </c:pt>
                <c:pt idx="11305">
                  <c:v>14.136667000000001</c:v>
                </c:pt>
                <c:pt idx="11306">
                  <c:v>10.656667000000002</c:v>
                </c:pt>
                <c:pt idx="11307">
                  <c:v>9.5291667000000011</c:v>
                </c:pt>
                <c:pt idx="11308">
                  <c:v>11.150833</c:v>
                </c:pt>
                <c:pt idx="11309">
                  <c:v>14.689167000000001</c:v>
                </c:pt>
                <c:pt idx="11310">
                  <c:v>13.518332999999998</c:v>
                </c:pt>
                <c:pt idx="11311">
                  <c:v>14.775833</c:v>
                </c:pt>
                <c:pt idx="11312">
                  <c:v>4.3291667</c:v>
                </c:pt>
                <c:pt idx="11313">
                  <c:v>2.11</c:v>
                </c:pt>
                <c:pt idx="11314">
                  <c:v>3.6041666999999999</c:v>
                </c:pt>
                <c:pt idx="11315">
                  <c:v>8.4083332999999989</c:v>
                </c:pt>
                <c:pt idx="11316">
                  <c:v>10.594167000000001</c:v>
                </c:pt>
                <c:pt idx="11317">
                  <c:v>10.561667</c:v>
                </c:pt>
                <c:pt idx="11318">
                  <c:v>9.8666667000000032</c:v>
                </c:pt>
                <c:pt idx="11319">
                  <c:v>9.6841666999999987</c:v>
                </c:pt>
                <c:pt idx="11320">
                  <c:v>4.5483333000000004</c:v>
                </c:pt>
                <c:pt idx="11321">
                  <c:v>6.4616667000000012</c:v>
                </c:pt>
                <c:pt idx="11322">
                  <c:v>15.303333</c:v>
                </c:pt>
                <c:pt idx="11323">
                  <c:v>15.065833000000001</c:v>
                </c:pt>
                <c:pt idx="11324">
                  <c:v>11.455000000000002</c:v>
                </c:pt>
                <c:pt idx="11325">
                  <c:v>13.708332999999998</c:v>
                </c:pt>
                <c:pt idx="11326">
                  <c:v>15.421667000000001</c:v>
                </c:pt>
                <c:pt idx="11327">
                  <c:v>14.932500000000003</c:v>
                </c:pt>
                <c:pt idx="11328">
                  <c:v>13.961667</c:v>
                </c:pt>
                <c:pt idx="11329">
                  <c:v>14.605833000000002</c:v>
                </c:pt>
                <c:pt idx="11330">
                  <c:v>17.845832999999995</c:v>
                </c:pt>
                <c:pt idx="11331">
                  <c:v>15.480833000000002</c:v>
                </c:pt>
                <c:pt idx="11332">
                  <c:v>11.845000000000002</c:v>
                </c:pt>
                <c:pt idx="11333">
                  <c:v>11.465833000000002</c:v>
                </c:pt>
                <c:pt idx="11334">
                  <c:v>11.731666999999998</c:v>
                </c:pt>
                <c:pt idx="11335">
                  <c:v>12.782500000000002</c:v>
                </c:pt>
                <c:pt idx="11336">
                  <c:v>9.9716667000000001</c:v>
                </c:pt>
                <c:pt idx="11337">
                  <c:v>5.8166666999999999</c:v>
                </c:pt>
                <c:pt idx="11338">
                  <c:v>5.4341666999999996</c:v>
                </c:pt>
                <c:pt idx="11339">
                  <c:v>2.1716666999999994</c:v>
                </c:pt>
                <c:pt idx="11340">
                  <c:v>3.8724999999999996</c:v>
                </c:pt>
                <c:pt idx="11341">
                  <c:v>5.5833332999999996</c:v>
                </c:pt>
                <c:pt idx="11342">
                  <c:v>4.1916666999999999</c:v>
                </c:pt>
                <c:pt idx="11343">
                  <c:v>3.2691667000000004</c:v>
                </c:pt>
                <c:pt idx="11344">
                  <c:v>3.376666699999999</c:v>
                </c:pt>
                <c:pt idx="11345">
                  <c:v>4.2699999999999996</c:v>
                </c:pt>
                <c:pt idx="11346">
                  <c:v>5.9274999999999993</c:v>
                </c:pt>
                <c:pt idx="11347">
                  <c:v>8.6908333000000013</c:v>
                </c:pt>
                <c:pt idx="11348">
                  <c:v>9.4216667000000012</c:v>
                </c:pt>
                <c:pt idx="11349">
                  <c:v>10.570833</c:v>
                </c:pt>
                <c:pt idx="11350">
                  <c:v>8.8233333000000016</c:v>
                </c:pt>
                <c:pt idx="11351">
                  <c:v>11.890833000000002</c:v>
                </c:pt>
                <c:pt idx="11352">
                  <c:v>12.324167000000001</c:v>
                </c:pt>
                <c:pt idx="11353">
                  <c:v>10.7925</c:v>
                </c:pt>
                <c:pt idx="11354">
                  <c:v>7.56</c:v>
                </c:pt>
                <c:pt idx="11355">
                  <c:v>6.7324999999999999</c:v>
                </c:pt>
                <c:pt idx="11356">
                  <c:v>5.7816667000000006</c:v>
                </c:pt>
                <c:pt idx="11357">
                  <c:v>4.1683332999999987</c:v>
                </c:pt>
                <c:pt idx="11358">
                  <c:v>2.7416667000000001</c:v>
                </c:pt>
                <c:pt idx="11359">
                  <c:v>1.6033332999999999</c:v>
                </c:pt>
                <c:pt idx="11360">
                  <c:v>2.8283333000000002</c:v>
                </c:pt>
                <c:pt idx="11361">
                  <c:v>2.34</c:v>
                </c:pt>
                <c:pt idx="11362">
                  <c:v>1.6741667</c:v>
                </c:pt>
                <c:pt idx="11363">
                  <c:v>1.5233332999999998</c:v>
                </c:pt>
                <c:pt idx="11364">
                  <c:v>1.4233332999999995</c:v>
                </c:pt>
                <c:pt idx="11365">
                  <c:v>1.4616666999999997</c:v>
                </c:pt>
                <c:pt idx="11366">
                  <c:v>1.2258332999999995</c:v>
                </c:pt>
                <c:pt idx="11367">
                  <c:v>1.2108332999999998</c:v>
                </c:pt>
                <c:pt idx="11368">
                  <c:v>2.0633333000000005</c:v>
                </c:pt>
                <c:pt idx="11369">
                  <c:v>2.9308332999999998</c:v>
                </c:pt>
                <c:pt idx="11370">
                  <c:v>3.6233333000000005</c:v>
                </c:pt>
                <c:pt idx="11371">
                  <c:v>5.8049999999999988</c:v>
                </c:pt>
                <c:pt idx="11372">
                  <c:v>8.1066667000000034</c:v>
                </c:pt>
                <c:pt idx="11373">
                  <c:v>7.1641666999999991</c:v>
                </c:pt>
                <c:pt idx="11374">
                  <c:v>7.2649999999999988</c:v>
                </c:pt>
                <c:pt idx="11375">
                  <c:v>7.6324999999999994</c:v>
                </c:pt>
                <c:pt idx="11376">
                  <c:v>7.3583333</c:v>
                </c:pt>
                <c:pt idx="11377">
                  <c:v>7.8433333000000003</c:v>
                </c:pt>
                <c:pt idx="11378">
                  <c:v>7.0824999999999996</c:v>
                </c:pt>
                <c:pt idx="11379">
                  <c:v>14.423333</c:v>
                </c:pt>
                <c:pt idx="11380">
                  <c:v>13.362500000000004</c:v>
                </c:pt>
                <c:pt idx="11381">
                  <c:v>9.1349999999999998</c:v>
                </c:pt>
                <c:pt idx="11382">
                  <c:v>10.605833000000002</c:v>
                </c:pt>
                <c:pt idx="11383">
                  <c:v>6.8924999999999992</c:v>
                </c:pt>
                <c:pt idx="11384">
                  <c:v>5.6474999999999991</c:v>
                </c:pt>
                <c:pt idx="11385">
                  <c:v>9.8975000000000026</c:v>
                </c:pt>
                <c:pt idx="11386">
                  <c:v>7.1383333000000002</c:v>
                </c:pt>
                <c:pt idx="11387">
                  <c:v>8.2950000000000017</c:v>
                </c:pt>
                <c:pt idx="11388">
                  <c:v>6.5924999999999994</c:v>
                </c:pt>
                <c:pt idx="11389">
                  <c:v>9.8858333000000034</c:v>
                </c:pt>
                <c:pt idx="11390">
                  <c:v>10.508332999999999</c:v>
                </c:pt>
                <c:pt idx="11391">
                  <c:v>10.839167</c:v>
                </c:pt>
                <c:pt idx="11392">
                  <c:v>9.5058333000000008</c:v>
                </c:pt>
                <c:pt idx="11393">
                  <c:v>6.4016667000000007</c:v>
                </c:pt>
                <c:pt idx="11394">
                  <c:v>5.2883332999999997</c:v>
                </c:pt>
                <c:pt idx="11395">
                  <c:v>9.3725000000000023</c:v>
                </c:pt>
                <c:pt idx="11396">
                  <c:v>8.3208333000000003</c:v>
                </c:pt>
                <c:pt idx="11397">
                  <c:v>8.1825000000000028</c:v>
                </c:pt>
                <c:pt idx="11398">
                  <c:v>12.05</c:v>
                </c:pt>
                <c:pt idx="11399">
                  <c:v>9.0308333000000012</c:v>
                </c:pt>
                <c:pt idx="11400">
                  <c:v>9.9025000000000052</c:v>
                </c:pt>
                <c:pt idx="11401">
                  <c:v>21.746666999999995</c:v>
                </c:pt>
                <c:pt idx="11402">
                  <c:v>20.986666999999997</c:v>
                </c:pt>
                <c:pt idx="11403">
                  <c:v>26.049167000000001</c:v>
                </c:pt>
                <c:pt idx="11404">
                  <c:v>23.19</c:v>
                </c:pt>
                <c:pt idx="11405">
                  <c:v>14.868333</c:v>
                </c:pt>
                <c:pt idx="11406">
                  <c:v>7.2725</c:v>
                </c:pt>
                <c:pt idx="11407">
                  <c:v>2.5683333000000004</c:v>
                </c:pt>
                <c:pt idx="11408">
                  <c:v>3.9708332999999998</c:v>
                </c:pt>
                <c:pt idx="11409">
                  <c:v>4.1274999999999986</c:v>
                </c:pt>
                <c:pt idx="11410">
                  <c:v>3.6175000000000002</c:v>
                </c:pt>
                <c:pt idx="11411">
                  <c:v>4.0183333000000001</c:v>
                </c:pt>
                <c:pt idx="11412">
                  <c:v>4.0649999999999995</c:v>
                </c:pt>
                <c:pt idx="11413">
                  <c:v>3.1191667000000001</c:v>
                </c:pt>
                <c:pt idx="11414">
                  <c:v>2.9408333</c:v>
                </c:pt>
                <c:pt idx="11415">
                  <c:v>2.06</c:v>
                </c:pt>
                <c:pt idx="11416">
                  <c:v>2.0341667000000001</c:v>
                </c:pt>
                <c:pt idx="11417">
                  <c:v>3.3149999999999995</c:v>
                </c:pt>
                <c:pt idx="11418">
                  <c:v>5.300833299999999</c:v>
                </c:pt>
                <c:pt idx="11419">
                  <c:v>7.0936364000000003</c:v>
                </c:pt>
                <c:pt idx="11420">
                  <c:v>10.995000000000001</c:v>
                </c:pt>
                <c:pt idx="11421">
                  <c:v>12.145</c:v>
                </c:pt>
                <c:pt idx="11422">
                  <c:v>11.385000000000002</c:v>
                </c:pt>
                <c:pt idx="11423">
                  <c:v>10.972500000000002</c:v>
                </c:pt>
                <c:pt idx="11424">
                  <c:v>9.2808333000000012</c:v>
                </c:pt>
                <c:pt idx="11425">
                  <c:v>7.4233333000000004</c:v>
                </c:pt>
                <c:pt idx="11426">
                  <c:v>6.3283332999999988</c:v>
                </c:pt>
                <c:pt idx="11427">
                  <c:v>5.5750000000000002</c:v>
                </c:pt>
                <c:pt idx="11428">
                  <c:v>7.8916667000000009</c:v>
                </c:pt>
                <c:pt idx="11429">
                  <c:v>3.9066666999999997</c:v>
                </c:pt>
                <c:pt idx="11430">
                  <c:v>3.92</c:v>
                </c:pt>
                <c:pt idx="11431">
                  <c:v>12.940833</c:v>
                </c:pt>
                <c:pt idx="11432">
                  <c:v>11.160833</c:v>
                </c:pt>
                <c:pt idx="11433">
                  <c:v>11.423333</c:v>
                </c:pt>
                <c:pt idx="11434">
                  <c:v>13.351667000000003</c:v>
                </c:pt>
                <c:pt idx="11435">
                  <c:v>15.586667</c:v>
                </c:pt>
                <c:pt idx="11436">
                  <c:v>11.237500000000001</c:v>
                </c:pt>
                <c:pt idx="11437">
                  <c:v>6.9166667000000013</c:v>
                </c:pt>
                <c:pt idx="11438">
                  <c:v>6.4183332999999996</c:v>
                </c:pt>
                <c:pt idx="11439">
                  <c:v>4.7066667000000013</c:v>
                </c:pt>
                <c:pt idx="11440">
                  <c:v>4.9158333000000001</c:v>
                </c:pt>
                <c:pt idx="11441">
                  <c:v>7.4441667000000002</c:v>
                </c:pt>
                <c:pt idx="11442">
                  <c:v>7.7383332999999999</c:v>
                </c:pt>
                <c:pt idx="11443">
                  <c:v>5.8233332999999989</c:v>
                </c:pt>
                <c:pt idx="11444">
                  <c:v>13.54</c:v>
                </c:pt>
                <c:pt idx="11445">
                  <c:v>13.42</c:v>
                </c:pt>
                <c:pt idx="11446">
                  <c:v>12.960833000000003</c:v>
                </c:pt>
                <c:pt idx="11447">
                  <c:v>15.6175</c:v>
                </c:pt>
                <c:pt idx="11448">
                  <c:v>15.544166999999998</c:v>
                </c:pt>
                <c:pt idx="11449">
                  <c:v>17.762499999999992</c:v>
                </c:pt>
                <c:pt idx="11450">
                  <c:v>17.793332999999997</c:v>
                </c:pt>
                <c:pt idx="11451">
                  <c:v>10.894167000000001</c:v>
                </c:pt>
                <c:pt idx="11452">
                  <c:v>12.634166999999998</c:v>
                </c:pt>
                <c:pt idx="11453">
                  <c:v>9.9616667000000003</c:v>
                </c:pt>
                <c:pt idx="11454">
                  <c:v>7.2841667000000001</c:v>
                </c:pt>
                <c:pt idx="11455">
                  <c:v>7.6183332999999989</c:v>
                </c:pt>
                <c:pt idx="11456">
                  <c:v>6.0324999999999998</c:v>
                </c:pt>
                <c:pt idx="11457">
                  <c:v>4.1066666999999999</c:v>
                </c:pt>
                <c:pt idx="11458">
                  <c:v>4.7658332999999988</c:v>
                </c:pt>
                <c:pt idx="11459">
                  <c:v>2.5516666999999997</c:v>
                </c:pt>
                <c:pt idx="11460">
                  <c:v>1.5149999999999997</c:v>
                </c:pt>
                <c:pt idx="11461">
                  <c:v>1.8233332999999998</c:v>
                </c:pt>
                <c:pt idx="11462">
                  <c:v>1.165</c:v>
                </c:pt>
                <c:pt idx="11463">
                  <c:v>0.93666667000000003</c:v>
                </c:pt>
                <c:pt idx="11464">
                  <c:v>1.835</c:v>
                </c:pt>
                <c:pt idx="11465">
                  <c:v>3.9233333000000004</c:v>
                </c:pt>
                <c:pt idx="11466">
                  <c:v>8.9366667</c:v>
                </c:pt>
                <c:pt idx="11467">
                  <c:v>19.753332999999998</c:v>
                </c:pt>
                <c:pt idx="11468">
                  <c:v>24.377500000000001</c:v>
                </c:pt>
                <c:pt idx="11469">
                  <c:v>22.981667000000002</c:v>
                </c:pt>
                <c:pt idx="11470">
                  <c:v>19.920000000000002</c:v>
                </c:pt>
                <c:pt idx="11471">
                  <c:v>18.037500000000001</c:v>
                </c:pt>
                <c:pt idx="11472">
                  <c:v>15.843333000000001</c:v>
                </c:pt>
                <c:pt idx="11473">
                  <c:v>13.489167</c:v>
                </c:pt>
                <c:pt idx="11474">
                  <c:v>11.378333</c:v>
                </c:pt>
                <c:pt idx="11475">
                  <c:v>9.3425000000000029</c:v>
                </c:pt>
                <c:pt idx="11476">
                  <c:v>9.443333299999999</c:v>
                </c:pt>
                <c:pt idx="11477">
                  <c:v>11.209167000000001</c:v>
                </c:pt>
                <c:pt idx="11478">
                  <c:v>10.428332999999999</c:v>
                </c:pt>
                <c:pt idx="11479">
                  <c:v>8.0866667000000003</c:v>
                </c:pt>
                <c:pt idx="11480">
                  <c:v>3.8316666999999995</c:v>
                </c:pt>
                <c:pt idx="11481">
                  <c:v>5.2608332999999989</c:v>
                </c:pt>
                <c:pt idx="11482">
                  <c:v>7.9458333000000003</c:v>
                </c:pt>
                <c:pt idx="11483">
                  <c:v>5.5374999999999996</c:v>
                </c:pt>
                <c:pt idx="11484">
                  <c:v>2.4866666999999993</c:v>
                </c:pt>
                <c:pt idx="11485">
                  <c:v>2.6208333000000001</c:v>
                </c:pt>
                <c:pt idx="11486">
                  <c:v>2.4833333000000004</c:v>
                </c:pt>
                <c:pt idx="11487">
                  <c:v>2.1675000000000004</c:v>
                </c:pt>
                <c:pt idx="11488">
                  <c:v>2.0024999999999995</c:v>
                </c:pt>
                <c:pt idx="11489">
                  <c:v>2.4375</c:v>
                </c:pt>
                <c:pt idx="11490">
                  <c:v>2.9808333</c:v>
                </c:pt>
                <c:pt idx="11491">
                  <c:v>4.5958332999999989</c:v>
                </c:pt>
                <c:pt idx="11492">
                  <c:v>7.1083333</c:v>
                </c:pt>
                <c:pt idx="11493">
                  <c:v>7.9408333000000004</c:v>
                </c:pt>
                <c:pt idx="11494">
                  <c:v>8.7383332999999972</c:v>
                </c:pt>
                <c:pt idx="11495">
                  <c:v>9.9658333000000052</c:v>
                </c:pt>
                <c:pt idx="11496">
                  <c:v>17.229167</c:v>
                </c:pt>
                <c:pt idx="11497">
                  <c:v>13.877500000000001</c:v>
                </c:pt>
                <c:pt idx="11498">
                  <c:v>16.476666999999996</c:v>
                </c:pt>
                <c:pt idx="11499">
                  <c:v>10.2575</c:v>
                </c:pt>
                <c:pt idx="11500">
                  <c:v>8.5250000000000004</c:v>
                </c:pt>
                <c:pt idx="11501">
                  <c:v>6.1599999999999993</c:v>
                </c:pt>
                <c:pt idx="11502">
                  <c:v>5.692499999999999</c:v>
                </c:pt>
                <c:pt idx="11503">
                  <c:v>10.830833</c:v>
                </c:pt>
                <c:pt idx="11504">
                  <c:v>6.7974999999999994</c:v>
                </c:pt>
                <c:pt idx="11505">
                  <c:v>6.2858333000000002</c:v>
                </c:pt>
                <c:pt idx="11506">
                  <c:v>5.7024999999999997</c:v>
                </c:pt>
                <c:pt idx="11507">
                  <c:v>4.2241666999999987</c:v>
                </c:pt>
                <c:pt idx="11508">
                  <c:v>3.7091666999999999</c:v>
                </c:pt>
                <c:pt idx="11509">
                  <c:v>3.4333333000000001</c:v>
                </c:pt>
                <c:pt idx="11510">
                  <c:v>3.9641666999999998</c:v>
                </c:pt>
                <c:pt idx="11511">
                  <c:v>5.2458333000000001</c:v>
                </c:pt>
                <c:pt idx="11512">
                  <c:v>5.568333299999999</c:v>
                </c:pt>
                <c:pt idx="11513">
                  <c:v>5.1374999999999993</c:v>
                </c:pt>
                <c:pt idx="11514">
                  <c:v>4.9074999999999998</c:v>
                </c:pt>
                <c:pt idx="11515">
                  <c:v>7.550833299999999</c:v>
                </c:pt>
                <c:pt idx="11516">
                  <c:v>9.7058333000000001</c:v>
                </c:pt>
                <c:pt idx="11517">
                  <c:v>16.944999999999997</c:v>
                </c:pt>
                <c:pt idx="11518">
                  <c:v>18.86</c:v>
                </c:pt>
                <c:pt idx="11519">
                  <c:v>21.353332999999996</c:v>
                </c:pt>
                <c:pt idx="11520">
                  <c:v>15.430833</c:v>
                </c:pt>
                <c:pt idx="11521">
                  <c:v>12.474167</c:v>
                </c:pt>
                <c:pt idx="11522">
                  <c:v>11.295</c:v>
                </c:pt>
                <c:pt idx="11523">
                  <c:v>10.523333000000001</c:v>
                </c:pt>
                <c:pt idx="11524">
                  <c:v>10.032500000000002</c:v>
                </c:pt>
                <c:pt idx="11525">
                  <c:v>7.0949999999999989</c:v>
                </c:pt>
                <c:pt idx="11526">
                  <c:v>4.8516667000000009</c:v>
                </c:pt>
                <c:pt idx="11527">
                  <c:v>4.7291667000000004</c:v>
                </c:pt>
                <c:pt idx="11528">
                  <c:v>5.5183333000000001</c:v>
                </c:pt>
                <c:pt idx="11529">
                  <c:v>5</c:v>
                </c:pt>
                <c:pt idx="11530">
                  <c:v>4.2266667000000009</c:v>
                </c:pt>
                <c:pt idx="11531">
                  <c:v>4.3391666999999998</c:v>
                </c:pt>
                <c:pt idx="11532">
                  <c:v>4.9758332999999997</c:v>
                </c:pt>
                <c:pt idx="11533">
                  <c:v>5.2024999999999997</c:v>
                </c:pt>
                <c:pt idx="11534">
                  <c:v>6.3783333000000004</c:v>
                </c:pt>
                <c:pt idx="11535">
                  <c:v>4.6574999999999989</c:v>
                </c:pt>
                <c:pt idx="11536">
                  <c:v>5.2633333000000002</c:v>
                </c:pt>
                <c:pt idx="11537">
                  <c:v>6.68</c:v>
                </c:pt>
                <c:pt idx="11538">
                  <c:v>8.9191667000000034</c:v>
                </c:pt>
                <c:pt idx="11539">
                  <c:v>12.977500000000003</c:v>
                </c:pt>
                <c:pt idx="11540">
                  <c:v>13.718332999999999</c:v>
                </c:pt>
                <c:pt idx="11541">
                  <c:v>14.595000000000002</c:v>
                </c:pt>
                <c:pt idx="11542">
                  <c:v>15.135833</c:v>
                </c:pt>
                <c:pt idx="11543">
                  <c:v>17.165832999999996</c:v>
                </c:pt>
                <c:pt idx="11544">
                  <c:v>16.949166999999996</c:v>
                </c:pt>
                <c:pt idx="11545">
                  <c:v>16.897500000000001</c:v>
                </c:pt>
                <c:pt idx="11546">
                  <c:v>15.586667</c:v>
                </c:pt>
                <c:pt idx="11547">
                  <c:v>14.5275</c:v>
                </c:pt>
                <c:pt idx="11548">
                  <c:v>12.783333000000001</c:v>
                </c:pt>
                <c:pt idx="11549">
                  <c:v>12.760833</c:v>
                </c:pt>
                <c:pt idx="11550">
                  <c:v>13.136667000000001</c:v>
                </c:pt>
                <c:pt idx="11551">
                  <c:v>14.051667</c:v>
                </c:pt>
                <c:pt idx="11552">
                  <c:v>11.468333000000001</c:v>
                </c:pt>
                <c:pt idx="11553">
                  <c:v>5.49</c:v>
                </c:pt>
                <c:pt idx="11554">
                  <c:v>8.5016667000000012</c:v>
                </c:pt>
                <c:pt idx="11555">
                  <c:v>11.291666999999999</c:v>
                </c:pt>
                <c:pt idx="11556">
                  <c:v>10.615</c:v>
                </c:pt>
                <c:pt idx="11557">
                  <c:v>7.004166699999999</c:v>
                </c:pt>
                <c:pt idx="11558">
                  <c:v>5.806666700000001</c:v>
                </c:pt>
                <c:pt idx="11559">
                  <c:v>4.7708332999999996</c:v>
                </c:pt>
                <c:pt idx="11560">
                  <c:v>4.1791666999999997</c:v>
                </c:pt>
                <c:pt idx="11561">
                  <c:v>9.2175000000000011</c:v>
                </c:pt>
                <c:pt idx="11562">
                  <c:v>10.439167000000001</c:v>
                </c:pt>
                <c:pt idx="11563">
                  <c:v>12.882500000000002</c:v>
                </c:pt>
                <c:pt idx="11564">
                  <c:v>13.639166999999999</c:v>
                </c:pt>
                <c:pt idx="11565">
                  <c:v>14.933333000000001</c:v>
                </c:pt>
                <c:pt idx="11566">
                  <c:v>16.311667000000003</c:v>
                </c:pt>
                <c:pt idx="11567">
                  <c:v>17.475833000000002</c:v>
                </c:pt>
                <c:pt idx="11568">
                  <c:v>14.682500000000003</c:v>
                </c:pt>
                <c:pt idx="11569">
                  <c:v>16.373332999999995</c:v>
                </c:pt>
                <c:pt idx="11570">
                  <c:v>19.176666999999995</c:v>
                </c:pt>
                <c:pt idx="11571">
                  <c:v>18.14</c:v>
                </c:pt>
                <c:pt idx="11572">
                  <c:v>18.12</c:v>
                </c:pt>
                <c:pt idx="11573">
                  <c:v>14.734166999999999</c:v>
                </c:pt>
                <c:pt idx="11574">
                  <c:v>16.907499999999995</c:v>
                </c:pt>
                <c:pt idx="11575">
                  <c:v>14.77</c:v>
                </c:pt>
                <c:pt idx="11576">
                  <c:v>13.933333000000001</c:v>
                </c:pt>
                <c:pt idx="11577">
                  <c:v>10.809167</c:v>
                </c:pt>
                <c:pt idx="11578">
                  <c:v>7.9158333000000001</c:v>
                </c:pt>
                <c:pt idx="11579">
                  <c:v>5.7874999999999996</c:v>
                </c:pt>
                <c:pt idx="11580">
                  <c:v>7.7383332999999999</c:v>
                </c:pt>
                <c:pt idx="11581">
                  <c:v>10.148332999999999</c:v>
                </c:pt>
                <c:pt idx="11582">
                  <c:v>4.380833299999999</c:v>
                </c:pt>
                <c:pt idx="11583">
                  <c:v>6.4908333000000002</c:v>
                </c:pt>
                <c:pt idx="11584">
                  <c:v>10.213332999999999</c:v>
                </c:pt>
                <c:pt idx="11585">
                  <c:v>11.510833</c:v>
                </c:pt>
                <c:pt idx="11586">
                  <c:v>12.214166999999998</c:v>
                </c:pt>
                <c:pt idx="11587">
                  <c:v>14.404167000000001</c:v>
                </c:pt>
                <c:pt idx="11588">
                  <c:v>16.5975</c:v>
                </c:pt>
                <c:pt idx="11589">
                  <c:v>17.566666999999995</c:v>
                </c:pt>
                <c:pt idx="11590">
                  <c:v>18.066666999999995</c:v>
                </c:pt>
                <c:pt idx="11591">
                  <c:v>17.475833000000002</c:v>
                </c:pt>
                <c:pt idx="11592">
                  <c:v>16.190833000000001</c:v>
                </c:pt>
                <c:pt idx="11593">
                  <c:v>11.912500000000001</c:v>
                </c:pt>
                <c:pt idx="11594">
                  <c:v>8.6449999999999996</c:v>
                </c:pt>
                <c:pt idx="11595">
                  <c:v>10.508332999999999</c:v>
                </c:pt>
                <c:pt idx="11596">
                  <c:v>11.562500000000002</c:v>
                </c:pt>
                <c:pt idx="11597">
                  <c:v>12.496667</c:v>
                </c:pt>
                <c:pt idx="11598">
                  <c:v>13.869167000000003</c:v>
                </c:pt>
                <c:pt idx="11599">
                  <c:v>14.019167000000001</c:v>
                </c:pt>
                <c:pt idx="11600">
                  <c:v>13.325000000000001</c:v>
                </c:pt>
                <c:pt idx="11601">
                  <c:v>12.448332999999998</c:v>
                </c:pt>
                <c:pt idx="11602">
                  <c:v>10.581667000000001</c:v>
                </c:pt>
                <c:pt idx="11603">
                  <c:v>10.355833000000004</c:v>
                </c:pt>
                <c:pt idx="11604">
                  <c:v>9.7183332999999994</c:v>
                </c:pt>
                <c:pt idx="11605">
                  <c:v>8.9983332999999988</c:v>
                </c:pt>
                <c:pt idx="11606">
                  <c:v>8.2816666999999988</c:v>
                </c:pt>
                <c:pt idx="11607">
                  <c:v>8.0750000000000011</c:v>
                </c:pt>
                <c:pt idx="11608">
                  <c:v>8.1941666999999985</c:v>
                </c:pt>
                <c:pt idx="11609">
                  <c:v>10.091667000000001</c:v>
                </c:pt>
                <c:pt idx="11610">
                  <c:v>14.045</c:v>
                </c:pt>
                <c:pt idx="11611">
                  <c:v>16.745832999999998</c:v>
                </c:pt>
                <c:pt idx="11612">
                  <c:v>16.641667000000005</c:v>
                </c:pt>
                <c:pt idx="11613">
                  <c:v>13.186667</c:v>
                </c:pt>
                <c:pt idx="11614">
                  <c:v>15.4375</c:v>
                </c:pt>
                <c:pt idx="11615">
                  <c:v>18.576667</c:v>
                </c:pt>
                <c:pt idx="11616">
                  <c:v>14.944166999999998</c:v>
                </c:pt>
                <c:pt idx="11617">
                  <c:v>16.617500000000003</c:v>
                </c:pt>
                <c:pt idx="11618">
                  <c:v>14.421667000000001</c:v>
                </c:pt>
                <c:pt idx="11619">
                  <c:v>12.946667</c:v>
                </c:pt>
                <c:pt idx="11620">
                  <c:v>10.056667000000003</c:v>
                </c:pt>
                <c:pt idx="11621">
                  <c:v>6.4341666999999996</c:v>
                </c:pt>
                <c:pt idx="11622">
                  <c:v>6.8424999999999994</c:v>
                </c:pt>
                <c:pt idx="11623">
                  <c:v>6.6058332999999987</c:v>
                </c:pt>
                <c:pt idx="11624">
                  <c:v>4.9474999999999998</c:v>
                </c:pt>
                <c:pt idx="11625">
                  <c:v>6.2333333000000009</c:v>
                </c:pt>
                <c:pt idx="11626">
                  <c:v>5.9358332999999996</c:v>
                </c:pt>
                <c:pt idx="11627">
                  <c:v>6.3708333000000001</c:v>
                </c:pt>
                <c:pt idx="11628">
                  <c:v>7.5874999999999995</c:v>
                </c:pt>
                <c:pt idx="11629">
                  <c:v>6.2924999999999995</c:v>
                </c:pt>
                <c:pt idx="11630">
                  <c:v>4.1258332999999991</c:v>
                </c:pt>
                <c:pt idx="11631">
                  <c:v>4.67</c:v>
                </c:pt>
                <c:pt idx="11632">
                  <c:v>5.0783332999999997</c:v>
                </c:pt>
                <c:pt idx="11633">
                  <c:v>8.4766667000000027</c:v>
                </c:pt>
                <c:pt idx="11634">
                  <c:v>11.39</c:v>
                </c:pt>
                <c:pt idx="11635">
                  <c:v>14.610833</c:v>
                </c:pt>
                <c:pt idx="11636">
                  <c:v>17.066666999999995</c:v>
                </c:pt>
                <c:pt idx="11637">
                  <c:v>19.513332999999996</c:v>
                </c:pt>
                <c:pt idx="11638">
                  <c:v>20.876667000000001</c:v>
                </c:pt>
                <c:pt idx="11639">
                  <c:v>21.135833000000005</c:v>
                </c:pt>
                <c:pt idx="11640">
                  <c:v>20.548332999999996</c:v>
                </c:pt>
                <c:pt idx="11641">
                  <c:v>18.828332999999997</c:v>
                </c:pt>
                <c:pt idx="11642">
                  <c:v>18.555833</c:v>
                </c:pt>
                <c:pt idx="11643">
                  <c:v>20.059999999999999</c:v>
                </c:pt>
                <c:pt idx="11644">
                  <c:v>21.000833</c:v>
                </c:pt>
                <c:pt idx="11645">
                  <c:v>21.236667000000001</c:v>
                </c:pt>
                <c:pt idx="11646">
                  <c:v>18.682499999999997</c:v>
                </c:pt>
                <c:pt idx="11647">
                  <c:v>18.382499999999997</c:v>
                </c:pt>
                <c:pt idx="11648">
                  <c:v>18.379166999999999</c:v>
                </c:pt>
                <c:pt idx="11649">
                  <c:v>18.2775</c:v>
                </c:pt>
                <c:pt idx="11650">
                  <c:v>19.216667000000001</c:v>
                </c:pt>
                <c:pt idx="11651">
                  <c:v>18.263332999999992</c:v>
                </c:pt>
                <c:pt idx="11652">
                  <c:v>18.209167000000001</c:v>
                </c:pt>
                <c:pt idx="11653">
                  <c:v>15.700833000000001</c:v>
                </c:pt>
                <c:pt idx="11654">
                  <c:v>17.934999999999999</c:v>
                </c:pt>
                <c:pt idx="11655">
                  <c:v>17.674167000000004</c:v>
                </c:pt>
                <c:pt idx="11656">
                  <c:v>15.736667000000001</c:v>
                </c:pt>
                <c:pt idx="11657">
                  <c:v>13.223332999999998</c:v>
                </c:pt>
                <c:pt idx="11658">
                  <c:v>14.628332999999998</c:v>
                </c:pt>
                <c:pt idx="11659">
                  <c:v>17.954999999999995</c:v>
                </c:pt>
                <c:pt idx="11660">
                  <c:v>20.079167000000005</c:v>
                </c:pt>
                <c:pt idx="11661">
                  <c:v>21.439999999999998</c:v>
                </c:pt>
                <c:pt idx="11662">
                  <c:v>22.001667000000001</c:v>
                </c:pt>
                <c:pt idx="11663">
                  <c:v>22.171666999999999</c:v>
                </c:pt>
                <c:pt idx="11664">
                  <c:v>23.379166999999999</c:v>
                </c:pt>
                <c:pt idx="11665">
                  <c:v>23.873332999999995</c:v>
                </c:pt>
                <c:pt idx="11666">
                  <c:v>23.379166999999999</c:v>
                </c:pt>
                <c:pt idx="11667">
                  <c:v>22.557500000000001</c:v>
                </c:pt>
                <c:pt idx="11668">
                  <c:v>22.859166999999999</c:v>
                </c:pt>
                <c:pt idx="11669">
                  <c:v>22.172499999999996</c:v>
                </c:pt>
                <c:pt idx="11670">
                  <c:v>22.200832999999996</c:v>
                </c:pt>
                <c:pt idx="11671">
                  <c:v>22.245832999999998</c:v>
                </c:pt>
                <c:pt idx="11672">
                  <c:v>22.236667000000001</c:v>
                </c:pt>
                <c:pt idx="11673">
                  <c:v>22.501667000000001</c:v>
                </c:pt>
                <c:pt idx="11674">
                  <c:v>20.199166999999999</c:v>
                </c:pt>
                <c:pt idx="11675">
                  <c:v>9.074166700000001</c:v>
                </c:pt>
                <c:pt idx="11676">
                  <c:v>5.3083333000000001</c:v>
                </c:pt>
                <c:pt idx="11677">
                  <c:v>9.552500000000002</c:v>
                </c:pt>
                <c:pt idx="11678">
                  <c:v>9.8291667</c:v>
                </c:pt>
                <c:pt idx="11679">
                  <c:v>18.594999999999999</c:v>
                </c:pt>
                <c:pt idx="11680">
                  <c:v>13.1975</c:v>
                </c:pt>
                <c:pt idx="11681">
                  <c:v>8.8266667000000005</c:v>
                </c:pt>
                <c:pt idx="11682">
                  <c:v>19.8675</c:v>
                </c:pt>
                <c:pt idx="11683">
                  <c:v>27.682499999999997</c:v>
                </c:pt>
                <c:pt idx="11684">
                  <c:v>26.515000000000001</c:v>
                </c:pt>
                <c:pt idx="11685">
                  <c:v>23.198333000000002</c:v>
                </c:pt>
                <c:pt idx="11686">
                  <c:v>20.55</c:v>
                </c:pt>
                <c:pt idx="11687">
                  <c:v>20.759167000000001</c:v>
                </c:pt>
                <c:pt idx="11688">
                  <c:v>21.432499999999997</c:v>
                </c:pt>
                <c:pt idx="11689">
                  <c:v>21.260833000000002</c:v>
                </c:pt>
                <c:pt idx="11690">
                  <c:v>22.804167000000003</c:v>
                </c:pt>
                <c:pt idx="11691">
                  <c:v>21.835833000000001</c:v>
                </c:pt>
                <c:pt idx="11692">
                  <c:v>22.467499999999998</c:v>
                </c:pt>
                <c:pt idx="11693">
                  <c:v>22.119167000000004</c:v>
                </c:pt>
                <c:pt idx="11694">
                  <c:v>24.076667</c:v>
                </c:pt>
                <c:pt idx="11695">
                  <c:v>23.654167000000005</c:v>
                </c:pt>
                <c:pt idx="11696">
                  <c:v>22.95</c:v>
                </c:pt>
                <c:pt idx="11697">
                  <c:v>20.810832999999999</c:v>
                </c:pt>
                <c:pt idx="11698">
                  <c:v>19.959167000000001</c:v>
                </c:pt>
                <c:pt idx="11699">
                  <c:v>23.008332999999997</c:v>
                </c:pt>
                <c:pt idx="11700">
                  <c:v>19.461666999999991</c:v>
                </c:pt>
                <c:pt idx="11701">
                  <c:v>23.164166999999999</c:v>
                </c:pt>
                <c:pt idx="11702">
                  <c:v>23.247499999999995</c:v>
                </c:pt>
                <c:pt idx="11703">
                  <c:v>23.015000000000001</c:v>
                </c:pt>
                <c:pt idx="11704">
                  <c:v>15.854167</c:v>
                </c:pt>
                <c:pt idx="11705">
                  <c:v>10.705</c:v>
                </c:pt>
                <c:pt idx="11706">
                  <c:v>13.211666999999998</c:v>
                </c:pt>
                <c:pt idx="11707">
                  <c:v>15.482500000000002</c:v>
                </c:pt>
                <c:pt idx="11708">
                  <c:v>16.826667</c:v>
                </c:pt>
                <c:pt idx="11709">
                  <c:v>15.694166999999998</c:v>
                </c:pt>
                <c:pt idx="11710">
                  <c:v>16.175000000000001</c:v>
                </c:pt>
                <c:pt idx="11711">
                  <c:v>16.085832999999997</c:v>
                </c:pt>
                <c:pt idx="11712">
                  <c:v>16.293332999999997</c:v>
                </c:pt>
                <c:pt idx="11713">
                  <c:v>16.664999999999999</c:v>
                </c:pt>
                <c:pt idx="11714">
                  <c:v>36.836666999999998</c:v>
                </c:pt>
                <c:pt idx="11715">
                  <c:v>28.124167000000003</c:v>
                </c:pt>
                <c:pt idx="11716">
                  <c:v>13.525833</c:v>
                </c:pt>
                <c:pt idx="11717">
                  <c:v>11.137500000000001</c:v>
                </c:pt>
                <c:pt idx="11718">
                  <c:v>10.388333000000001</c:v>
                </c:pt>
                <c:pt idx="11719">
                  <c:v>9.1683332999999987</c:v>
                </c:pt>
                <c:pt idx="11720">
                  <c:v>9.33</c:v>
                </c:pt>
                <c:pt idx="11721">
                  <c:v>9.636666700000001</c:v>
                </c:pt>
                <c:pt idx="11722">
                  <c:v>9.5783332999999988</c:v>
                </c:pt>
                <c:pt idx="11723">
                  <c:v>7.3758333</c:v>
                </c:pt>
                <c:pt idx="11724">
                  <c:v>3.9566666999999995</c:v>
                </c:pt>
                <c:pt idx="11725">
                  <c:v>3.5241666999999999</c:v>
                </c:pt>
                <c:pt idx="11726">
                  <c:v>3.5674999999999999</c:v>
                </c:pt>
                <c:pt idx="11727">
                  <c:v>2.5033333000000004</c:v>
                </c:pt>
                <c:pt idx="11728">
                  <c:v>4.4800000000000004</c:v>
                </c:pt>
                <c:pt idx="11729">
                  <c:v>4.9733333000000011</c:v>
                </c:pt>
                <c:pt idx="11730">
                  <c:v>5.1224999999999987</c:v>
                </c:pt>
                <c:pt idx="11731">
                  <c:v>8.209166699999999</c:v>
                </c:pt>
                <c:pt idx="11732">
                  <c:v>11.525833</c:v>
                </c:pt>
                <c:pt idx="11733">
                  <c:v>12.987500000000002</c:v>
                </c:pt>
                <c:pt idx="11734">
                  <c:v>12.810833000000002</c:v>
                </c:pt>
                <c:pt idx="11735">
                  <c:v>14.200833000000001</c:v>
                </c:pt>
                <c:pt idx="11736">
                  <c:v>14.67</c:v>
                </c:pt>
                <c:pt idx="11737">
                  <c:v>13.9175</c:v>
                </c:pt>
                <c:pt idx="11738">
                  <c:v>8.91</c:v>
                </c:pt>
                <c:pt idx="11739">
                  <c:v>5.9108333000000002</c:v>
                </c:pt>
                <c:pt idx="11740">
                  <c:v>5.5350000000000001</c:v>
                </c:pt>
                <c:pt idx="11741">
                  <c:v>4.9983332999999996</c:v>
                </c:pt>
                <c:pt idx="11742">
                  <c:v>6.2774999999999999</c:v>
                </c:pt>
                <c:pt idx="11743">
                  <c:v>4.2133333000000004</c:v>
                </c:pt>
                <c:pt idx="11744">
                  <c:v>4.9983332999999996</c:v>
                </c:pt>
                <c:pt idx="11745">
                  <c:v>2.9075000000000002</c:v>
                </c:pt>
                <c:pt idx="11746">
                  <c:v>2.9141667</c:v>
                </c:pt>
                <c:pt idx="11747">
                  <c:v>2.4899999999999998</c:v>
                </c:pt>
                <c:pt idx="11748">
                  <c:v>3.3358332999999996</c:v>
                </c:pt>
                <c:pt idx="11749">
                  <c:v>3.9983333000000001</c:v>
                </c:pt>
                <c:pt idx="11750">
                  <c:v>3.7250000000000001</c:v>
                </c:pt>
                <c:pt idx="11751">
                  <c:v>2.4474999999999998</c:v>
                </c:pt>
                <c:pt idx="11752">
                  <c:v>4.3166666999999999</c:v>
                </c:pt>
                <c:pt idx="11753">
                  <c:v>6.5858333</c:v>
                </c:pt>
                <c:pt idx="11754">
                  <c:v>8.9691667000000006</c:v>
                </c:pt>
                <c:pt idx="11755">
                  <c:v>9.5416666999999986</c:v>
                </c:pt>
                <c:pt idx="11756">
                  <c:v>14.020833</c:v>
                </c:pt>
                <c:pt idx="11757">
                  <c:v>16.195</c:v>
                </c:pt>
                <c:pt idx="11758">
                  <c:v>16.496666999999995</c:v>
                </c:pt>
                <c:pt idx="11759">
                  <c:v>14.225833</c:v>
                </c:pt>
                <c:pt idx="11760">
                  <c:v>13.025833</c:v>
                </c:pt>
                <c:pt idx="11761">
                  <c:v>6.6166666999999997</c:v>
                </c:pt>
                <c:pt idx="11762">
                  <c:v>5.317499999999999</c:v>
                </c:pt>
                <c:pt idx="11763">
                  <c:v>7.1791666999999997</c:v>
                </c:pt>
                <c:pt idx="11764">
                  <c:v>2.4958332999999997</c:v>
                </c:pt>
                <c:pt idx="11765">
                  <c:v>1.4341666999999998</c:v>
                </c:pt>
                <c:pt idx="11766">
                  <c:v>1.145</c:v>
                </c:pt>
                <c:pt idx="11767">
                  <c:v>1.6408332999999997</c:v>
                </c:pt>
                <c:pt idx="11768">
                  <c:v>0.62250000000000005</c:v>
                </c:pt>
                <c:pt idx="11769">
                  <c:v>4.2583333000000003</c:v>
                </c:pt>
                <c:pt idx="11770">
                  <c:v>5.76</c:v>
                </c:pt>
                <c:pt idx="11771">
                  <c:v>7.8891666999999996</c:v>
                </c:pt>
                <c:pt idx="11772">
                  <c:v>9.3141667000000012</c:v>
                </c:pt>
                <c:pt idx="11773">
                  <c:v>6.1808332999999989</c:v>
                </c:pt>
                <c:pt idx="11774">
                  <c:v>3.2583333000000003</c:v>
                </c:pt>
                <c:pt idx="11775">
                  <c:v>1.9575</c:v>
                </c:pt>
                <c:pt idx="11776">
                  <c:v>3.3083333000000001</c:v>
                </c:pt>
                <c:pt idx="11777">
                  <c:v>9.7466666999999987</c:v>
                </c:pt>
                <c:pt idx="11778">
                  <c:v>11.390833000000002</c:v>
                </c:pt>
                <c:pt idx="11779">
                  <c:v>14.807500000000003</c:v>
                </c:pt>
                <c:pt idx="11780">
                  <c:v>15.720833000000001</c:v>
                </c:pt>
                <c:pt idx="11781">
                  <c:v>16.211666999999995</c:v>
                </c:pt>
                <c:pt idx="11782">
                  <c:v>17.055</c:v>
                </c:pt>
                <c:pt idx="11783">
                  <c:v>13.578333000000001</c:v>
                </c:pt>
                <c:pt idx="11784">
                  <c:v>13.977500000000003</c:v>
                </c:pt>
                <c:pt idx="11785">
                  <c:v>12.953333000000002</c:v>
                </c:pt>
                <c:pt idx="11786">
                  <c:v>13.321667</c:v>
                </c:pt>
                <c:pt idx="11787">
                  <c:v>7.0816667000000013</c:v>
                </c:pt>
                <c:pt idx="11788">
                  <c:v>6.8774999999999995</c:v>
                </c:pt>
                <c:pt idx="11789">
                  <c:v>11.5975</c:v>
                </c:pt>
                <c:pt idx="11790">
                  <c:v>11.801667</c:v>
                </c:pt>
                <c:pt idx="11791">
                  <c:v>9.2449999999999992</c:v>
                </c:pt>
                <c:pt idx="11792">
                  <c:v>5.4891667000000011</c:v>
                </c:pt>
                <c:pt idx="11793">
                  <c:v>4.8041666999999988</c:v>
                </c:pt>
                <c:pt idx="11794">
                  <c:v>3.9658332999999999</c:v>
                </c:pt>
                <c:pt idx="11795">
                  <c:v>2.6366666999999997</c:v>
                </c:pt>
                <c:pt idx="11796">
                  <c:v>3.0874999999999999</c:v>
                </c:pt>
                <c:pt idx="11797">
                  <c:v>2.896666699999999</c:v>
                </c:pt>
                <c:pt idx="11798">
                  <c:v>1.9000000000000001</c:v>
                </c:pt>
                <c:pt idx="11799">
                  <c:v>2.1958332999999999</c:v>
                </c:pt>
                <c:pt idx="11800">
                  <c:v>1.8016666999999997</c:v>
                </c:pt>
                <c:pt idx="11801">
                  <c:v>7.0524999999999993</c:v>
                </c:pt>
                <c:pt idx="11802">
                  <c:v>13.041666999999999</c:v>
                </c:pt>
                <c:pt idx="11803">
                  <c:v>16.492499999999996</c:v>
                </c:pt>
                <c:pt idx="11804">
                  <c:v>18.255832999999996</c:v>
                </c:pt>
                <c:pt idx="11805">
                  <c:v>17.078332999999997</c:v>
                </c:pt>
                <c:pt idx="11806">
                  <c:v>11.503333</c:v>
                </c:pt>
                <c:pt idx="11807">
                  <c:v>12.215833</c:v>
                </c:pt>
                <c:pt idx="11808">
                  <c:v>13.135833</c:v>
                </c:pt>
                <c:pt idx="11809">
                  <c:v>16.515833000000001</c:v>
                </c:pt>
                <c:pt idx="11810">
                  <c:v>9.5533333000000002</c:v>
                </c:pt>
                <c:pt idx="11811">
                  <c:v>9.1475000000000009</c:v>
                </c:pt>
                <c:pt idx="11812">
                  <c:v>9.1758333000000007</c:v>
                </c:pt>
                <c:pt idx="11813">
                  <c:v>11.205</c:v>
                </c:pt>
                <c:pt idx="11814">
                  <c:v>6.0783332999999997</c:v>
                </c:pt>
                <c:pt idx="11815">
                  <c:v>3.5533333000000002</c:v>
                </c:pt>
                <c:pt idx="11816">
                  <c:v>3.2324999999999995</c:v>
                </c:pt>
                <c:pt idx="11817">
                  <c:v>4.0466667000000012</c:v>
                </c:pt>
                <c:pt idx="11818">
                  <c:v>5.2483332999999996</c:v>
                </c:pt>
                <c:pt idx="11819">
                  <c:v>3.1533333000000003</c:v>
                </c:pt>
                <c:pt idx="11820">
                  <c:v>2.9041667000000002</c:v>
                </c:pt>
                <c:pt idx="11821">
                  <c:v>3.4924999999999997</c:v>
                </c:pt>
                <c:pt idx="11822">
                  <c:v>4.2016667000000005</c:v>
                </c:pt>
                <c:pt idx="11823">
                  <c:v>7.3508332999999988</c:v>
                </c:pt>
                <c:pt idx="11824">
                  <c:v>7.4558333000000001</c:v>
                </c:pt>
                <c:pt idx="11825">
                  <c:v>8.8558333000000022</c:v>
                </c:pt>
                <c:pt idx="11826">
                  <c:v>11.208332999999998</c:v>
                </c:pt>
                <c:pt idx="11827">
                  <c:v>11.896667000000003</c:v>
                </c:pt>
                <c:pt idx="11828">
                  <c:v>12.935</c:v>
                </c:pt>
                <c:pt idx="11829">
                  <c:v>11.524166999999998</c:v>
                </c:pt>
                <c:pt idx="11830">
                  <c:v>12.567500000000003</c:v>
                </c:pt>
                <c:pt idx="11831">
                  <c:v>13.303333</c:v>
                </c:pt>
                <c:pt idx="11832">
                  <c:v>12.1175</c:v>
                </c:pt>
                <c:pt idx="11833">
                  <c:v>9.5816667000000013</c:v>
                </c:pt>
                <c:pt idx="11834">
                  <c:v>7.73</c:v>
                </c:pt>
                <c:pt idx="11835">
                  <c:v>5.3391666999999998</c:v>
                </c:pt>
                <c:pt idx="11836">
                  <c:v>8.2449999999999992</c:v>
                </c:pt>
                <c:pt idx="11837">
                  <c:v>7.4808332999999996</c:v>
                </c:pt>
                <c:pt idx="11838">
                  <c:v>5.9291666999999997</c:v>
                </c:pt>
                <c:pt idx="11839">
                  <c:v>5.9416667000000007</c:v>
                </c:pt>
                <c:pt idx="11840">
                  <c:v>4.7450000000000001</c:v>
                </c:pt>
                <c:pt idx="11841">
                  <c:v>6.4124999999999996</c:v>
                </c:pt>
                <c:pt idx="11842">
                  <c:v>5.8583333</c:v>
                </c:pt>
                <c:pt idx="11843">
                  <c:v>6.1716667000000012</c:v>
                </c:pt>
                <c:pt idx="11844">
                  <c:v>5.3383333000000004</c:v>
                </c:pt>
                <c:pt idx="11845">
                  <c:v>5.2258332999999988</c:v>
                </c:pt>
                <c:pt idx="11846">
                  <c:v>5.4016667000000007</c:v>
                </c:pt>
                <c:pt idx="11847">
                  <c:v>5.3224999999999989</c:v>
                </c:pt>
                <c:pt idx="11848">
                  <c:v>5.1333333000000003</c:v>
                </c:pt>
                <c:pt idx="11849">
                  <c:v>7.596666700000001</c:v>
                </c:pt>
                <c:pt idx="11850">
                  <c:v>13.349167</c:v>
                </c:pt>
                <c:pt idx="11851">
                  <c:v>13.04</c:v>
                </c:pt>
                <c:pt idx="11852">
                  <c:v>12.564167000000001</c:v>
                </c:pt>
                <c:pt idx="11853">
                  <c:v>14.045</c:v>
                </c:pt>
                <c:pt idx="11854">
                  <c:v>15.9975</c:v>
                </c:pt>
                <c:pt idx="11855">
                  <c:v>15.219167000000001</c:v>
                </c:pt>
                <c:pt idx="11856">
                  <c:v>15.808333000000001</c:v>
                </c:pt>
                <c:pt idx="11857">
                  <c:v>14.048332999999998</c:v>
                </c:pt>
                <c:pt idx="11858">
                  <c:v>11.045833</c:v>
                </c:pt>
                <c:pt idx="11859">
                  <c:v>9.6275000000000013</c:v>
                </c:pt>
                <c:pt idx="11860">
                  <c:v>9.004166699999999</c:v>
                </c:pt>
                <c:pt idx="11861">
                  <c:v>11.105833000000002</c:v>
                </c:pt>
                <c:pt idx="11862">
                  <c:v>13.832500000000001</c:v>
                </c:pt>
                <c:pt idx="11863">
                  <c:v>13.168333000000001</c:v>
                </c:pt>
                <c:pt idx="11864">
                  <c:v>9.540833300000001</c:v>
                </c:pt>
                <c:pt idx="11865">
                  <c:v>7.4924999999999997</c:v>
                </c:pt>
                <c:pt idx="11866">
                  <c:v>4.1649999999999991</c:v>
                </c:pt>
                <c:pt idx="11867">
                  <c:v>3.6591667000000001</c:v>
                </c:pt>
                <c:pt idx="11868">
                  <c:v>6.4908333000000002</c:v>
                </c:pt>
                <c:pt idx="11869">
                  <c:v>11.047500000000001</c:v>
                </c:pt>
                <c:pt idx="11870">
                  <c:v>11.428332999999999</c:v>
                </c:pt>
                <c:pt idx="11871">
                  <c:v>10.879167000000002</c:v>
                </c:pt>
                <c:pt idx="11872">
                  <c:v>10.815833000000001</c:v>
                </c:pt>
                <c:pt idx="11873">
                  <c:v>12.361667000000002</c:v>
                </c:pt>
                <c:pt idx="11874">
                  <c:v>14.215</c:v>
                </c:pt>
                <c:pt idx="11875">
                  <c:v>18.9575</c:v>
                </c:pt>
                <c:pt idx="11876">
                  <c:v>17.41</c:v>
                </c:pt>
                <c:pt idx="11877">
                  <c:v>16.922499999999992</c:v>
                </c:pt>
                <c:pt idx="11878">
                  <c:v>16.444167</c:v>
                </c:pt>
                <c:pt idx="11879">
                  <c:v>16.353332999999996</c:v>
                </c:pt>
                <c:pt idx="11880">
                  <c:v>16.203332999999997</c:v>
                </c:pt>
                <c:pt idx="11881">
                  <c:v>15.206667000000001</c:v>
                </c:pt>
                <c:pt idx="11882">
                  <c:v>17.280832999999998</c:v>
                </c:pt>
                <c:pt idx="11883">
                  <c:v>16.09</c:v>
                </c:pt>
                <c:pt idx="11884">
                  <c:v>11.666667</c:v>
                </c:pt>
                <c:pt idx="11885">
                  <c:v>9.7808333000000012</c:v>
                </c:pt>
                <c:pt idx="11886">
                  <c:v>8.172500000000003</c:v>
                </c:pt>
                <c:pt idx="11887">
                  <c:v>8.6116666999999989</c:v>
                </c:pt>
                <c:pt idx="11888">
                  <c:v>8.988333299999999</c:v>
                </c:pt>
                <c:pt idx="11889">
                  <c:v>7.3199999999999994</c:v>
                </c:pt>
                <c:pt idx="11890">
                  <c:v>5.6108332999999995</c:v>
                </c:pt>
                <c:pt idx="11891">
                  <c:v>6.2016667000000005</c:v>
                </c:pt>
                <c:pt idx="11892">
                  <c:v>6.5433332999999996</c:v>
                </c:pt>
                <c:pt idx="11893">
                  <c:v>3.9524999999999997</c:v>
                </c:pt>
                <c:pt idx="11894">
                  <c:v>5.3549999999999995</c:v>
                </c:pt>
                <c:pt idx="11895">
                  <c:v>7.9566667000000013</c:v>
                </c:pt>
                <c:pt idx="11896">
                  <c:v>7.2374999999999998</c:v>
                </c:pt>
                <c:pt idx="11897">
                  <c:v>10.208332999999998</c:v>
                </c:pt>
                <c:pt idx="11898">
                  <c:v>10.948332999999998</c:v>
                </c:pt>
                <c:pt idx="11899">
                  <c:v>12.460833000000003</c:v>
                </c:pt>
                <c:pt idx="11900">
                  <c:v>12.950000000000001</c:v>
                </c:pt>
                <c:pt idx="11901">
                  <c:v>13.188332999999998</c:v>
                </c:pt>
                <c:pt idx="11902">
                  <c:v>13.552500000000002</c:v>
                </c:pt>
                <c:pt idx="11903">
                  <c:v>13.952500000000004</c:v>
                </c:pt>
                <c:pt idx="11904">
                  <c:v>14.538332999999998</c:v>
                </c:pt>
                <c:pt idx="11905">
                  <c:v>14.535</c:v>
                </c:pt>
                <c:pt idx="11906">
                  <c:v>14.315000000000001</c:v>
                </c:pt>
                <c:pt idx="11907">
                  <c:v>11.711666999999998</c:v>
                </c:pt>
                <c:pt idx="11908">
                  <c:v>15.023333000000001</c:v>
                </c:pt>
                <c:pt idx="11909">
                  <c:v>15.602500000000003</c:v>
                </c:pt>
                <c:pt idx="11910">
                  <c:v>14.065833000000001</c:v>
                </c:pt>
                <c:pt idx="11911">
                  <c:v>12.186667</c:v>
                </c:pt>
                <c:pt idx="11912">
                  <c:v>12.011667000000001</c:v>
                </c:pt>
                <c:pt idx="11913">
                  <c:v>12.031667000000001</c:v>
                </c:pt>
                <c:pt idx="11914">
                  <c:v>13.540833000000001</c:v>
                </c:pt>
                <c:pt idx="11915">
                  <c:v>11.9475</c:v>
                </c:pt>
                <c:pt idx="11916">
                  <c:v>11.218332999999999</c:v>
                </c:pt>
                <c:pt idx="11917">
                  <c:v>10.355833000000004</c:v>
                </c:pt>
                <c:pt idx="11918">
                  <c:v>9.5591667000000005</c:v>
                </c:pt>
                <c:pt idx="11919">
                  <c:v>7.2333333000000009</c:v>
                </c:pt>
                <c:pt idx="11920">
                  <c:v>6.3366667000000012</c:v>
                </c:pt>
                <c:pt idx="11921">
                  <c:v>10.730833000000001</c:v>
                </c:pt>
                <c:pt idx="11922">
                  <c:v>14.026667</c:v>
                </c:pt>
                <c:pt idx="11923">
                  <c:v>15.346667</c:v>
                </c:pt>
                <c:pt idx="11924">
                  <c:v>15.080833</c:v>
                </c:pt>
                <c:pt idx="11925">
                  <c:v>14.575000000000001</c:v>
                </c:pt>
                <c:pt idx="11926">
                  <c:v>14.041666999999999</c:v>
                </c:pt>
                <c:pt idx="11927">
                  <c:v>14.144166999999999</c:v>
                </c:pt>
                <c:pt idx="11928">
                  <c:v>13.768332999999998</c:v>
                </c:pt>
                <c:pt idx="11929">
                  <c:v>13.819167</c:v>
                </c:pt>
                <c:pt idx="11930">
                  <c:v>12.523333000000001</c:v>
                </c:pt>
                <c:pt idx="11931">
                  <c:v>11.108332999999998</c:v>
                </c:pt>
                <c:pt idx="11932">
                  <c:v>11.916667</c:v>
                </c:pt>
                <c:pt idx="11933">
                  <c:v>12.612500000000002</c:v>
                </c:pt>
                <c:pt idx="11934">
                  <c:v>12.204166999999998</c:v>
                </c:pt>
                <c:pt idx="11935">
                  <c:v>11.662500000000001</c:v>
                </c:pt>
                <c:pt idx="11936">
                  <c:v>11.264166999999999</c:v>
                </c:pt>
                <c:pt idx="11937">
                  <c:v>11.493333</c:v>
                </c:pt>
                <c:pt idx="11938">
                  <c:v>8.1266667000000012</c:v>
                </c:pt>
                <c:pt idx="11939">
                  <c:v>7.0258332999999995</c:v>
                </c:pt>
                <c:pt idx="11940">
                  <c:v>5.9700000000000006</c:v>
                </c:pt>
                <c:pt idx="11941">
                  <c:v>4.6191667000000001</c:v>
                </c:pt>
                <c:pt idx="11942">
                  <c:v>2.6508332999999999</c:v>
                </c:pt>
                <c:pt idx="11943">
                  <c:v>2.0458333</c:v>
                </c:pt>
                <c:pt idx="11944">
                  <c:v>2.1258333</c:v>
                </c:pt>
                <c:pt idx="11945">
                  <c:v>3.3358332999999996</c:v>
                </c:pt>
                <c:pt idx="11946">
                  <c:v>5.5358333000000002</c:v>
                </c:pt>
                <c:pt idx="11947">
                  <c:v>6.4349999999999996</c:v>
                </c:pt>
                <c:pt idx="11948">
                  <c:v>7.3974999999999991</c:v>
                </c:pt>
                <c:pt idx="11949">
                  <c:v>8.3966667000000008</c:v>
                </c:pt>
                <c:pt idx="11950">
                  <c:v>9.1691667000000034</c:v>
                </c:pt>
                <c:pt idx="11951">
                  <c:v>10.436667</c:v>
                </c:pt>
                <c:pt idx="11952">
                  <c:v>10.610833</c:v>
                </c:pt>
                <c:pt idx="11953">
                  <c:v>9.7741666999999985</c:v>
                </c:pt>
                <c:pt idx="11954">
                  <c:v>8.5516667000000002</c:v>
                </c:pt>
                <c:pt idx="11955">
                  <c:v>8.7399999999999984</c:v>
                </c:pt>
                <c:pt idx="11956">
                  <c:v>8.1608333000000002</c:v>
                </c:pt>
                <c:pt idx="11957">
                  <c:v>4.9108333000000002</c:v>
                </c:pt>
                <c:pt idx="11958">
                  <c:v>4.4233333000000004</c:v>
                </c:pt>
                <c:pt idx="11959">
                  <c:v>2.7275000000000005</c:v>
                </c:pt>
                <c:pt idx="11960">
                  <c:v>2.6508332999999999</c:v>
                </c:pt>
                <c:pt idx="11961">
                  <c:v>3.5158332999999997</c:v>
                </c:pt>
                <c:pt idx="11962">
                  <c:v>3.3499999999999996</c:v>
                </c:pt>
                <c:pt idx="11963">
                  <c:v>3.7233333000000006</c:v>
                </c:pt>
                <c:pt idx="11964">
                  <c:v>4.4383333000000009</c:v>
                </c:pt>
                <c:pt idx="11965">
                  <c:v>4.9433332999999999</c:v>
                </c:pt>
                <c:pt idx="11966">
                  <c:v>4.2808333000000003</c:v>
                </c:pt>
                <c:pt idx="11967">
                  <c:v>3.1983333000000003</c:v>
                </c:pt>
                <c:pt idx="11968">
                  <c:v>3.63</c:v>
                </c:pt>
                <c:pt idx="11969">
                  <c:v>5.0641666999999995</c:v>
                </c:pt>
                <c:pt idx="11970">
                  <c:v>4.4141667</c:v>
                </c:pt>
                <c:pt idx="11971">
                  <c:v>4.590833299999999</c:v>
                </c:pt>
                <c:pt idx="11972">
                  <c:v>5.2016667000000005</c:v>
                </c:pt>
                <c:pt idx="11973">
                  <c:v>5.8208332999999994</c:v>
                </c:pt>
                <c:pt idx="11974">
                  <c:v>7.9474999999999998</c:v>
                </c:pt>
                <c:pt idx="11975">
                  <c:v>8.9966667000000005</c:v>
                </c:pt>
                <c:pt idx="11976">
                  <c:v>9.51</c:v>
                </c:pt>
                <c:pt idx="11977">
                  <c:v>9.3625000000000025</c:v>
                </c:pt>
                <c:pt idx="11978">
                  <c:v>10.560833000000002</c:v>
                </c:pt>
                <c:pt idx="11979">
                  <c:v>8.4183332999999987</c:v>
                </c:pt>
                <c:pt idx="11980">
                  <c:v>5.4141667</c:v>
                </c:pt>
                <c:pt idx="11981">
                  <c:v>4.5983333000000002</c:v>
                </c:pt>
                <c:pt idx="11982">
                  <c:v>5.7350000000000003</c:v>
                </c:pt>
                <c:pt idx="11983">
                  <c:v>4.2691667000000004</c:v>
                </c:pt>
                <c:pt idx="11984">
                  <c:v>5.004166699999999</c:v>
                </c:pt>
                <c:pt idx="11985">
                  <c:v>3.11</c:v>
                </c:pt>
                <c:pt idx="11986">
                  <c:v>4.1558332999999994</c:v>
                </c:pt>
                <c:pt idx="11987">
                  <c:v>6.01</c:v>
                </c:pt>
                <c:pt idx="11988">
                  <c:v>5.8958332999999987</c:v>
                </c:pt>
                <c:pt idx="11989">
                  <c:v>1.26</c:v>
                </c:pt>
                <c:pt idx="11990">
                  <c:v>1.4883332999999999</c:v>
                </c:pt>
                <c:pt idx="11991">
                  <c:v>2.097</c:v>
                </c:pt>
                <c:pt idx="11992">
                  <c:v>2.6924999999999994</c:v>
                </c:pt>
                <c:pt idx="11993">
                  <c:v>4.0233333</c:v>
                </c:pt>
                <c:pt idx="11994">
                  <c:v>5.761666700000001</c:v>
                </c:pt>
                <c:pt idx="11995">
                  <c:v>7.2008333000000002</c:v>
                </c:pt>
                <c:pt idx="11996">
                  <c:v>9.4766667000000027</c:v>
                </c:pt>
                <c:pt idx="11997">
                  <c:v>8.4683333000000012</c:v>
                </c:pt>
                <c:pt idx="11998">
                  <c:v>8.1066667000000034</c:v>
                </c:pt>
                <c:pt idx="11999">
                  <c:v>8.5350000000000001</c:v>
                </c:pt>
                <c:pt idx="12000">
                  <c:v>7.4524999999999997</c:v>
                </c:pt>
                <c:pt idx="12001">
                  <c:v>7.7716667000000008</c:v>
                </c:pt>
                <c:pt idx="12002">
                  <c:v>6.6033333000000001</c:v>
                </c:pt>
                <c:pt idx="12003">
                  <c:v>5.8024999999999993</c:v>
                </c:pt>
                <c:pt idx="12004">
                  <c:v>6.9566667000000013</c:v>
                </c:pt>
                <c:pt idx="12005">
                  <c:v>6.4683333000000003</c:v>
                </c:pt>
                <c:pt idx="12006">
                  <c:v>5.0974999999999993</c:v>
                </c:pt>
                <c:pt idx="12007">
                  <c:v>4.0024999999999995</c:v>
                </c:pt>
                <c:pt idx="12008">
                  <c:v>3.1225000000000001</c:v>
                </c:pt>
                <c:pt idx="12009">
                  <c:v>3.0375000000000001</c:v>
                </c:pt>
                <c:pt idx="12010">
                  <c:v>4.4958333000000001</c:v>
                </c:pt>
                <c:pt idx="12011">
                  <c:v>6.7024999999999997</c:v>
                </c:pt>
                <c:pt idx="12012">
                  <c:v>4.3599999999999994</c:v>
                </c:pt>
                <c:pt idx="12013">
                  <c:v>4.4083332999999998</c:v>
                </c:pt>
                <c:pt idx="12014">
                  <c:v>5.2050000000000001</c:v>
                </c:pt>
                <c:pt idx="12015">
                  <c:v>5.4024999999999999</c:v>
                </c:pt>
                <c:pt idx="12016">
                  <c:v>3.6850000000000001</c:v>
                </c:pt>
                <c:pt idx="12017">
                  <c:v>5.7991666999999998</c:v>
                </c:pt>
                <c:pt idx="12018">
                  <c:v>7.5616667000000009</c:v>
                </c:pt>
                <c:pt idx="12019">
                  <c:v>10.773333000000001</c:v>
                </c:pt>
                <c:pt idx="12020">
                  <c:v>12.220833000000001</c:v>
                </c:pt>
                <c:pt idx="12021">
                  <c:v>13.482500000000002</c:v>
                </c:pt>
                <c:pt idx="12022">
                  <c:v>12.226667000000001</c:v>
                </c:pt>
                <c:pt idx="12023">
                  <c:v>9.3850000000000016</c:v>
                </c:pt>
                <c:pt idx="12024">
                  <c:v>9.2275000000000009</c:v>
                </c:pt>
                <c:pt idx="12025">
                  <c:v>11.136667000000001</c:v>
                </c:pt>
                <c:pt idx="12026">
                  <c:v>12.304167</c:v>
                </c:pt>
                <c:pt idx="12027">
                  <c:v>8.7883332999999997</c:v>
                </c:pt>
                <c:pt idx="12028">
                  <c:v>8.6566667000000006</c:v>
                </c:pt>
                <c:pt idx="12029">
                  <c:v>7.8599999999999994</c:v>
                </c:pt>
                <c:pt idx="12030">
                  <c:v>6.01</c:v>
                </c:pt>
                <c:pt idx="12031">
                  <c:v>6.5608332999999988</c:v>
                </c:pt>
                <c:pt idx="12032">
                  <c:v>7.3683332999999989</c:v>
                </c:pt>
                <c:pt idx="12033">
                  <c:v>5.9300000000000006</c:v>
                </c:pt>
                <c:pt idx="12034">
                  <c:v>5.1849999999999987</c:v>
                </c:pt>
                <c:pt idx="12035">
                  <c:v>4.5716667000000006</c:v>
                </c:pt>
                <c:pt idx="12036">
                  <c:v>4.3541666999999995</c:v>
                </c:pt>
                <c:pt idx="12037">
                  <c:v>3.0066666999999994</c:v>
                </c:pt>
                <c:pt idx="12038">
                  <c:v>2.2141666999999998</c:v>
                </c:pt>
                <c:pt idx="12039">
                  <c:v>2.5149999999999997</c:v>
                </c:pt>
                <c:pt idx="12040">
                  <c:v>2.9183333</c:v>
                </c:pt>
                <c:pt idx="12041">
                  <c:v>5.3199999999999994</c:v>
                </c:pt>
                <c:pt idx="12042">
                  <c:v>9.7958333</c:v>
                </c:pt>
                <c:pt idx="12043">
                  <c:v>13.798332999999998</c:v>
                </c:pt>
                <c:pt idx="12044">
                  <c:v>14.7225</c:v>
                </c:pt>
                <c:pt idx="12045">
                  <c:v>14.173333</c:v>
                </c:pt>
                <c:pt idx="12046">
                  <c:v>14.333333</c:v>
                </c:pt>
                <c:pt idx="12047">
                  <c:v>14.718332999999999</c:v>
                </c:pt>
                <c:pt idx="12048">
                  <c:v>14.289167000000001</c:v>
                </c:pt>
                <c:pt idx="12049">
                  <c:v>15.415833000000003</c:v>
                </c:pt>
                <c:pt idx="12050">
                  <c:v>13.419167</c:v>
                </c:pt>
                <c:pt idx="12051">
                  <c:v>11.794166999999998</c:v>
                </c:pt>
                <c:pt idx="12052">
                  <c:v>10.609167000000001</c:v>
                </c:pt>
                <c:pt idx="12053">
                  <c:v>10.279167000000001</c:v>
                </c:pt>
                <c:pt idx="12054">
                  <c:v>9.9375</c:v>
                </c:pt>
                <c:pt idx="12055">
                  <c:v>10.102500000000003</c:v>
                </c:pt>
                <c:pt idx="12056">
                  <c:v>12.931667000000001</c:v>
                </c:pt>
                <c:pt idx="12057">
                  <c:v>14.883333</c:v>
                </c:pt>
                <c:pt idx="12058">
                  <c:v>9.5016667000000012</c:v>
                </c:pt>
                <c:pt idx="12059">
                  <c:v>4.5324999999999998</c:v>
                </c:pt>
                <c:pt idx="12060">
                  <c:v>9.0783332999999988</c:v>
                </c:pt>
                <c:pt idx="12061">
                  <c:v>9.199166700000001</c:v>
                </c:pt>
                <c:pt idx="12062">
                  <c:v>9.7033332999999988</c:v>
                </c:pt>
                <c:pt idx="12063">
                  <c:v>10.526667</c:v>
                </c:pt>
                <c:pt idx="12064">
                  <c:v>6.7466667000000005</c:v>
                </c:pt>
                <c:pt idx="12065">
                  <c:v>10.009167</c:v>
                </c:pt>
                <c:pt idx="12066">
                  <c:v>12.125</c:v>
                </c:pt>
                <c:pt idx="12067">
                  <c:v>13.705833</c:v>
                </c:pt>
                <c:pt idx="12068">
                  <c:v>14.705833</c:v>
                </c:pt>
                <c:pt idx="12069">
                  <c:v>15.936667</c:v>
                </c:pt>
                <c:pt idx="12070">
                  <c:v>16.938332999999997</c:v>
                </c:pt>
                <c:pt idx="12071">
                  <c:v>14.116667</c:v>
                </c:pt>
                <c:pt idx="12072">
                  <c:v>14.441667000000001</c:v>
                </c:pt>
                <c:pt idx="12073">
                  <c:v>15.431667000000001</c:v>
                </c:pt>
                <c:pt idx="12074">
                  <c:v>10.339167</c:v>
                </c:pt>
                <c:pt idx="12075">
                  <c:v>15.063333</c:v>
                </c:pt>
                <c:pt idx="12076">
                  <c:v>17.323333000000002</c:v>
                </c:pt>
                <c:pt idx="12077">
                  <c:v>17.274999999999999</c:v>
                </c:pt>
                <c:pt idx="12078">
                  <c:v>16.744999999999997</c:v>
                </c:pt>
                <c:pt idx="12079">
                  <c:v>16.236667000000001</c:v>
                </c:pt>
                <c:pt idx="12080">
                  <c:v>13.520833</c:v>
                </c:pt>
                <c:pt idx="12081">
                  <c:v>8.3833333000000003</c:v>
                </c:pt>
                <c:pt idx="12082">
                  <c:v>6.2624999999999993</c:v>
                </c:pt>
                <c:pt idx="12083">
                  <c:v>2.9124999999999996</c:v>
                </c:pt>
                <c:pt idx="12084">
                  <c:v>3.3024999999999998</c:v>
                </c:pt>
                <c:pt idx="12085">
                  <c:v>7.1991667000000001</c:v>
                </c:pt>
                <c:pt idx="12086">
                  <c:v>7.7416667000000006</c:v>
                </c:pt>
                <c:pt idx="12087">
                  <c:v>8.834166699999999</c:v>
                </c:pt>
                <c:pt idx="12088">
                  <c:v>6.7066667000000013</c:v>
                </c:pt>
                <c:pt idx="12089">
                  <c:v>10.240832999999999</c:v>
                </c:pt>
                <c:pt idx="12090">
                  <c:v>13.695833</c:v>
                </c:pt>
                <c:pt idx="12091">
                  <c:v>19.470832999999995</c:v>
                </c:pt>
                <c:pt idx="12092">
                  <c:v>26.035</c:v>
                </c:pt>
                <c:pt idx="12093">
                  <c:v>27.964167</c:v>
                </c:pt>
                <c:pt idx="12094">
                  <c:v>25.606667000000005</c:v>
                </c:pt>
                <c:pt idx="12095">
                  <c:v>21.637499999999999</c:v>
                </c:pt>
                <c:pt idx="12096">
                  <c:v>17.615832999999999</c:v>
                </c:pt>
                <c:pt idx="12097">
                  <c:v>11.371667</c:v>
                </c:pt>
                <c:pt idx="12098">
                  <c:v>9.2225000000000001</c:v>
                </c:pt>
                <c:pt idx="12099">
                  <c:v>8.0075000000000003</c:v>
                </c:pt>
                <c:pt idx="12100">
                  <c:v>6.4450000000000003</c:v>
                </c:pt>
                <c:pt idx="12101">
                  <c:v>5.9341666999999996</c:v>
                </c:pt>
                <c:pt idx="12102">
                  <c:v>6.0616667000000009</c:v>
                </c:pt>
                <c:pt idx="12103">
                  <c:v>5.8949999999999987</c:v>
                </c:pt>
                <c:pt idx="12104">
                  <c:v>8.7841666999999983</c:v>
                </c:pt>
                <c:pt idx="12105">
                  <c:v>17.134167000000005</c:v>
                </c:pt>
                <c:pt idx="12106">
                  <c:v>13.375833000000002</c:v>
                </c:pt>
                <c:pt idx="12107">
                  <c:v>13.379167000000002</c:v>
                </c:pt>
                <c:pt idx="12108">
                  <c:v>7.8741667</c:v>
                </c:pt>
                <c:pt idx="12109">
                  <c:v>8.8033333000000002</c:v>
                </c:pt>
                <c:pt idx="12110">
                  <c:v>10.856667000000002</c:v>
                </c:pt>
                <c:pt idx="12111">
                  <c:v>9.5483332999999995</c:v>
                </c:pt>
                <c:pt idx="12112">
                  <c:v>6.9841667000000003</c:v>
                </c:pt>
                <c:pt idx="12113">
                  <c:v>6.0783332999999997</c:v>
                </c:pt>
                <c:pt idx="12114">
                  <c:v>6.0341667000000001</c:v>
                </c:pt>
                <c:pt idx="12115">
                  <c:v>6.4249999999999989</c:v>
                </c:pt>
                <c:pt idx="12116">
                  <c:v>7.1466666999999999</c:v>
                </c:pt>
                <c:pt idx="12117">
                  <c:v>7.9791667000000013</c:v>
                </c:pt>
                <c:pt idx="12118">
                  <c:v>7.9375</c:v>
                </c:pt>
                <c:pt idx="12119">
                  <c:v>6.754999999999999</c:v>
                </c:pt>
                <c:pt idx="12120">
                  <c:v>7.2891667000000009</c:v>
                </c:pt>
                <c:pt idx="12121">
                  <c:v>7.7783332999999999</c:v>
                </c:pt>
                <c:pt idx="12122">
                  <c:v>7.8691667000000001</c:v>
                </c:pt>
                <c:pt idx="12123">
                  <c:v>6.6058332999999987</c:v>
                </c:pt>
                <c:pt idx="12124">
                  <c:v>6.2083332999999996</c:v>
                </c:pt>
                <c:pt idx="12125">
                  <c:v>5.25</c:v>
                </c:pt>
                <c:pt idx="12126">
                  <c:v>3.5233333000000004</c:v>
                </c:pt>
                <c:pt idx="12127">
                  <c:v>3.0041666999999999</c:v>
                </c:pt>
                <c:pt idx="12128">
                  <c:v>3.1758332999999999</c:v>
                </c:pt>
                <c:pt idx="12129">
                  <c:v>3.7650000000000001</c:v>
                </c:pt>
                <c:pt idx="12130">
                  <c:v>3.9908332999999998</c:v>
                </c:pt>
                <c:pt idx="12131">
                  <c:v>3.8924999999999996</c:v>
                </c:pt>
                <c:pt idx="12132">
                  <c:v>3.7241667000000005</c:v>
                </c:pt>
                <c:pt idx="12133">
                  <c:v>4.5524999999999993</c:v>
                </c:pt>
                <c:pt idx="12134">
                  <c:v>5.4016667000000007</c:v>
                </c:pt>
                <c:pt idx="12135">
                  <c:v>6.3783333000000004</c:v>
                </c:pt>
                <c:pt idx="12136">
                  <c:v>6.2733333000000009</c:v>
                </c:pt>
                <c:pt idx="12137">
                  <c:v>6.9508333000000002</c:v>
                </c:pt>
                <c:pt idx="12138">
                  <c:v>6.8966666999999999</c:v>
                </c:pt>
                <c:pt idx="12139">
                  <c:v>8.7000000000000011</c:v>
                </c:pt>
                <c:pt idx="12140">
                  <c:v>10.451667</c:v>
                </c:pt>
                <c:pt idx="12141">
                  <c:v>11.249166999999998</c:v>
                </c:pt>
                <c:pt idx="12142">
                  <c:v>10.364167</c:v>
                </c:pt>
                <c:pt idx="12143">
                  <c:v>10.135833</c:v>
                </c:pt>
                <c:pt idx="12144">
                  <c:v>9.6925000000000008</c:v>
                </c:pt>
                <c:pt idx="12145">
                  <c:v>8.9041667000000011</c:v>
                </c:pt>
                <c:pt idx="12146">
                  <c:v>7.4458333000000003</c:v>
                </c:pt>
                <c:pt idx="12147">
                  <c:v>5.9141667</c:v>
                </c:pt>
                <c:pt idx="12148">
                  <c:v>6.3383333000000004</c:v>
                </c:pt>
                <c:pt idx="12149">
                  <c:v>7.8158332999999995</c:v>
                </c:pt>
                <c:pt idx="12150">
                  <c:v>4.7966667000000012</c:v>
                </c:pt>
                <c:pt idx="12151">
                  <c:v>4.3683332999999989</c:v>
                </c:pt>
                <c:pt idx="12152">
                  <c:v>4.4108333000000002</c:v>
                </c:pt>
                <c:pt idx="12153">
                  <c:v>3.3849999999999998</c:v>
                </c:pt>
                <c:pt idx="12154">
                  <c:v>3.13</c:v>
                </c:pt>
                <c:pt idx="12155">
                  <c:v>3.25</c:v>
                </c:pt>
                <c:pt idx="12156">
                  <c:v>2.2008333000000002</c:v>
                </c:pt>
                <c:pt idx="12157">
                  <c:v>1.4749999999999999</c:v>
                </c:pt>
                <c:pt idx="12158">
                  <c:v>2.0524999999999998</c:v>
                </c:pt>
                <c:pt idx="12159">
                  <c:v>2.7800000000000002</c:v>
                </c:pt>
                <c:pt idx="12160">
                  <c:v>5.317499999999999</c:v>
                </c:pt>
                <c:pt idx="12161">
                  <c:v>5.2474999999999996</c:v>
                </c:pt>
                <c:pt idx="12162">
                  <c:v>4.3824999999999994</c:v>
                </c:pt>
                <c:pt idx="12163">
                  <c:v>5.8474999999999993</c:v>
                </c:pt>
                <c:pt idx="12164">
                  <c:v>5.7766667000000007</c:v>
                </c:pt>
                <c:pt idx="12165">
                  <c:v>5.4283333000000002</c:v>
                </c:pt>
                <c:pt idx="12166">
                  <c:v>4.9766667000000018</c:v>
                </c:pt>
                <c:pt idx="12167">
                  <c:v>4.0766667000000005</c:v>
                </c:pt>
                <c:pt idx="12168">
                  <c:v>3.9858332999999999</c:v>
                </c:pt>
                <c:pt idx="12169">
                  <c:v>3.4133333000000001</c:v>
                </c:pt>
                <c:pt idx="12170">
                  <c:v>2.7858333000000002</c:v>
                </c:pt>
                <c:pt idx="12171">
                  <c:v>2.7124999999999995</c:v>
                </c:pt>
                <c:pt idx="12172">
                  <c:v>2.7133333000000004</c:v>
                </c:pt>
                <c:pt idx="12173">
                  <c:v>2.5741667000000001</c:v>
                </c:pt>
                <c:pt idx="12174">
                  <c:v>2.6808333000000002</c:v>
                </c:pt>
                <c:pt idx="12175">
                  <c:v>2.8099999999999996</c:v>
                </c:pt>
                <c:pt idx="12176">
                  <c:v>2.3658332999999998</c:v>
                </c:pt>
                <c:pt idx="12177">
                  <c:v>2.1800000000000002</c:v>
                </c:pt>
                <c:pt idx="12178">
                  <c:v>1.6575</c:v>
                </c:pt>
                <c:pt idx="12179">
                  <c:v>1.3374999999999997</c:v>
                </c:pt>
                <c:pt idx="12180">
                  <c:v>1.4549999999999998</c:v>
                </c:pt>
                <c:pt idx="12181">
                  <c:v>1.5016666999999995</c:v>
                </c:pt>
                <c:pt idx="12182">
                  <c:v>2.02</c:v>
                </c:pt>
                <c:pt idx="12183">
                  <c:v>3.3508332999999997</c:v>
                </c:pt>
                <c:pt idx="12184">
                  <c:v>3.7600000000000002</c:v>
                </c:pt>
                <c:pt idx="12185">
                  <c:v>4.34</c:v>
                </c:pt>
                <c:pt idx="12186">
                  <c:v>6.8516667000000009</c:v>
                </c:pt>
                <c:pt idx="12187">
                  <c:v>8.9008333000000004</c:v>
                </c:pt>
                <c:pt idx="12188">
                  <c:v>9.8600000000000012</c:v>
                </c:pt>
                <c:pt idx="12189">
                  <c:v>10.709091000000001</c:v>
                </c:pt>
                <c:pt idx="12190">
                  <c:v>11.465000000000002</c:v>
                </c:pt>
                <c:pt idx="12191">
                  <c:v>13.330833</c:v>
                </c:pt>
                <c:pt idx="12192">
                  <c:v>12.429167</c:v>
                </c:pt>
                <c:pt idx="12193">
                  <c:v>10.561667</c:v>
                </c:pt>
                <c:pt idx="12194">
                  <c:v>9.1175000000000015</c:v>
                </c:pt>
                <c:pt idx="12195">
                  <c:v>8.4016667000000016</c:v>
                </c:pt>
                <c:pt idx="12196">
                  <c:v>7.3508332999999988</c:v>
                </c:pt>
                <c:pt idx="12197">
                  <c:v>7.7</c:v>
                </c:pt>
                <c:pt idx="12198">
                  <c:v>6.6233332999999988</c:v>
                </c:pt>
                <c:pt idx="12199">
                  <c:v>3.8083333000000001</c:v>
                </c:pt>
                <c:pt idx="12200">
                  <c:v>2.1458333000000001</c:v>
                </c:pt>
                <c:pt idx="12201">
                  <c:v>1.8808332999999997</c:v>
                </c:pt>
                <c:pt idx="12202">
                  <c:v>1.7858332999999997</c:v>
                </c:pt>
                <c:pt idx="12203">
                  <c:v>1.7783332999999997</c:v>
                </c:pt>
                <c:pt idx="12204">
                  <c:v>2.0049999999999999</c:v>
                </c:pt>
                <c:pt idx="12205">
                  <c:v>2.0924999999999994</c:v>
                </c:pt>
                <c:pt idx="12206">
                  <c:v>2.2316666999999994</c:v>
                </c:pt>
                <c:pt idx="12207">
                  <c:v>1.7291666999999995</c:v>
                </c:pt>
                <c:pt idx="12208">
                  <c:v>1.7941666999999997</c:v>
                </c:pt>
                <c:pt idx="12209">
                  <c:v>3.1508332999999999</c:v>
                </c:pt>
                <c:pt idx="12210">
                  <c:v>3.5775000000000001</c:v>
                </c:pt>
                <c:pt idx="12211">
                  <c:v>4.9758332999999997</c:v>
                </c:pt>
                <c:pt idx="12212">
                  <c:v>6.7183333000000003</c:v>
                </c:pt>
                <c:pt idx="12213">
                  <c:v>7.6541666999999993</c:v>
                </c:pt>
                <c:pt idx="12214">
                  <c:v>9.290833300000001</c:v>
                </c:pt>
                <c:pt idx="12215">
                  <c:v>8.6225000000000005</c:v>
                </c:pt>
                <c:pt idx="12216">
                  <c:v>8.172500000000003</c:v>
                </c:pt>
                <c:pt idx="12217">
                  <c:v>8.8933333000000001</c:v>
                </c:pt>
                <c:pt idx="12218">
                  <c:v>9.5725000000000033</c:v>
                </c:pt>
                <c:pt idx="12219">
                  <c:v>9.199166700000001</c:v>
                </c:pt>
                <c:pt idx="12220">
                  <c:v>8.655833300000003</c:v>
                </c:pt>
                <c:pt idx="12221">
                  <c:v>7.107499999999999</c:v>
                </c:pt>
                <c:pt idx="12222">
                  <c:v>7.2383332999999999</c:v>
                </c:pt>
                <c:pt idx="12223">
                  <c:v>7.9833333000000009</c:v>
                </c:pt>
                <c:pt idx="12224">
                  <c:v>7.0616667000000009</c:v>
                </c:pt>
                <c:pt idx="12225">
                  <c:v>2.2616667000000001</c:v>
                </c:pt>
                <c:pt idx="12226">
                  <c:v>2.7050000000000001</c:v>
                </c:pt>
                <c:pt idx="12227">
                  <c:v>2.3983333</c:v>
                </c:pt>
                <c:pt idx="12228">
                  <c:v>2.9716666999999997</c:v>
                </c:pt>
                <c:pt idx="12229">
                  <c:v>1.6141667</c:v>
                </c:pt>
                <c:pt idx="12230">
                  <c:v>2.6866667</c:v>
                </c:pt>
                <c:pt idx="12231">
                  <c:v>2.2650000000000001</c:v>
                </c:pt>
                <c:pt idx="12232">
                  <c:v>2.6791667000000001</c:v>
                </c:pt>
                <c:pt idx="12233">
                  <c:v>6.2908333000000001</c:v>
                </c:pt>
                <c:pt idx="12234">
                  <c:v>11.855000000000002</c:v>
                </c:pt>
                <c:pt idx="12235">
                  <c:v>19.584167000000001</c:v>
                </c:pt>
                <c:pt idx="12236">
                  <c:v>22.290832999999996</c:v>
                </c:pt>
                <c:pt idx="12237">
                  <c:v>23.759167000000001</c:v>
                </c:pt>
                <c:pt idx="12238">
                  <c:v>23.310832999999999</c:v>
                </c:pt>
                <c:pt idx="12239">
                  <c:v>22.504166999999999</c:v>
                </c:pt>
                <c:pt idx="12240">
                  <c:v>19.784999999999997</c:v>
                </c:pt>
                <c:pt idx="12241">
                  <c:v>16.545832999999991</c:v>
                </c:pt>
                <c:pt idx="12242">
                  <c:v>15.871667</c:v>
                </c:pt>
                <c:pt idx="12243">
                  <c:v>11.2875</c:v>
                </c:pt>
                <c:pt idx="12244">
                  <c:v>12.568333000000001</c:v>
                </c:pt>
                <c:pt idx="12245">
                  <c:v>14.501667000000001</c:v>
                </c:pt>
                <c:pt idx="12246">
                  <c:v>20.974167000000001</c:v>
                </c:pt>
                <c:pt idx="12247">
                  <c:v>10.298332999999998</c:v>
                </c:pt>
                <c:pt idx="12248">
                  <c:v>7.550833299999999</c:v>
                </c:pt>
                <c:pt idx="12249">
                  <c:v>10.062500000000002</c:v>
                </c:pt>
                <c:pt idx="12250">
                  <c:v>7.6974999999999989</c:v>
                </c:pt>
                <c:pt idx="12251">
                  <c:v>10.194166999999998</c:v>
                </c:pt>
                <c:pt idx="12252">
                  <c:v>8.4091667000000001</c:v>
                </c:pt>
                <c:pt idx="12253">
                  <c:v>4.3158332999999995</c:v>
                </c:pt>
                <c:pt idx="12254">
                  <c:v>4.3583333</c:v>
                </c:pt>
                <c:pt idx="12255">
                  <c:v>5.0533333000000002</c:v>
                </c:pt>
                <c:pt idx="12256">
                  <c:v>5.5541666999999988</c:v>
                </c:pt>
                <c:pt idx="12257">
                  <c:v>7.9524999999999997</c:v>
                </c:pt>
                <c:pt idx="12258">
                  <c:v>11.988333000000001</c:v>
                </c:pt>
                <c:pt idx="12259">
                  <c:v>13.4375</c:v>
                </c:pt>
                <c:pt idx="12260">
                  <c:v>18.182499999999997</c:v>
                </c:pt>
                <c:pt idx="12261">
                  <c:v>18.241667</c:v>
                </c:pt>
                <c:pt idx="12262">
                  <c:v>18.573333000000002</c:v>
                </c:pt>
                <c:pt idx="12263">
                  <c:v>17.381667</c:v>
                </c:pt>
                <c:pt idx="12264">
                  <c:v>20.862499999999997</c:v>
                </c:pt>
                <c:pt idx="12265">
                  <c:v>26.340833</c:v>
                </c:pt>
                <c:pt idx="12266">
                  <c:v>13.555000000000001</c:v>
                </c:pt>
                <c:pt idx="12267">
                  <c:v>13.698332999999998</c:v>
                </c:pt>
                <c:pt idx="12268">
                  <c:v>8.2275000000000009</c:v>
                </c:pt>
                <c:pt idx="12269">
                  <c:v>11.345000000000002</c:v>
                </c:pt>
                <c:pt idx="12270">
                  <c:v>15.793333000000001</c:v>
                </c:pt>
                <c:pt idx="12271">
                  <c:v>7.2008333000000002</c:v>
                </c:pt>
                <c:pt idx="12272">
                  <c:v>7.5958332999999989</c:v>
                </c:pt>
                <c:pt idx="12273">
                  <c:v>8.4550000000000018</c:v>
                </c:pt>
                <c:pt idx="12274">
                  <c:v>10.305833000000002</c:v>
                </c:pt>
                <c:pt idx="12275">
                  <c:v>13.129167000000001</c:v>
                </c:pt>
                <c:pt idx="12276">
                  <c:v>12.001667000000001</c:v>
                </c:pt>
                <c:pt idx="12277">
                  <c:v>4.3783333000000004</c:v>
                </c:pt>
                <c:pt idx="12278">
                  <c:v>10.263333000000001</c:v>
                </c:pt>
                <c:pt idx="12279">
                  <c:v>18.074999999999999</c:v>
                </c:pt>
                <c:pt idx="12280">
                  <c:v>16.633333</c:v>
                </c:pt>
                <c:pt idx="12281">
                  <c:v>20.956666999999996</c:v>
                </c:pt>
                <c:pt idx="12282">
                  <c:v>19.006667</c:v>
                </c:pt>
                <c:pt idx="12283">
                  <c:v>17.039166999999999</c:v>
                </c:pt>
                <c:pt idx="12284">
                  <c:v>15.450000000000001</c:v>
                </c:pt>
                <c:pt idx="12285">
                  <c:v>15.141666999999998</c:v>
                </c:pt>
                <c:pt idx="12286">
                  <c:v>16.18</c:v>
                </c:pt>
                <c:pt idx="12287">
                  <c:v>15.109167000000001</c:v>
                </c:pt>
                <c:pt idx="12288">
                  <c:v>16.131667000000004</c:v>
                </c:pt>
                <c:pt idx="12289">
                  <c:v>16.743332999999996</c:v>
                </c:pt>
                <c:pt idx="12290">
                  <c:v>17.782499999999992</c:v>
                </c:pt>
                <c:pt idx="12291">
                  <c:v>26.815000000000001</c:v>
                </c:pt>
                <c:pt idx="12292">
                  <c:v>25.608332999999991</c:v>
                </c:pt>
                <c:pt idx="12293">
                  <c:v>19.561667</c:v>
                </c:pt>
                <c:pt idx="12294">
                  <c:v>21.563332999999997</c:v>
                </c:pt>
                <c:pt idx="12295">
                  <c:v>14.765000000000002</c:v>
                </c:pt>
                <c:pt idx="12296">
                  <c:v>12.0075</c:v>
                </c:pt>
                <c:pt idx="12297">
                  <c:v>6.9325000000000001</c:v>
                </c:pt>
                <c:pt idx="12298">
                  <c:v>6.3266666999999996</c:v>
                </c:pt>
                <c:pt idx="12299">
                  <c:v>10.615833</c:v>
                </c:pt>
                <c:pt idx="12300">
                  <c:v>11.831667000000001</c:v>
                </c:pt>
                <c:pt idx="12301">
                  <c:v>11.351667000000003</c:v>
                </c:pt>
                <c:pt idx="12302">
                  <c:v>9.81</c:v>
                </c:pt>
                <c:pt idx="12303">
                  <c:v>6.8441666999999988</c:v>
                </c:pt>
                <c:pt idx="12304">
                  <c:v>5.6633332999999988</c:v>
                </c:pt>
                <c:pt idx="12305">
                  <c:v>6.0416667000000013</c:v>
                </c:pt>
                <c:pt idx="12306">
                  <c:v>8.0258333000000004</c:v>
                </c:pt>
                <c:pt idx="12307">
                  <c:v>14.201666999999999</c:v>
                </c:pt>
                <c:pt idx="12308">
                  <c:v>15.590833</c:v>
                </c:pt>
                <c:pt idx="12309">
                  <c:v>18.113333000000001</c:v>
                </c:pt>
                <c:pt idx="12310">
                  <c:v>19.793332999999997</c:v>
                </c:pt>
                <c:pt idx="12311">
                  <c:v>21.775832999999995</c:v>
                </c:pt>
                <c:pt idx="12312">
                  <c:v>22.12</c:v>
                </c:pt>
                <c:pt idx="12313">
                  <c:v>24.335833000000001</c:v>
                </c:pt>
                <c:pt idx="12314">
                  <c:v>17.098332999999997</c:v>
                </c:pt>
                <c:pt idx="12315">
                  <c:v>16.546666999999996</c:v>
                </c:pt>
                <c:pt idx="12316">
                  <c:v>13.637500000000001</c:v>
                </c:pt>
                <c:pt idx="12317">
                  <c:v>12.362500000000004</c:v>
                </c:pt>
                <c:pt idx="12318">
                  <c:v>8.5316666999999988</c:v>
                </c:pt>
                <c:pt idx="12319">
                  <c:v>3.5091667000000002</c:v>
                </c:pt>
                <c:pt idx="12320">
                  <c:v>4.585</c:v>
                </c:pt>
                <c:pt idx="12321">
                  <c:v>8.0966667000000001</c:v>
                </c:pt>
                <c:pt idx="12322">
                  <c:v>7.9524999999999997</c:v>
                </c:pt>
                <c:pt idx="12323">
                  <c:v>7.1891667000000004</c:v>
                </c:pt>
                <c:pt idx="12324">
                  <c:v>5.4050000000000002</c:v>
                </c:pt>
                <c:pt idx="12325">
                  <c:v>2.5625</c:v>
                </c:pt>
                <c:pt idx="12326">
                  <c:v>2.4874999999999998</c:v>
                </c:pt>
                <c:pt idx="12327">
                  <c:v>4.0791667000000009</c:v>
                </c:pt>
                <c:pt idx="12328">
                  <c:v>2.9508332999999998</c:v>
                </c:pt>
                <c:pt idx="12329">
                  <c:v>6.8158332999999995</c:v>
                </c:pt>
                <c:pt idx="12330">
                  <c:v>9.8308333000000001</c:v>
                </c:pt>
                <c:pt idx="12331">
                  <c:v>14.982500000000002</c:v>
                </c:pt>
                <c:pt idx="12332">
                  <c:v>17.495832999999998</c:v>
                </c:pt>
                <c:pt idx="12333">
                  <c:v>21.024999999999999</c:v>
                </c:pt>
                <c:pt idx="12334">
                  <c:v>20.852499999999996</c:v>
                </c:pt>
                <c:pt idx="12335">
                  <c:v>22.230833000000001</c:v>
                </c:pt>
                <c:pt idx="12336">
                  <c:v>24.75</c:v>
                </c:pt>
                <c:pt idx="12337">
                  <c:v>30.478332999999992</c:v>
                </c:pt>
                <c:pt idx="12338">
                  <c:v>30.101666999999999</c:v>
                </c:pt>
                <c:pt idx="12339">
                  <c:v>27.815833000000001</c:v>
                </c:pt>
                <c:pt idx="12340">
                  <c:v>27.484166999999996</c:v>
                </c:pt>
                <c:pt idx="12341">
                  <c:v>27.094999999999999</c:v>
                </c:pt>
                <c:pt idx="12342">
                  <c:v>25.625833</c:v>
                </c:pt>
                <c:pt idx="12343">
                  <c:v>24.684166999999999</c:v>
                </c:pt>
                <c:pt idx="12344">
                  <c:v>22.72</c:v>
                </c:pt>
                <c:pt idx="12345">
                  <c:v>6.2258332999999988</c:v>
                </c:pt>
                <c:pt idx="12346">
                  <c:v>4.5633333</c:v>
                </c:pt>
                <c:pt idx="12347">
                  <c:v>5.6641666999999991</c:v>
                </c:pt>
                <c:pt idx="12348">
                  <c:v>5.7933332999999996</c:v>
                </c:pt>
                <c:pt idx="12349">
                  <c:v>4.1008332999999988</c:v>
                </c:pt>
                <c:pt idx="12350">
                  <c:v>2.9558332999999997</c:v>
                </c:pt>
                <c:pt idx="12351">
                  <c:v>3.4158332999999996</c:v>
                </c:pt>
                <c:pt idx="12352">
                  <c:v>3.6825000000000001</c:v>
                </c:pt>
                <c:pt idx="12353">
                  <c:v>5.4283333000000002</c:v>
                </c:pt>
                <c:pt idx="12354">
                  <c:v>10.854167</c:v>
                </c:pt>
                <c:pt idx="12355">
                  <c:v>18.439167000000001</c:v>
                </c:pt>
                <c:pt idx="12356">
                  <c:v>20.864166999999995</c:v>
                </c:pt>
                <c:pt idx="12357">
                  <c:v>24.962499999999991</c:v>
                </c:pt>
                <c:pt idx="12358">
                  <c:v>22.800833000000001</c:v>
                </c:pt>
                <c:pt idx="12359">
                  <c:v>24.370833000000001</c:v>
                </c:pt>
                <c:pt idx="12360">
                  <c:v>25.428332999999991</c:v>
                </c:pt>
                <c:pt idx="12361">
                  <c:v>24.958332999999996</c:v>
                </c:pt>
                <c:pt idx="12362">
                  <c:v>24.506667</c:v>
                </c:pt>
                <c:pt idx="12363">
                  <c:v>26.91</c:v>
                </c:pt>
                <c:pt idx="12364">
                  <c:v>31.362499999999997</c:v>
                </c:pt>
                <c:pt idx="12365">
                  <c:v>48.232500000000009</c:v>
                </c:pt>
                <c:pt idx="12366">
                  <c:v>43.395000000000003</c:v>
                </c:pt>
                <c:pt idx="12367">
                  <c:v>32.884166999999998</c:v>
                </c:pt>
                <c:pt idx="12368">
                  <c:v>28.399166999999995</c:v>
                </c:pt>
                <c:pt idx="12369">
                  <c:v>27.797499999999996</c:v>
                </c:pt>
                <c:pt idx="12370">
                  <c:v>28.596667</c:v>
                </c:pt>
                <c:pt idx="12371">
                  <c:v>13.855833000000004</c:v>
                </c:pt>
                <c:pt idx="12372">
                  <c:v>20.109166999999999</c:v>
                </c:pt>
                <c:pt idx="12373">
                  <c:v>22.984999999999996</c:v>
                </c:pt>
                <c:pt idx="12374">
                  <c:v>14.9</c:v>
                </c:pt>
                <c:pt idx="12375">
                  <c:v>7.0774999999999997</c:v>
                </c:pt>
                <c:pt idx="12376">
                  <c:v>10.041666999999999</c:v>
                </c:pt>
                <c:pt idx="12377">
                  <c:v>13.843333000000001</c:v>
                </c:pt>
                <c:pt idx="12378">
                  <c:v>18.621666999999999</c:v>
                </c:pt>
                <c:pt idx="12379">
                  <c:v>24.540832999999996</c:v>
                </c:pt>
                <c:pt idx="12380">
                  <c:v>15.724166999999998</c:v>
                </c:pt>
                <c:pt idx="12381">
                  <c:v>12.605833000000002</c:v>
                </c:pt>
                <c:pt idx="12382">
                  <c:v>16.775832999999995</c:v>
                </c:pt>
                <c:pt idx="12383">
                  <c:v>19.274166999999995</c:v>
                </c:pt>
                <c:pt idx="12384">
                  <c:v>17.925832999999997</c:v>
                </c:pt>
                <c:pt idx="12385">
                  <c:v>17.783332999999992</c:v>
                </c:pt>
                <c:pt idx="12386">
                  <c:v>11.435833000000002</c:v>
                </c:pt>
                <c:pt idx="12387">
                  <c:v>12.178332999999999</c:v>
                </c:pt>
                <c:pt idx="12388">
                  <c:v>9.5891667000000016</c:v>
                </c:pt>
                <c:pt idx="12389">
                  <c:v>7.607499999999999</c:v>
                </c:pt>
                <c:pt idx="12390">
                  <c:v>13.637500000000001</c:v>
                </c:pt>
                <c:pt idx="12391">
                  <c:v>8.7158333000000034</c:v>
                </c:pt>
                <c:pt idx="12392">
                  <c:v>6.2050000000000001</c:v>
                </c:pt>
                <c:pt idx="12393">
                  <c:v>5.5933333000000003</c:v>
                </c:pt>
                <c:pt idx="12394">
                  <c:v>3.8991666999999994</c:v>
                </c:pt>
                <c:pt idx="12395">
                  <c:v>2.9449999999999998</c:v>
                </c:pt>
                <c:pt idx="12396">
                  <c:v>4.2725</c:v>
                </c:pt>
                <c:pt idx="12397">
                  <c:v>4.9824999999999999</c:v>
                </c:pt>
                <c:pt idx="12398">
                  <c:v>4.3358333</c:v>
                </c:pt>
                <c:pt idx="12399">
                  <c:v>7.0241666999999994</c:v>
                </c:pt>
                <c:pt idx="12400">
                  <c:v>6.4366667000000017</c:v>
                </c:pt>
                <c:pt idx="12401">
                  <c:v>10.751667000000001</c:v>
                </c:pt>
                <c:pt idx="12402">
                  <c:v>14.65</c:v>
                </c:pt>
                <c:pt idx="12403">
                  <c:v>14.089167</c:v>
                </c:pt>
                <c:pt idx="12404">
                  <c:v>14.823333</c:v>
                </c:pt>
                <c:pt idx="12405">
                  <c:v>15.382500000000002</c:v>
                </c:pt>
                <c:pt idx="12406">
                  <c:v>18.108332999999991</c:v>
                </c:pt>
                <c:pt idx="12407">
                  <c:v>21.500833</c:v>
                </c:pt>
                <c:pt idx="12408">
                  <c:v>22.529167000000001</c:v>
                </c:pt>
                <c:pt idx="12409">
                  <c:v>45.888333000000003</c:v>
                </c:pt>
                <c:pt idx="12410">
                  <c:v>37.586666999999998</c:v>
                </c:pt>
                <c:pt idx="12411">
                  <c:v>19.32</c:v>
                </c:pt>
                <c:pt idx="12412">
                  <c:v>17.475833000000002</c:v>
                </c:pt>
                <c:pt idx="12413">
                  <c:v>12.7</c:v>
                </c:pt>
                <c:pt idx="12414">
                  <c:v>8.5008333</c:v>
                </c:pt>
                <c:pt idx="12415">
                  <c:v>8.6875</c:v>
                </c:pt>
                <c:pt idx="12416">
                  <c:v>10.200833000000001</c:v>
                </c:pt>
                <c:pt idx="12417">
                  <c:v>17.216667000000001</c:v>
                </c:pt>
                <c:pt idx="12418">
                  <c:v>20.517499999999995</c:v>
                </c:pt>
                <c:pt idx="12419">
                  <c:v>18.566666999999995</c:v>
                </c:pt>
                <c:pt idx="12420">
                  <c:v>10.401667</c:v>
                </c:pt>
                <c:pt idx="12421">
                  <c:v>11.003333</c:v>
                </c:pt>
                <c:pt idx="12422">
                  <c:v>8.8975000000000026</c:v>
                </c:pt>
                <c:pt idx="12423">
                  <c:v>4.9891667000000011</c:v>
                </c:pt>
                <c:pt idx="12424">
                  <c:v>4.7816667000000006</c:v>
                </c:pt>
                <c:pt idx="12425">
                  <c:v>8.0291667000000011</c:v>
                </c:pt>
                <c:pt idx="12426">
                  <c:v>9.2125000000000004</c:v>
                </c:pt>
                <c:pt idx="12427">
                  <c:v>12.261667000000001</c:v>
                </c:pt>
                <c:pt idx="12428">
                  <c:v>14.5975</c:v>
                </c:pt>
                <c:pt idx="12429">
                  <c:v>17.149166999999995</c:v>
                </c:pt>
                <c:pt idx="12430">
                  <c:v>19.228332999999992</c:v>
                </c:pt>
                <c:pt idx="12431">
                  <c:v>20.059166999999999</c:v>
                </c:pt>
                <c:pt idx="12432">
                  <c:v>21.095832999999995</c:v>
                </c:pt>
                <c:pt idx="12433">
                  <c:v>21.5075</c:v>
                </c:pt>
                <c:pt idx="12434">
                  <c:v>19.91</c:v>
                </c:pt>
                <c:pt idx="12435">
                  <c:v>22.037500000000001</c:v>
                </c:pt>
                <c:pt idx="12436">
                  <c:v>36.744167000000004</c:v>
                </c:pt>
                <c:pt idx="12437">
                  <c:v>39.838333000000013</c:v>
                </c:pt>
                <c:pt idx="12438">
                  <c:v>38.630000000000003</c:v>
                </c:pt>
                <c:pt idx="12439">
                  <c:v>6.4608333</c:v>
                </c:pt>
                <c:pt idx="12440">
                  <c:v>6.5233333</c:v>
                </c:pt>
                <c:pt idx="12441">
                  <c:v>10.035833</c:v>
                </c:pt>
                <c:pt idx="12442">
                  <c:v>9.3591667000000029</c:v>
                </c:pt>
                <c:pt idx="12443">
                  <c:v>8.8058333000000033</c:v>
                </c:pt>
                <c:pt idx="12444">
                  <c:v>7.2008333000000002</c:v>
                </c:pt>
                <c:pt idx="12445">
                  <c:v>5.2916667000000013</c:v>
                </c:pt>
                <c:pt idx="12446">
                  <c:v>5.5583333000000001</c:v>
                </c:pt>
                <c:pt idx="12447">
                  <c:v>6.0016667000000012</c:v>
                </c:pt>
                <c:pt idx="12448">
                  <c:v>7.0308333000000003</c:v>
                </c:pt>
                <c:pt idx="12449">
                  <c:v>9.0158333000000006</c:v>
                </c:pt>
                <c:pt idx="12450">
                  <c:v>12.015833000000002</c:v>
                </c:pt>
                <c:pt idx="12451">
                  <c:v>14.533333000000001</c:v>
                </c:pt>
                <c:pt idx="12452">
                  <c:v>16.760000000000002</c:v>
                </c:pt>
                <c:pt idx="12453">
                  <c:v>15.773333000000001</c:v>
                </c:pt>
                <c:pt idx="12454">
                  <c:v>15.572500000000002</c:v>
                </c:pt>
                <c:pt idx="12455">
                  <c:v>19.647500000000001</c:v>
                </c:pt>
                <c:pt idx="12456">
                  <c:v>13.214166999999998</c:v>
                </c:pt>
                <c:pt idx="12457">
                  <c:v>11.842500000000003</c:v>
                </c:pt>
                <c:pt idx="12458">
                  <c:v>6.7408333000000002</c:v>
                </c:pt>
                <c:pt idx="12459">
                  <c:v>9.2933332999999987</c:v>
                </c:pt>
                <c:pt idx="12460">
                  <c:v>6.9824999999999999</c:v>
                </c:pt>
                <c:pt idx="12461">
                  <c:v>3.6466666999999995</c:v>
                </c:pt>
                <c:pt idx="12462">
                  <c:v>3.1016667</c:v>
                </c:pt>
                <c:pt idx="12463">
                  <c:v>2.8524999999999996</c:v>
                </c:pt>
                <c:pt idx="12464">
                  <c:v>3.3941667</c:v>
                </c:pt>
                <c:pt idx="12465">
                  <c:v>5.0633333</c:v>
                </c:pt>
                <c:pt idx="12466">
                  <c:v>6.2808333000000003</c:v>
                </c:pt>
                <c:pt idx="12467">
                  <c:v>8.120000000000001</c:v>
                </c:pt>
                <c:pt idx="12468">
                  <c:v>10.0275</c:v>
                </c:pt>
                <c:pt idx="12469">
                  <c:v>7.4833333000000009</c:v>
                </c:pt>
                <c:pt idx="12470">
                  <c:v>4.9616667000000012</c:v>
                </c:pt>
                <c:pt idx="12471">
                  <c:v>3.7983333000000004</c:v>
                </c:pt>
                <c:pt idx="12472">
                  <c:v>3.9708332999999998</c:v>
                </c:pt>
                <c:pt idx="12473">
                  <c:v>6.1641666999999991</c:v>
                </c:pt>
                <c:pt idx="12474">
                  <c:v>10.538332999999998</c:v>
                </c:pt>
                <c:pt idx="12475">
                  <c:v>13.654167000000001</c:v>
                </c:pt>
                <c:pt idx="12476">
                  <c:v>19.008332999999997</c:v>
                </c:pt>
                <c:pt idx="12477">
                  <c:v>21.522499999999997</c:v>
                </c:pt>
                <c:pt idx="12478">
                  <c:v>21.416667</c:v>
                </c:pt>
                <c:pt idx="12479">
                  <c:v>22.121666999999999</c:v>
                </c:pt>
                <c:pt idx="12480">
                  <c:v>22.279167000000001</c:v>
                </c:pt>
                <c:pt idx="12481">
                  <c:v>23.990832999999995</c:v>
                </c:pt>
                <c:pt idx="12482">
                  <c:v>26.230833000000001</c:v>
                </c:pt>
                <c:pt idx="12483">
                  <c:v>25.3</c:v>
                </c:pt>
                <c:pt idx="12484">
                  <c:v>24.751667000000001</c:v>
                </c:pt>
                <c:pt idx="12485">
                  <c:v>24.380832999999996</c:v>
                </c:pt>
                <c:pt idx="12486">
                  <c:v>18.614999999999998</c:v>
                </c:pt>
                <c:pt idx="12487">
                  <c:v>13.541666999999999</c:v>
                </c:pt>
                <c:pt idx="12488">
                  <c:v>10.029167000000001</c:v>
                </c:pt>
                <c:pt idx="12489">
                  <c:v>6.4208333</c:v>
                </c:pt>
                <c:pt idx="12490">
                  <c:v>6.8091666999999996</c:v>
                </c:pt>
                <c:pt idx="12491">
                  <c:v>5.7233333000000002</c:v>
                </c:pt>
                <c:pt idx="12492">
                  <c:v>7.7241666999999987</c:v>
                </c:pt>
                <c:pt idx="12493">
                  <c:v>6.7183333000000003</c:v>
                </c:pt>
                <c:pt idx="12494">
                  <c:v>5.2008333000000002</c:v>
                </c:pt>
                <c:pt idx="12495">
                  <c:v>5.2333333000000009</c:v>
                </c:pt>
                <c:pt idx="12496">
                  <c:v>7.3691667000000001</c:v>
                </c:pt>
                <c:pt idx="12497">
                  <c:v>10.131666999999998</c:v>
                </c:pt>
                <c:pt idx="12498">
                  <c:v>15.935</c:v>
                </c:pt>
                <c:pt idx="12499">
                  <c:v>23.780832999999998</c:v>
                </c:pt>
                <c:pt idx="12500">
                  <c:v>25.289166999999996</c:v>
                </c:pt>
                <c:pt idx="12501">
                  <c:v>29.140833000000001</c:v>
                </c:pt>
                <c:pt idx="12502">
                  <c:v>31.52</c:v>
                </c:pt>
                <c:pt idx="12503">
                  <c:v>32.6</c:v>
                </c:pt>
                <c:pt idx="12504">
                  <c:v>32.133333000000007</c:v>
                </c:pt>
                <c:pt idx="12505">
                  <c:v>31.87</c:v>
                </c:pt>
                <c:pt idx="12506">
                  <c:v>30.313333</c:v>
                </c:pt>
                <c:pt idx="12507">
                  <c:v>28.285832999999997</c:v>
                </c:pt>
                <c:pt idx="12508">
                  <c:v>28.322500000000002</c:v>
                </c:pt>
                <c:pt idx="12509">
                  <c:v>27.630000000000003</c:v>
                </c:pt>
                <c:pt idx="12510">
                  <c:v>29.295832999999991</c:v>
                </c:pt>
                <c:pt idx="12511">
                  <c:v>31.944999999999997</c:v>
                </c:pt>
                <c:pt idx="12512">
                  <c:v>32.3125</c:v>
                </c:pt>
                <c:pt idx="12513">
                  <c:v>31.134167000000005</c:v>
                </c:pt>
                <c:pt idx="12514">
                  <c:v>30.24</c:v>
                </c:pt>
                <c:pt idx="12515">
                  <c:v>30.233332999999991</c:v>
                </c:pt>
                <c:pt idx="12516">
                  <c:v>30.276667</c:v>
                </c:pt>
                <c:pt idx="12517">
                  <c:v>30.486666999999997</c:v>
                </c:pt>
                <c:pt idx="12518">
                  <c:v>29.29</c:v>
                </c:pt>
                <c:pt idx="12519">
                  <c:v>28.809166999999999</c:v>
                </c:pt>
                <c:pt idx="12520">
                  <c:v>27.850833000000005</c:v>
                </c:pt>
                <c:pt idx="12521">
                  <c:v>19.997499999999995</c:v>
                </c:pt>
                <c:pt idx="12522">
                  <c:v>26.062499999999996</c:v>
                </c:pt>
                <c:pt idx="12523">
                  <c:v>29.664999999999999</c:v>
                </c:pt>
                <c:pt idx="12524">
                  <c:v>33.466666999999994</c:v>
                </c:pt>
                <c:pt idx="12525">
                  <c:v>36.094167000000006</c:v>
                </c:pt>
                <c:pt idx="12526">
                  <c:v>35.344999999999999</c:v>
                </c:pt>
                <c:pt idx="12557">
                  <c:v>18.414166999999999</c:v>
                </c:pt>
                <c:pt idx="12558">
                  <c:v>17.415832999999996</c:v>
                </c:pt>
                <c:pt idx="12559">
                  <c:v>11.545</c:v>
                </c:pt>
                <c:pt idx="12560">
                  <c:v>8.625</c:v>
                </c:pt>
                <c:pt idx="12561">
                  <c:v>7.7458333000000001</c:v>
                </c:pt>
                <c:pt idx="12562">
                  <c:v>6.59</c:v>
                </c:pt>
                <c:pt idx="12563">
                  <c:v>5.0591666999999996</c:v>
                </c:pt>
                <c:pt idx="12564">
                  <c:v>3.4674999999999998</c:v>
                </c:pt>
                <c:pt idx="12565">
                  <c:v>2.4891667000000002</c:v>
                </c:pt>
                <c:pt idx="12566">
                  <c:v>2.1483333000000004</c:v>
                </c:pt>
                <c:pt idx="12567">
                  <c:v>1.4666666999999998</c:v>
                </c:pt>
                <c:pt idx="12568">
                  <c:v>1.3083332999999997</c:v>
                </c:pt>
                <c:pt idx="12569">
                  <c:v>1.6358332999999998</c:v>
                </c:pt>
                <c:pt idx="12570">
                  <c:v>3.8374999999999995</c:v>
                </c:pt>
                <c:pt idx="12571">
                  <c:v>14.46</c:v>
                </c:pt>
                <c:pt idx="12572">
                  <c:v>17.040832999999996</c:v>
                </c:pt>
                <c:pt idx="12573">
                  <c:v>14.205</c:v>
                </c:pt>
                <c:pt idx="12574">
                  <c:v>10.508332999999999</c:v>
                </c:pt>
                <c:pt idx="12575">
                  <c:v>14.385833000000002</c:v>
                </c:pt>
                <c:pt idx="12576">
                  <c:v>16.078332999999997</c:v>
                </c:pt>
                <c:pt idx="12577">
                  <c:v>15.285</c:v>
                </c:pt>
                <c:pt idx="12578">
                  <c:v>11.505833000000003</c:v>
                </c:pt>
                <c:pt idx="12579">
                  <c:v>9.0033333000000013</c:v>
                </c:pt>
                <c:pt idx="12580">
                  <c:v>6.9974999999999996</c:v>
                </c:pt>
                <c:pt idx="12581">
                  <c:v>8.4608333000000027</c:v>
                </c:pt>
                <c:pt idx="12582">
                  <c:v>9.4750000000000014</c:v>
                </c:pt>
                <c:pt idx="12583">
                  <c:v>13.383333</c:v>
                </c:pt>
                <c:pt idx="12584">
                  <c:v>11.101667000000001</c:v>
                </c:pt>
                <c:pt idx="12585">
                  <c:v>12.6325</c:v>
                </c:pt>
                <c:pt idx="12586">
                  <c:v>13.815000000000001</c:v>
                </c:pt>
                <c:pt idx="12587">
                  <c:v>13.628332999999998</c:v>
                </c:pt>
                <c:pt idx="12588">
                  <c:v>11.564167000000001</c:v>
                </c:pt>
                <c:pt idx="12589">
                  <c:v>9.9175000000000004</c:v>
                </c:pt>
                <c:pt idx="12590">
                  <c:v>8.1458333000000014</c:v>
                </c:pt>
                <c:pt idx="12591">
                  <c:v>7.0958332999999989</c:v>
                </c:pt>
                <c:pt idx="12592">
                  <c:v>6.3491666999999996</c:v>
                </c:pt>
                <c:pt idx="12593">
                  <c:v>7.4883332999999999</c:v>
                </c:pt>
                <c:pt idx="12594">
                  <c:v>12.785</c:v>
                </c:pt>
                <c:pt idx="12595">
                  <c:v>15.196667</c:v>
                </c:pt>
                <c:pt idx="12596">
                  <c:v>16.886666999999996</c:v>
                </c:pt>
                <c:pt idx="12597">
                  <c:v>23.198333000000002</c:v>
                </c:pt>
                <c:pt idx="12598">
                  <c:v>28.760833000000002</c:v>
                </c:pt>
                <c:pt idx="12599">
                  <c:v>33.099167000000001</c:v>
                </c:pt>
                <c:pt idx="12600">
                  <c:v>38.096667000000004</c:v>
                </c:pt>
                <c:pt idx="12601">
                  <c:v>37.406666999999999</c:v>
                </c:pt>
                <c:pt idx="12602">
                  <c:v>30.055833</c:v>
                </c:pt>
                <c:pt idx="12603">
                  <c:v>21.704999999999995</c:v>
                </c:pt>
                <c:pt idx="12604">
                  <c:v>19.035</c:v>
                </c:pt>
                <c:pt idx="12605">
                  <c:v>23.4</c:v>
                </c:pt>
                <c:pt idx="12606">
                  <c:v>21.869167000000001</c:v>
                </c:pt>
                <c:pt idx="12607">
                  <c:v>18.816666999999999</c:v>
                </c:pt>
                <c:pt idx="12608">
                  <c:v>11.350833000000002</c:v>
                </c:pt>
                <c:pt idx="12609">
                  <c:v>14.655000000000001</c:v>
                </c:pt>
                <c:pt idx="12610">
                  <c:v>12.27</c:v>
                </c:pt>
                <c:pt idx="12611">
                  <c:v>7.5549999999999988</c:v>
                </c:pt>
                <c:pt idx="12612">
                  <c:v>6.0891666999999998</c:v>
                </c:pt>
                <c:pt idx="12613">
                  <c:v>8.6533333000000034</c:v>
                </c:pt>
                <c:pt idx="12614">
                  <c:v>9.4383332999999983</c:v>
                </c:pt>
                <c:pt idx="12615">
                  <c:v>5.7991666999999998</c:v>
                </c:pt>
                <c:pt idx="12616">
                  <c:v>4.6983332999999989</c:v>
                </c:pt>
                <c:pt idx="12617">
                  <c:v>5.8208332999999994</c:v>
                </c:pt>
                <c:pt idx="12618">
                  <c:v>8.4633333000000004</c:v>
                </c:pt>
                <c:pt idx="12619">
                  <c:v>13.082500000000001</c:v>
                </c:pt>
                <c:pt idx="12620">
                  <c:v>15.98</c:v>
                </c:pt>
                <c:pt idx="12621">
                  <c:v>18.502499999999998</c:v>
                </c:pt>
                <c:pt idx="12622">
                  <c:v>21.256667</c:v>
                </c:pt>
                <c:pt idx="12623">
                  <c:v>17.0275</c:v>
                </c:pt>
                <c:pt idx="12624">
                  <c:v>18.311667000000003</c:v>
                </c:pt>
                <c:pt idx="12625">
                  <c:v>22.402499999999996</c:v>
                </c:pt>
                <c:pt idx="12626">
                  <c:v>21.616667000000003</c:v>
                </c:pt>
                <c:pt idx="12627">
                  <c:v>17.671666999999999</c:v>
                </c:pt>
                <c:pt idx="12628">
                  <c:v>20.179167000000003</c:v>
                </c:pt>
                <c:pt idx="12629">
                  <c:v>19.117500000000003</c:v>
                </c:pt>
                <c:pt idx="12630">
                  <c:v>21.674167000000004</c:v>
                </c:pt>
                <c:pt idx="12631">
                  <c:v>17.125833</c:v>
                </c:pt>
                <c:pt idx="12632">
                  <c:v>13.543333000000001</c:v>
                </c:pt>
                <c:pt idx="12633">
                  <c:v>15.321667</c:v>
                </c:pt>
                <c:pt idx="12634">
                  <c:v>14.092500000000003</c:v>
                </c:pt>
                <c:pt idx="12635">
                  <c:v>7.8074999999999992</c:v>
                </c:pt>
                <c:pt idx="12636">
                  <c:v>7.8441666999999988</c:v>
                </c:pt>
                <c:pt idx="12637">
                  <c:v>7.4349999999999996</c:v>
                </c:pt>
                <c:pt idx="12638">
                  <c:v>5.5924999999999994</c:v>
                </c:pt>
                <c:pt idx="12639">
                  <c:v>5.915</c:v>
                </c:pt>
                <c:pt idx="12640">
                  <c:v>6.22</c:v>
                </c:pt>
                <c:pt idx="12641">
                  <c:v>6.9158333000000001</c:v>
                </c:pt>
                <c:pt idx="12642">
                  <c:v>8.6375000000000011</c:v>
                </c:pt>
                <c:pt idx="12643">
                  <c:v>9.3908333000000006</c:v>
                </c:pt>
                <c:pt idx="12644">
                  <c:v>10.312500000000002</c:v>
                </c:pt>
                <c:pt idx="12645">
                  <c:v>10.450833000000003</c:v>
                </c:pt>
                <c:pt idx="12646">
                  <c:v>10.751667000000001</c:v>
                </c:pt>
                <c:pt idx="12647">
                  <c:v>11.266667</c:v>
                </c:pt>
                <c:pt idx="12648">
                  <c:v>10.262500000000003</c:v>
                </c:pt>
                <c:pt idx="12649">
                  <c:v>7.4950000000000001</c:v>
                </c:pt>
                <c:pt idx="12650">
                  <c:v>6.7958333</c:v>
                </c:pt>
                <c:pt idx="12651">
                  <c:v>6.5691667000000002</c:v>
                </c:pt>
                <c:pt idx="12652">
                  <c:v>5.0549999999999988</c:v>
                </c:pt>
                <c:pt idx="12653">
                  <c:v>2.5466666999999994</c:v>
                </c:pt>
                <c:pt idx="12654">
                  <c:v>3.2800000000000002</c:v>
                </c:pt>
                <c:pt idx="12655">
                  <c:v>2.7266667</c:v>
                </c:pt>
                <c:pt idx="12656">
                  <c:v>3.0308332999999998</c:v>
                </c:pt>
                <c:pt idx="12657">
                  <c:v>3.3849999999999998</c:v>
                </c:pt>
                <c:pt idx="12658">
                  <c:v>3.5149999999999997</c:v>
                </c:pt>
                <c:pt idx="12659">
                  <c:v>4.4400000000000004</c:v>
                </c:pt>
                <c:pt idx="12660">
                  <c:v>5.7416667000000006</c:v>
                </c:pt>
                <c:pt idx="12661">
                  <c:v>5.0974999999999993</c:v>
                </c:pt>
                <c:pt idx="12662">
                  <c:v>3.2491667000000004</c:v>
                </c:pt>
                <c:pt idx="12663">
                  <c:v>3.5233333000000004</c:v>
                </c:pt>
                <c:pt idx="12664">
                  <c:v>3.1741666999999998</c:v>
                </c:pt>
                <c:pt idx="12665">
                  <c:v>5.4841667000000003</c:v>
                </c:pt>
                <c:pt idx="12666">
                  <c:v>8.0616667</c:v>
                </c:pt>
                <c:pt idx="12667">
                  <c:v>9.6316666999999985</c:v>
                </c:pt>
                <c:pt idx="12668">
                  <c:v>14.385000000000002</c:v>
                </c:pt>
                <c:pt idx="12669">
                  <c:v>17.944999999999997</c:v>
                </c:pt>
                <c:pt idx="12670">
                  <c:v>21.636666999999999</c:v>
                </c:pt>
                <c:pt idx="12671">
                  <c:v>23.986666999999997</c:v>
                </c:pt>
                <c:pt idx="12672">
                  <c:v>22.985832999999996</c:v>
                </c:pt>
                <c:pt idx="12673">
                  <c:v>24.375</c:v>
                </c:pt>
                <c:pt idx="12674">
                  <c:v>21.317499999999999</c:v>
                </c:pt>
                <c:pt idx="12675">
                  <c:v>15.433333000000001</c:v>
                </c:pt>
                <c:pt idx="12676">
                  <c:v>12.535833</c:v>
                </c:pt>
                <c:pt idx="12677">
                  <c:v>13.021667000000001</c:v>
                </c:pt>
                <c:pt idx="12678">
                  <c:v>15.317500000000003</c:v>
                </c:pt>
                <c:pt idx="12679">
                  <c:v>14.860833000000001</c:v>
                </c:pt>
                <c:pt idx="12680">
                  <c:v>13.397500000000003</c:v>
                </c:pt>
                <c:pt idx="12681">
                  <c:v>8.120833300000001</c:v>
                </c:pt>
                <c:pt idx="12682">
                  <c:v>5.6908332999999995</c:v>
                </c:pt>
                <c:pt idx="12683">
                  <c:v>6.4883332999999999</c:v>
                </c:pt>
                <c:pt idx="12684">
                  <c:v>7.3333332999999996</c:v>
                </c:pt>
                <c:pt idx="12685">
                  <c:v>8.155833300000003</c:v>
                </c:pt>
                <c:pt idx="12686">
                  <c:v>9.0250000000000004</c:v>
                </c:pt>
                <c:pt idx="12687">
                  <c:v>7.3824999999999994</c:v>
                </c:pt>
                <c:pt idx="12688">
                  <c:v>6.0883333000000004</c:v>
                </c:pt>
                <c:pt idx="12689">
                  <c:v>6.5733332999999998</c:v>
                </c:pt>
                <c:pt idx="12690">
                  <c:v>14.747499999999999</c:v>
                </c:pt>
                <c:pt idx="12691">
                  <c:v>18.731667000000005</c:v>
                </c:pt>
                <c:pt idx="12692">
                  <c:v>19.989166999999991</c:v>
                </c:pt>
                <c:pt idx="12693">
                  <c:v>23.150832999999999</c:v>
                </c:pt>
                <c:pt idx="12694">
                  <c:v>22.715833</c:v>
                </c:pt>
                <c:pt idx="12695">
                  <c:v>25.109166999999999</c:v>
                </c:pt>
                <c:pt idx="12696">
                  <c:v>27.485832999999996</c:v>
                </c:pt>
                <c:pt idx="12697">
                  <c:v>35.435000000000002</c:v>
                </c:pt>
                <c:pt idx="12698">
                  <c:v>38.201666999999993</c:v>
                </c:pt>
                <c:pt idx="12699">
                  <c:v>29.998332999999992</c:v>
                </c:pt>
                <c:pt idx="12700">
                  <c:v>10.509167</c:v>
                </c:pt>
                <c:pt idx="12701">
                  <c:v>13.574167000000001</c:v>
                </c:pt>
                <c:pt idx="12702">
                  <c:v>13.010833</c:v>
                </c:pt>
                <c:pt idx="12703">
                  <c:v>10.591667000000001</c:v>
                </c:pt>
                <c:pt idx="12704">
                  <c:v>7.1374999999999993</c:v>
                </c:pt>
                <c:pt idx="12705">
                  <c:v>5.2791667000000011</c:v>
                </c:pt>
                <c:pt idx="12706">
                  <c:v>5.0658332999999995</c:v>
                </c:pt>
                <c:pt idx="12707">
                  <c:v>4.8516667000000009</c:v>
                </c:pt>
                <c:pt idx="12708">
                  <c:v>5.6741666999999989</c:v>
                </c:pt>
                <c:pt idx="12709">
                  <c:v>5.4874999999999998</c:v>
                </c:pt>
                <c:pt idx="12710">
                  <c:v>5.2908333000000001</c:v>
                </c:pt>
                <c:pt idx="12711">
                  <c:v>4.1066666999999999</c:v>
                </c:pt>
                <c:pt idx="12712">
                  <c:v>6.6599999999999993</c:v>
                </c:pt>
                <c:pt idx="12713">
                  <c:v>10.0375</c:v>
                </c:pt>
                <c:pt idx="12714">
                  <c:v>9.6166667000000015</c:v>
                </c:pt>
                <c:pt idx="12715">
                  <c:v>11.799167000000001</c:v>
                </c:pt>
                <c:pt idx="12716">
                  <c:v>16.128332999999998</c:v>
                </c:pt>
                <c:pt idx="12717">
                  <c:v>18.202499999999997</c:v>
                </c:pt>
                <c:pt idx="12718">
                  <c:v>24.394166999999999</c:v>
                </c:pt>
                <c:pt idx="12719">
                  <c:v>28.375</c:v>
                </c:pt>
                <c:pt idx="12720">
                  <c:v>31.854167000000004</c:v>
                </c:pt>
                <c:pt idx="12721">
                  <c:v>32.459166999999994</c:v>
                </c:pt>
                <c:pt idx="12722">
                  <c:v>31.644166999999999</c:v>
                </c:pt>
                <c:pt idx="12723">
                  <c:v>29.749167</c:v>
                </c:pt>
                <c:pt idx="12724">
                  <c:v>22.174167000000004</c:v>
                </c:pt>
                <c:pt idx="12725">
                  <c:v>18.659167000000004</c:v>
                </c:pt>
                <c:pt idx="12726">
                  <c:v>14.431667000000001</c:v>
                </c:pt>
                <c:pt idx="12727">
                  <c:v>16.424999999999997</c:v>
                </c:pt>
                <c:pt idx="12728">
                  <c:v>12.395000000000001</c:v>
                </c:pt>
                <c:pt idx="12729">
                  <c:v>10.625833</c:v>
                </c:pt>
                <c:pt idx="12730">
                  <c:v>10.7</c:v>
                </c:pt>
                <c:pt idx="12731">
                  <c:v>8.5241666999999985</c:v>
                </c:pt>
                <c:pt idx="12732">
                  <c:v>12.057500000000003</c:v>
                </c:pt>
                <c:pt idx="12733">
                  <c:v>14.9175</c:v>
                </c:pt>
                <c:pt idx="12734">
                  <c:v>13.891667</c:v>
                </c:pt>
                <c:pt idx="12735">
                  <c:v>1.6466666999999997</c:v>
                </c:pt>
                <c:pt idx="12736">
                  <c:v>3.6575000000000002</c:v>
                </c:pt>
                <c:pt idx="12737">
                  <c:v>9.084166699999999</c:v>
                </c:pt>
                <c:pt idx="12738">
                  <c:v>15.171667000000001</c:v>
                </c:pt>
                <c:pt idx="12739">
                  <c:v>18.663333000000002</c:v>
                </c:pt>
                <c:pt idx="12740">
                  <c:v>23.38</c:v>
                </c:pt>
                <c:pt idx="12741">
                  <c:v>25.535</c:v>
                </c:pt>
                <c:pt idx="12742">
                  <c:v>27.691666999999999</c:v>
                </c:pt>
                <c:pt idx="12743">
                  <c:v>27.070833</c:v>
                </c:pt>
                <c:pt idx="12744">
                  <c:v>25.853332999999996</c:v>
                </c:pt>
                <c:pt idx="12745">
                  <c:v>24.342499999999998</c:v>
                </c:pt>
                <c:pt idx="12746">
                  <c:v>17.857500000000005</c:v>
                </c:pt>
                <c:pt idx="12747">
                  <c:v>14.386667000000003</c:v>
                </c:pt>
                <c:pt idx="12748">
                  <c:v>11.560833000000002</c:v>
                </c:pt>
                <c:pt idx="12749">
                  <c:v>11.981667</c:v>
                </c:pt>
                <c:pt idx="12750">
                  <c:v>17.657499999999999</c:v>
                </c:pt>
                <c:pt idx="12751">
                  <c:v>17.974167000000001</c:v>
                </c:pt>
                <c:pt idx="12752">
                  <c:v>11.766667</c:v>
                </c:pt>
                <c:pt idx="12753">
                  <c:v>6.1333333000000003</c:v>
                </c:pt>
                <c:pt idx="12754">
                  <c:v>4.3108332999999988</c:v>
                </c:pt>
                <c:pt idx="12755">
                  <c:v>6.28</c:v>
                </c:pt>
                <c:pt idx="12756">
                  <c:v>7.8624999999999989</c:v>
                </c:pt>
                <c:pt idx="12757">
                  <c:v>6.568333299999999</c:v>
                </c:pt>
                <c:pt idx="12758">
                  <c:v>3.7516666999999995</c:v>
                </c:pt>
                <c:pt idx="12759">
                  <c:v>5.9283333000000002</c:v>
                </c:pt>
                <c:pt idx="12760">
                  <c:v>9.0816667000000013</c:v>
                </c:pt>
                <c:pt idx="12761">
                  <c:v>11.699167000000001</c:v>
                </c:pt>
                <c:pt idx="12762">
                  <c:v>14.469167000000002</c:v>
                </c:pt>
                <c:pt idx="12763">
                  <c:v>17.657499999999999</c:v>
                </c:pt>
                <c:pt idx="12764">
                  <c:v>21.623332999999995</c:v>
                </c:pt>
                <c:pt idx="12765">
                  <c:v>19.188332999999997</c:v>
                </c:pt>
                <c:pt idx="12766">
                  <c:v>19.292499999999997</c:v>
                </c:pt>
                <c:pt idx="12767">
                  <c:v>22.885833000000002</c:v>
                </c:pt>
                <c:pt idx="12768">
                  <c:v>24.804167000000003</c:v>
                </c:pt>
                <c:pt idx="12769">
                  <c:v>27.894166999999999</c:v>
                </c:pt>
                <c:pt idx="12770">
                  <c:v>23.280832999999998</c:v>
                </c:pt>
                <c:pt idx="12771">
                  <c:v>18.581666999999996</c:v>
                </c:pt>
                <c:pt idx="12772">
                  <c:v>10.425000000000002</c:v>
                </c:pt>
                <c:pt idx="12773">
                  <c:v>4.4866667000000007</c:v>
                </c:pt>
                <c:pt idx="12774">
                  <c:v>4.4616667000000012</c:v>
                </c:pt>
                <c:pt idx="12775">
                  <c:v>5.2416667000000006</c:v>
                </c:pt>
                <c:pt idx="12776">
                  <c:v>3.2733333000000004</c:v>
                </c:pt>
                <c:pt idx="12777">
                  <c:v>2.6966666999999998</c:v>
                </c:pt>
                <c:pt idx="12778">
                  <c:v>2.9883333000000003</c:v>
                </c:pt>
                <c:pt idx="12779">
                  <c:v>3.4275000000000002</c:v>
                </c:pt>
                <c:pt idx="12780">
                  <c:v>5.4558333000000001</c:v>
                </c:pt>
                <c:pt idx="12781">
                  <c:v>4.8116667000000009</c:v>
                </c:pt>
                <c:pt idx="12782">
                  <c:v>1.5358332999999997</c:v>
                </c:pt>
                <c:pt idx="12783">
                  <c:v>2.5691666999999998</c:v>
                </c:pt>
                <c:pt idx="12784">
                  <c:v>5.2658332999999988</c:v>
                </c:pt>
                <c:pt idx="12785">
                  <c:v>6.3249999999999993</c:v>
                </c:pt>
                <c:pt idx="12786">
                  <c:v>11.820833</c:v>
                </c:pt>
                <c:pt idx="12787">
                  <c:v>17.158332999999995</c:v>
                </c:pt>
                <c:pt idx="12788">
                  <c:v>25.221667</c:v>
                </c:pt>
                <c:pt idx="12789">
                  <c:v>34.49</c:v>
                </c:pt>
                <c:pt idx="12790">
                  <c:v>37.580833000000005</c:v>
                </c:pt>
                <c:pt idx="12791">
                  <c:v>40.697500000000005</c:v>
                </c:pt>
                <c:pt idx="12792">
                  <c:v>42.178333000000009</c:v>
                </c:pt>
                <c:pt idx="12793">
                  <c:v>44.115000000000002</c:v>
                </c:pt>
                <c:pt idx="12794">
                  <c:v>42.760833000000012</c:v>
                </c:pt>
                <c:pt idx="12795">
                  <c:v>48.446666999999998</c:v>
                </c:pt>
                <c:pt idx="12796">
                  <c:v>50.498333000000009</c:v>
                </c:pt>
                <c:pt idx="12797">
                  <c:v>50.620833000000012</c:v>
                </c:pt>
                <c:pt idx="12798">
                  <c:v>47.166667000000004</c:v>
                </c:pt>
                <c:pt idx="12799">
                  <c:v>45.42</c:v>
                </c:pt>
                <c:pt idx="12800">
                  <c:v>43.535833000000011</c:v>
                </c:pt>
                <c:pt idx="12801">
                  <c:v>40.811666999999986</c:v>
                </c:pt>
                <c:pt idx="12802">
                  <c:v>40.853333000000006</c:v>
                </c:pt>
                <c:pt idx="12803">
                  <c:v>19.577500000000001</c:v>
                </c:pt>
                <c:pt idx="12804">
                  <c:v>3.8758332999999996</c:v>
                </c:pt>
                <c:pt idx="12805">
                  <c:v>2.7925</c:v>
                </c:pt>
                <c:pt idx="12806">
                  <c:v>4.3249999999999993</c:v>
                </c:pt>
                <c:pt idx="12807">
                  <c:v>4.346666700000001</c:v>
                </c:pt>
                <c:pt idx="12808">
                  <c:v>5.9441667000000002</c:v>
                </c:pt>
                <c:pt idx="12809">
                  <c:v>4.4224999999999994</c:v>
                </c:pt>
                <c:pt idx="12810">
                  <c:v>13.455833000000002</c:v>
                </c:pt>
                <c:pt idx="12811">
                  <c:v>19.238332999999997</c:v>
                </c:pt>
                <c:pt idx="12812">
                  <c:v>29.4575</c:v>
                </c:pt>
                <c:pt idx="12813">
                  <c:v>43.234167000000006</c:v>
                </c:pt>
                <c:pt idx="12814">
                  <c:v>49.863333000000011</c:v>
                </c:pt>
                <c:pt idx="12815">
                  <c:v>58.059166999999995</c:v>
                </c:pt>
                <c:pt idx="12816">
                  <c:v>67.990832999999981</c:v>
                </c:pt>
                <c:pt idx="12817">
                  <c:v>68.935000000000002</c:v>
                </c:pt>
                <c:pt idx="12818">
                  <c:v>67.440832999999998</c:v>
                </c:pt>
                <c:pt idx="12819">
                  <c:v>66.338332999999992</c:v>
                </c:pt>
                <c:pt idx="12820">
                  <c:v>62.261666999999996</c:v>
                </c:pt>
                <c:pt idx="12821">
                  <c:v>56.945</c:v>
                </c:pt>
                <c:pt idx="12822">
                  <c:v>52.548333000000007</c:v>
                </c:pt>
                <c:pt idx="12823">
                  <c:v>47.259167000000005</c:v>
                </c:pt>
                <c:pt idx="12824">
                  <c:v>40.082500000000003</c:v>
                </c:pt>
                <c:pt idx="12825">
                  <c:v>38.116666999999993</c:v>
                </c:pt>
                <c:pt idx="12826">
                  <c:v>38.745000000000005</c:v>
                </c:pt>
                <c:pt idx="12827">
                  <c:v>36.267500000000005</c:v>
                </c:pt>
                <c:pt idx="12828">
                  <c:v>34.048333000000007</c:v>
                </c:pt>
                <c:pt idx="12829">
                  <c:v>21.8125</c:v>
                </c:pt>
                <c:pt idx="12830">
                  <c:v>9.504166699999999</c:v>
                </c:pt>
                <c:pt idx="12831">
                  <c:v>12.431667000000001</c:v>
                </c:pt>
                <c:pt idx="12832">
                  <c:v>21.471667</c:v>
                </c:pt>
                <c:pt idx="12833">
                  <c:v>17.936667</c:v>
                </c:pt>
                <c:pt idx="12834">
                  <c:v>17.878332999999998</c:v>
                </c:pt>
                <c:pt idx="12835">
                  <c:v>23.153333</c:v>
                </c:pt>
                <c:pt idx="12836">
                  <c:v>26.975833000000002</c:v>
                </c:pt>
                <c:pt idx="12837">
                  <c:v>30.582499999999996</c:v>
                </c:pt>
                <c:pt idx="12838">
                  <c:v>32.704167000000005</c:v>
                </c:pt>
                <c:pt idx="12839">
                  <c:v>34.337499999999999</c:v>
                </c:pt>
                <c:pt idx="12840">
                  <c:v>36.648333000000008</c:v>
                </c:pt>
                <c:pt idx="12841">
                  <c:v>36.895000000000003</c:v>
                </c:pt>
                <c:pt idx="12842">
                  <c:v>33.911666999999987</c:v>
                </c:pt>
                <c:pt idx="12843">
                  <c:v>25.451667</c:v>
                </c:pt>
                <c:pt idx="12844">
                  <c:v>27.053332999999995</c:v>
                </c:pt>
                <c:pt idx="12845">
                  <c:v>27.968332999999994</c:v>
                </c:pt>
                <c:pt idx="12846">
                  <c:v>23.424999999999997</c:v>
                </c:pt>
                <c:pt idx="12847">
                  <c:v>22.036667000000001</c:v>
                </c:pt>
                <c:pt idx="12848">
                  <c:v>23.270833</c:v>
                </c:pt>
                <c:pt idx="12849">
                  <c:v>22.769166999999996</c:v>
                </c:pt>
                <c:pt idx="12850">
                  <c:v>23.950832999999996</c:v>
                </c:pt>
                <c:pt idx="12851">
                  <c:v>22.97</c:v>
                </c:pt>
                <c:pt idx="12852">
                  <c:v>20.418332999999997</c:v>
                </c:pt>
                <c:pt idx="12853">
                  <c:v>20.454999999999995</c:v>
                </c:pt>
                <c:pt idx="12854">
                  <c:v>5.4408333000000004</c:v>
                </c:pt>
                <c:pt idx="12855">
                  <c:v>2.1583333000000002</c:v>
                </c:pt>
                <c:pt idx="12856">
                  <c:v>4.215833299999999</c:v>
                </c:pt>
                <c:pt idx="12857">
                  <c:v>8.994166700000001</c:v>
                </c:pt>
                <c:pt idx="12858">
                  <c:v>12.573333</c:v>
                </c:pt>
                <c:pt idx="12859">
                  <c:v>16.331666999999999</c:v>
                </c:pt>
                <c:pt idx="12860">
                  <c:v>31.6</c:v>
                </c:pt>
                <c:pt idx="12861">
                  <c:v>48.897500000000001</c:v>
                </c:pt>
                <c:pt idx="12862">
                  <c:v>52.225000000000009</c:v>
                </c:pt>
                <c:pt idx="12863">
                  <c:v>49.310832999999995</c:v>
                </c:pt>
                <c:pt idx="12864">
                  <c:v>47.872500000000002</c:v>
                </c:pt>
                <c:pt idx="12865">
                  <c:v>41.553333000000002</c:v>
                </c:pt>
                <c:pt idx="12866">
                  <c:v>32.484166999999999</c:v>
                </c:pt>
                <c:pt idx="12867">
                  <c:v>34.055833</c:v>
                </c:pt>
                <c:pt idx="12868">
                  <c:v>33.027500000000003</c:v>
                </c:pt>
                <c:pt idx="12869">
                  <c:v>29.846667</c:v>
                </c:pt>
                <c:pt idx="12870">
                  <c:v>21.991667</c:v>
                </c:pt>
                <c:pt idx="12871">
                  <c:v>33.949166999999996</c:v>
                </c:pt>
                <c:pt idx="12872">
                  <c:v>31.764999999999997</c:v>
                </c:pt>
                <c:pt idx="12873">
                  <c:v>26.825832999999996</c:v>
                </c:pt>
                <c:pt idx="12874">
                  <c:v>15.266667</c:v>
                </c:pt>
                <c:pt idx="12875">
                  <c:v>14.936667</c:v>
                </c:pt>
                <c:pt idx="12876">
                  <c:v>15.413333</c:v>
                </c:pt>
                <c:pt idx="12877">
                  <c:v>14.139999999999999</c:v>
                </c:pt>
                <c:pt idx="12878">
                  <c:v>12.096667</c:v>
                </c:pt>
                <c:pt idx="12879">
                  <c:v>11.531667000000001</c:v>
                </c:pt>
                <c:pt idx="12880">
                  <c:v>10.465000000000002</c:v>
                </c:pt>
                <c:pt idx="12881">
                  <c:v>12.994167000000001</c:v>
                </c:pt>
                <c:pt idx="12882">
                  <c:v>15.385833000000002</c:v>
                </c:pt>
                <c:pt idx="12883">
                  <c:v>14.970833000000002</c:v>
                </c:pt>
                <c:pt idx="12884">
                  <c:v>16.624167000000003</c:v>
                </c:pt>
                <c:pt idx="12885">
                  <c:v>20.309166999999999</c:v>
                </c:pt>
                <c:pt idx="12886">
                  <c:v>22.416667</c:v>
                </c:pt>
                <c:pt idx="12887">
                  <c:v>23.571667000000001</c:v>
                </c:pt>
                <c:pt idx="12888">
                  <c:v>17.708332999999996</c:v>
                </c:pt>
                <c:pt idx="12889">
                  <c:v>11.959167000000003</c:v>
                </c:pt>
                <c:pt idx="12890">
                  <c:v>12.725833</c:v>
                </c:pt>
                <c:pt idx="12891">
                  <c:v>11.924167000000001</c:v>
                </c:pt>
                <c:pt idx="12892">
                  <c:v>15.643332999999998</c:v>
                </c:pt>
                <c:pt idx="12893">
                  <c:v>14.515000000000002</c:v>
                </c:pt>
                <c:pt idx="12894">
                  <c:v>17.384167000000001</c:v>
                </c:pt>
                <c:pt idx="12895">
                  <c:v>16.317499999999999</c:v>
                </c:pt>
                <c:pt idx="12896">
                  <c:v>19.758332999999997</c:v>
                </c:pt>
                <c:pt idx="12897">
                  <c:v>17.541667</c:v>
                </c:pt>
                <c:pt idx="12898">
                  <c:v>18.39</c:v>
                </c:pt>
                <c:pt idx="12899">
                  <c:v>8.9358333000000005</c:v>
                </c:pt>
                <c:pt idx="12900">
                  <c:v>11.401667</c:v>
                </c:pt>
                <c:pt idx="12901">
                  <c:v>13.446667</c:v>
                </c:pt>
                <c:pt idx="12902">
                  <c:v>7.4725000000000001</c:v>
                </c:pt>
                <c:pt idx="12903">
                  <c:v>5.2283333000000001</c:v>
                </c:pt>
                <c:pt idx="12904">
                  <c:v>4.380833299999999</c:v>
                </c:pt>
                <c:pt idx="12905">
                  <c:v>4.4833333000000009</c:v>
                </c:pt>
                <c:pt idx="12906">
                  <c:v>8.5491666999999989</c:v>
                </c:pt>
                <c:pt idx="12907">
                  <c:v>14.183333000000001</c:v>
                </c:pt>
                <c:pt idx="12908">
                  <c:v>29.250833</c:v>
                </c:pt>
                <c:pt idx="12909">
                  <c:v>32.547499999999999</c:v>
                </c:pt>
                <c:pt idx="12910">
                  <c:v>54.006666999999993</c:v>
                </c:pt>
                <c:pt idx="12911">
                  <c:v>60.230833000000011</c:v>
                </c:pt>
                <c:pt idx="12912">
                  <c:v>52.848333000000011</c:v>
                </c:pt>
                <c:pt idx="12913">
                  <c:v>37.875</c:v>
                </c:pt>
                <c:pt idx="12914">
                  <c:v>31.383332999999997</c:v>
                </c:pt>
                <c:pt idx="12915">
                  <c:v>28.49</c:v>
                </c:pt>
                <c:pt idx="12916">
                  <c:v>31.110000000000003</c:v>
                </c:pt>
                <c:pt idx="12917">
                  <c:v>26.656666999999999</c:v>
                </c:pt>
                <c:pt idx="12918">
                  <c:v>15.954167</c:v>
                </c:pt>
                <c:pt idx="12919">
                  <c:v>18.414999999999999</c:v>
                </c:pt>
                <c:pt idx="12920">
                  <c:v>23.375</c:v>
                </c:pt>
                <c:pt idx="12921">
                  <c:v>24.301666999999995</c:v>
                </c:pt>
                <c:pt idx="12922">
                  <c:v>22.4175</c:v>
                </c:pt>
                <c:pt idx="12923">
                  <c:v>21.354167000000004</c:v>
                </c:pt>
                <c:pt idx="12924">
                  <c:v>16.370833000000001</c:v>
                </c:pt>
                <c:pt idx="12925">
                  <c:v>27.239166999999995</c:v>
                </c:pt>
                <c:pt idx="12926">
                  <c:v>27.473332999999997</c:v>
                </c:pt>
                <c:pt idx="12927">
                  <c:v>19.7575</c:v>
                </c:pt>
                <c:pt idx="12928">
                  <c:v>18.451667</c:v>
                </c:pt>
                <c:pt idx="12929">
                  <c:v>15.506667</c:v>
                </c:pt>
                <c:pt idx="12930">
                  <c:v>17.639167000000004</c:v>
                </c:pt>
                <c:pt idx="12931">
                  <c:v>21.036363999999999</c:v>
                </c:pt>
                <c:pt idx="12932">
                  <c:v>20.822500000000002</c:v>
                </c:pt>
                <c:pt idx="12933">
                  <c:v>17.064167000000001</c:v>
                </c:pt>
                <c:pt idx="12934">
                  <c:v>18.809166999999999</c:v>
                </c:pt>
                <c:pt idx="12935">
                  <c:v>21.256667</c:v>
                </c:pt>
                <c:pt idx="12936">
                  <c:v>16.114999999999998</c:v>
                </c:pt>
                <c:pt idx="12937">
                  <c:v>15.474167</c:v>
                </c:pt>
                <c:pt idx="12938">
                  <c:v>15.7225</c:v>
                </c:pt>
                <c:pt idx="12939">
                  <c:v>13.739999999999998</c:v>
                </c:pt>
                <c:pt idx="12940">
                  <c:v>10.802500000000002</c:v>
                </c:pt>
                <c:pt idx="12941">
                  <c:v>10.897500000000003</c:v>
                </c:pt>
                <c:pt idx="12942">
                  <c:v>11.828333000000001</c:v>
                </c:pt>
                <c:pt idx="12943">
                  <c:v>10.760833</c:v>
                </c:pt>
                <c:pt idx="12944">
                  <c:v>7.8166666999999999</c:v>
                </c:pt>
                <c:pt idx="12945">
                  <c:v>5.8141666999999995</c:v>
                </c:pt>
                <c:pt idx="12946">
                  <c:v>6.0291667000000002</c:v>
                </c:pt>
                <c:pt idx="12947">
                  <c:v>6.7474999999999996</c:v>
                </c:pt>
                <c:pt idx="12948">
                  <c:v>6.9733333000000011</c:v>
                </c:pt>
                <c:pt idx="12949">
                  <c:v>9.5725000000000033</c:v>
                </c:pt>
                <c:pt idx="12950">
                  <c:v>8.084166699999999</c:v>
                </c:pt>
                <c:pt idx="12951">
                  <c:v>7.9291666999999997</c:v>
                </c:pt>
                <c:pt idx="12952">
                  <c:v>8.2833332999999989</c:v>
                </c:pt>
                <c:pt idx="12954">
                  <c:v>10.016363999999999</c:v>
                </c:pt>
                <c:pt idx="12955">
                  <c:v>14.565000000000001</c:v>
                </c:pt>
                <c:pt idx="12956">
                  <c:v>20.227499999999996</c:v>
                </c:pt>
                <c:pt idx="12957">
                  <c:v>21.969166999999995</c:v>
                </c:pt>
                <c:pt idx="12958">
                  <c:v>25.399166999999995</c:v>
                </c:pt>
                <c:pt idx="12959">
                  <c:v>27.339167000000003</c:v>
                </c:pt>
                <c:pt idx="12960">
                  <c:v>27.805833</c:v>
                </c:pt>
                <c:pt idx="12961">
                  <c:v>27.149166999999995</c:v>
                </c:pt>
                <c:pt idx="12962">
                  <c:v>15.804167</c:v>
                </c:pt>
                <c:pt idx="12963">
                  <c:v>14.243332999999998</c:v>
                </c:pt>
                <c:pt idx="12964">
                  <c:v>15.575833000000003</c:v>
                </c:pt>
                <c:pt idx="12965">
                  <c:v>12.439167000000001</c:v>
                </c:pt>
                <c:pt idx="12966">
                  <c:v>14.184166999999999</c:v>
                </c:pt>
                <c:pt idx="12967">
                  <c:v>19.815000000000001</c:v>
                </c:pt>
                <c:pt idx="12968">
                  <c:v>14.355000000000002</c:v>
                </c:pt>
                <c:pt idx="12969">
                  <c:v>19.864999999999995</c:v>
                </c:pt>
                <c:pt idx="12970">
                  <c:v>26.488332999999994</c:v>
                </c:pt>
                <c:pt idx="12971">
                  <c:v>26.835000000000001</c:v>
                </c:pt>
                <c:pt idx="12972">
                  <c:v>8.8116667</c:v>
                </c:pt>
                <c:pt idx="12973">
                  <c:v>4.7024999999999997</c:v>
                </c:pt>
                <c:pt idx="12974">
                  <c:v>6.4424999999999999</c:v>
                </c:pt>
                <c:pt idx="12975">
                  <c:v>5.8541666999999995</c:v>
                </c:pt>
                <c:pt idx="12976">
                  <c:v>8.485833300000003</c:v>
                </c:pt>
                <c:pt idx="12977">
                  <c:v>15.589167</c:v>
                </c:pt>
                <c:pt idx="12978">
                  <c:v>21.339167000000003</c:v>
                </c:pt>
                <c:pt idx="12979">
                  <c:v>22.944167</c:v>
                </c:pt>
                <c:pt idx="12980">
                  <c:v>23.208332999999996</c:v>
                </c:pt>
                <c:pt idx="12981">
                  <c:v>22.36</c:v>
                </c:pt>
                <c:pt idx="12982">
                  <c:v>18.224999999999998</c:v>
                </c:pt>
                <c:pt idx="12983">
                  <c:v>19.827500000000001</c:v>
                </c:pt>
                <c:pt idx="12984">
                  <c:v>19.769166999999996</c:v>
                </c:pt>
                <c:pt idx="12985">
                  <c:v>16.442499999999992</c:v>
                </c:pt>
                <c:pt idx="12986">
                  <c:v>15.011667000000001</c:v>
                </c:pt>
                <c:pt idx="12987">
                  <c:v>12.868333</c:v>
                </c:pt>
                <c:pt idx="12988">
                  <c:v>12.868333</c:v>
                </c:pt>
                <c:pt idx="12989">
                  <c:v>9.8325000000000031</c:v>
                </c:pt>
                <c:pt idx="12990">
                  <c:v>13.779167000000001</c:v>
                </c:pt>
                <c:pt idx="12991">
                  <c:v>10.395833000000001</c:v>
                </c:pt>
                <c:pt idx="12992">
                  <c:v>9.7116666999999985</c:v>
                </c:pt>
                <c:pt idx="12993">
                  <c:v>8.552500000000002</c:v>
                </c:pt>
                <c:pt idx="12994">
                  <c:v>6.6358332999999989</c:v>
                </c:pt>
                <c:pt idx="12995">
                  <c:v>8.5066667000000002</c:v>
                </c:pt>
                <c:pt idx="12996">
                  <c:v>9.8775000000000031</c:v>
                </c:pt>
                <c:pt idx="12997">
                  <c:v>8.155833300000003</c:v>
                </c:pt>
                <c:pt idx="12998">
                  <c:v>8.7383332999999972</c:v>
                </c:pt>
                <c:pt idx="12999">
                  <c:v>7.5666666999999999</c:v>
                </c:pt>
                <c:pt idx="13000">
                  <c:v>4.8049999999999988</c:v>
                </c:pt>
                <c:pt idx="13001">
                  <c:v>6.5108332999999989</c:v>
                </c:pt>
                <c:pt idx="13002">
                  <c:v>9.3816667000000002</c:v>
                </c:pt>
                <c:pt idx="13003">
                  <c:v>14.062500000000002</c:v>
                </c:pt>
                <c:pt idx="13004">
                  <c:v>18.499167</c:v>
                </c:pt>
                <c:pt idx="13005">
                  <c:v>18.697500000000005</c:v>
                </c:pt>
                <c:pt idx="13006">
                  <c:v>21.145</c:v>
                </c:pt>
                <c:pt idx="13007">
                  <c:v>21.883332999999997</c:v>
                </c:pt>
                <c:pt idx="13008">
                  <c:v>21.695</c:v>
                </c:pt>
                <c:pt idx="13009">
                  <c:v>20.905832999999998</c:v>
                </c:pt>
                <c:pt idx="13010">
                  <c:v>20.772499999999997</c:v>
                </c:pt>
                <c:pt idx="13011">
                  <c:v>18.150832999999999</c:v>
                </c:pt>
                <c:pt idx="13012">
                  <c:v>17.79</c:v>
                </c:pt>
                <c:pt idx="13013">
                  <c:v>10.714166999999998</c:v>
                </c:pt>
                <c:pt idx="13014">
                  <c:v>16.1525</c:v>
                </c:pt>
                <c:pt idx="13015">
                  <c:v>12.383333</c:v>
                </c:pt>
                <c:pt idx="13016">
                  <c:v>12.789167000000001</c:v>
                </c:pt>
                <c:pt idx="13017">
                  <c:v>15.491667</c:v>
                </c:pt>
                <c:pt idx="13018">
                  <c:v>15.660833</c:v>
                </c:pt>
                <c:pt idx="13019">
                  <c:v>11.7</c:v>
                </c:pt>
                <c:pt idx="13020">
                  <c:v>8.8316667000000013</c:v>
                </c:pt>
                <c:pt idx="13021">
                  <c:v>4.0708333000000003</c:v>
                </c:pt>
                <c:pt idx="13022">
                  <c:v>4.8366667000000012</c:v>
                </c:pt>
                <c:pt idx="13023">
                  <c:v>5.0191667000000004</c:v>
                </c:pt>
                <c:pt idx="13024">
                  <c:v>5.14</c:v>
                </c:pt>
                <c:pt idx="13025">
                  <c:v>5.1249999999999991</c:v>
                </c:pt>
                <c:pt idx="13026">
                  <c:v>13.293333000000001</c:v>
                </c:pt>
                <c:pt idx="13027">
                  <c:v>18.499167</c:v>
                </c:pt>
                <c:pt idx="13028">
                  <c:v>24.73</c:v>
                </c:pt>
                <c:pt idx="13029">
                  <c:v>27.006667</c:v>
                </c:pt>
                <c:pt idx="13030">
                  <c:v>29.786666999999998</c:v>
                </c:pt>
                <c:pt idx="13031">
                  <c:v>32.628333000000019</c:v>
                </c:pt>
                <c:pt idx="13032">
                  <c:v>32.624167</c:v>
                </c:pt>
                <c:pt idx="13033">
                  <c:v>31.564167000000001</c:v>
                </c:pt>
                <c:pt idx="13034">
                  <c:v>29.374167000000003</c:v>
                </c:pt>
                <c:pt idx="13035">
                  <c:v>33.865833000000002</c:v>
                </c:pt>
                <c:pt idx="13036">
                  <c:v>37.13833300000001</c:v>
                </c:pt>
                <c:pt idx="13037">
                  <c:v>39.336666999999998</c:v>
                </c:pt>
                <c:pt idx="13038">
                  <c:v>39.357499999999995</c:v>
                </c:pt>
                <c:pt idx="13039">
                  <c:v>37.713333000000013</c:v>
                </c:pt>
                <c:pt idx="13040">
                  <c:v>32.035833000000011</c:v>
                </c:pt>
                <c:pt idx="13041">
                  <c:v>26.212499999999995</c:v>
                </c:pt>
                <c:pt idx="13042">
                  <c:v>23.108332999999991</c:v>
                </c:pt>
                <c:pt idx="13043">
                  <c:v>20.7075</c:v>
                </c:pt>
                <c:pt idx="13044">
                  <c:v>22.031666999999999</c:v>
                </c:pt>
                <c:pt idx="13045">
                  <c:v>13.786667</c:v>
                </c:pt>
                <c:pt idx="13046">
                  <c:v>20.772499999999997</c:v>
                </c:pt>
                <c:pt idx="13047">
                  <c:v>18.991667</c:v>
                </c:pt>
                <c:pt idx="13048">
                  <c:v>19.459999999999997</c:v>
                </c:pt>
                <c:pt idx="13049">
                  <c:v>18.138332999999996</c:v>
                </c:pt>
                <c:pt idx="13050">
                  <c:v>20.691666999999999</c:v>
                </c:pt>
                <c:pt idx="13051">
                  <c:v>25.473332999999997</c:v>
                </c:pt>
                <c:pt idx="13052">
                  <c:v>27.689167000000001</c:v>
                </c:pt>
                <c:pt idx="13053">
                  <c:v>27.124167000000003</c:v>
                </c:pt>
                <c:pt idx="13054">
                  <c:v>25.317499999999999</c:v>
                </c:pt>
                <c:pt idx="13055">
                  <c:v>26.401667</c:v>
                </c:pt>
                <c:pt idx="13056">
                  <c:v>23.720832999999995</c:v>
                </c:pt>
                <c:pt idx="13057">
                  <c:v>24.129166999999999</c:v>
                </c:pt>
                <c:pt idx="13058">
                  <c:v>22.459167000000001</c:v>
                </c:pt>
                <c:pt idx="13059">
                  <c:v>21.124167000000003</c:v>
                </c:pt>
                <c:pt idx="13060">
                  <c:v>22.430833</c:v>
                </c:pt>
                <c:pt idx="13061">
                  <c:v>19.135833000000005</c:v>
                </c:pt>
                <c:pt idx="13062">
                  <c:v>23.899166999999995</c:v>
                </c:pt>
                <c:pt idx="13063">
                  <c:v>23.082499999999996</c:v>
                </c:pt>
                <c:pt idx="13064">
                  <c:v>21.218332999999998</c:v>
                </c:pt>
                <c:pt idx="13065">
                  <c:v>17.575832999999996</c:v>
                </c:pt>
                <c:pt idx="13066">
                  <c:v>15.370833000000003</c:v>
                </c:pt>
                <c:pt idx="13067">
                  <c:v>13.049167000000001</c:v>
                </c:pt>
                <c:pt idx="13068">
                  <c:v>12.857500000000002</c:v>
                </c:pt>
                <c:pt idx="13069">
                  <c:v>11.221666999999998</c:v>
                </c:pt>
                <c:pt idx="13070">
                  <c:v>13.969167000000002</c:v>
                </c:pt>
                <c:pt idx="13071">
                  <c:v>17.724999999999998</c:v>
                </c:pt>
                <c:pt idx="13072">
                  <c:v>15.525833</c:v>
                </c:pt>
                <c:pt idx="13073">
                  <c:v>16.413333000000002</c:v>
                </c:pt>
                <c:pt idx="13074">
                  <c:v>20.702499999999997</c:v>
                </c:pt>
                <c:pt idx="13075">
                  <c:v>24.730833000000001</c:v>
                </c:pt>
                <c:pt idx="13076">
                  <c:v>28.515000000000001</c:v>
                </c:pt>
                <c:pt idx="13077">
                  <c:v>28.797499999999996</c:v>
                </c:pt>
                <c:pt idx="13078">
                  <c:v>27.281666999999995</c:v>
                </c:pt>
                <c:pt idx="13079">
                  <c:v>26.983332999999988</c:v>
                </c:pt>
                <c:pt idx="13080">
                  <c:v>25.54</c:v>
                </c:pt>
                <c:pt idx="13081">
                  <c:v>24.405832999999998</c:v>
                </c:pt>
                <c:pt idx="13082">
                  <c:v>27.560832999999995</c:v>
                </c:pt>
                <c:pt idx="13083">
                  <c:v>25.678332999999995</c:v>
                </c:pt>
                <c:pt idx="13084">
                  <c:v>23.110833000000003</c:v>
                </c:pt>
                <c:pt idx="13085">
                  <c:v>23.164999999999999</c:v>
                </c:pt>
                <c:pt idx="13086">
                  <c:v>13.1</c:v>
                </c:pt>
                <c:pt idx="13087">
                  <c:v>21.018332999999991</c:v>
                </c:pt>
                <c:pt idx="13088">
                  <c:v>20.751667000000001</c:v>
                </c:pt>
                <c:pt idx="13089">
                  <c:v>14.036667</c:v>
                </c:pt>
                <c:pt idx="13090">
                  <c:v>9.6983332999999998</c:v>
                </c:pt>
                <c:pt idx="13091">
                  <c:v>7.5733332999999998</c:v>
                </c:pt>
                <c:pt idx="13092">
                  <c:v>12.163333</c:v>
                </c:pt>
                <c:pt idx="13093">
                  <c:v>8.7933332999999987</c:v>
                </c:pt>
                <c:pt idx="13094">
                  <c:v>6.2974999999999994</c:v>
                </c:pt>
                <c:pt idx="13095">
                  <c:v>4.5074999999999994</c:v>
                </c:pt>
                <c:pt idx="13096">
                  <c:v>7.8766667000000012</c:v>
                </c:pt>
                <c:pt idx="13097">
                  <c:v>11.217500000000001</c:v>
                </c:pt>
                <c:pt idx="13098">
                  <c:v>15.985000000000001</c:v>
                </c:pt>
                <c:pt idx="13099">
                  <c:v>17.357500000000005</c:v>
                </c:pt>
                <c:pt idx="13100">
                  <c:v>19.398332999999997</c:v>
                </c:pt>
                <c:pt idx="13101">
                  <c:v>20.128332999999998</c:v>
                </c:pt>
                <c:pt idx="13102">
                  <c:v>20.34</c:v>
                </c:pt>
                <c:pt idx="13103">
                  <c:v>21.565832999999998</c:v>
                </c:pt>
                <c:pt idx="13104">
                  <c:v>20.315833000000001</c:v>
                </c:pt>
                <c:pt idx="13105">
                  <c:v>21.089167</c:v>
                </c:pt>
                <c:pt idx="13106">
                  <c:v>21.106667000000005</c:v>
                </c:pt>
                <c:pt idx="13107">
                  <c:v>20.015833000000001</c:v>
                </c:pt>
                <c:pt idx="13108">
                  <c:v>19.661667000000001</c:v>
                </c:pt>
                <c:pt idx="13109">
                  <c:v>18.001667000000001</c:v>
                </c:pt>
                <c:pt idx="13110">
                  <c:v>11.278332999999998</c:v>
                </c:pt>
                <c:pt idx="13111">
                  <c:v>11.638332999999999</c:v>
                </c:pt>
                <c:pt idx="13112">
                  <c:v>11.981667</c:v>
                </c:pt>
                <c:pt idx="13113">
                  <c:v>11.201666999999999</c:v>
                </c:pt>
                <c:pt idx="13114">
                  <c:v>10.656667000000002</c:v>
                </c:pt>
                <c:pt idx="13115">
                  <c:v>6.7858333000000002</c:v>
                </c:pt>
                <c:pt idx="13116">
                  <c:v>3.9966666999999996</c:v>
                </c:pt>
                <c:pt idx="13117">
                  <c:v>5.8549999999999995</c:v>
                </c:pt>
                <c:pt idx="13118">
                  <c:v>7.1383333000000002</c:v>
                </c:pt>
                <c:pt idx="13119">
                  <c:v>6.4308332999999998</c:v>
                </c:pt>
                <c:pt idx="13120">
                  <c:v>8.4241666999999989</c:v>
                </c:pt>
                <c:pt idx="13121">
                  <c:v>12.105</c:v>
                </c:pt>
                <c:pt idx="13122">
                  <c:v>17.204167000000005</c:v>
                </c:pt>
                <c:pt idx="13123">
                  <c:v>21.499167</c:v>
                </c:pt>
                <c:pt idx="13124">
                  <c:v>22.431667000000001</c:v>
                </c:pt>
                <c:pt idx="13125">
                  <c:v>20.391667000000005</c:v>
                </c:pt>
                <c:pt idx="13126">
                  <c:v>21.068332999999992</c:v>
                </c:pt>
                <c:pt idx="13127">
                  <c:v>21.851666999999999</c:v>
                </c:pt>
                <c:pt idx="13128">
                  <c:v>22.229167</c:v>
                </c:pt>
                <c:pt idx="13129">
                  <c:v>22.148332999999997</c:v>
                </c:pt>
                <c:pt idx="13130">
                  <c:v>18.315833000000001</c:v>
                </c:pt>
                <c:pt idx="13131">
                  <c:v>18.454167000000005</c:v>
                </c:pt>
                <c:pt idx="13132">
                  <c:v>17.502499999999998</c:v>
                </c:pt>
                <c:pt idx="13133">
                  <c:v>16.738332999999997</c:v>
                </c:pt>
                <c:pt idx="13134">
                  <c:v>17.825832999999996</c:v>
                </c:pt>
                <c:pt idx="13135">
                  <c:v>16.669167000000005</c:v>
                </c:pt>
                <c:pt idx="13136">
                  <c:v>13.190833</c:v>
                </c:pt>
                <c:pt idx="13137">
                  <c:v>12.274166999999998</c:v>
                </c:pt>
                <c:pt idx="13138">
                  <c:v>11.612500000000002</c:v>
                </c:pt>
                <c:pt idx="13139">
                  <c:v>16.459167000000001</c:v>
                </c:pt>
                <c:pt idx="13140">
                  <c:v>10.405000000000001</c:v>
                </c:pt>
                <c:pt idx="13141">
                  <c:v>4.7683333000000001</c:v>
                </c:pt>
                <c:pt idx="13142">
                  <c:v>3.625</c:v>
                </c:pt>
                <c:pt idx="13143">
                  <c:v>4.1666667000000004</c:v>
                </c:pt>
                <c:pt idx="13144">
                  <c:v>5.5549999999999988</c:v>
                </c:pt>
                <c:pt idx="13145">
                  <c:v>10.636667000000001</c:v>
                </c:pt>
                <c:pt idx="13146">
                  <c:v>13.282500000000002</c:v>
                </c:pt>
                <c:pt idx="13147">
                  <c:v>13.544166999999998</c:v>
                </c:pt>
                <c:pt idx="13148">
                  <c:v>17.464999999999996</c:v>
                </c:pt>
                <c:pt idx="13149">
                  <c:v>18.489999999999991</c:v>
                </c:pt>
                <c:pt idx="13150">
                  <c:v>20.23</c:v>
                </c:pt>
                <c:pt idx="13151">
                  <c:v>21.663333000000002</c:v>
                </c:pt>
                <c:pt idx="13152">
                  <c:v>22.122499999999995</c:v>
                </c:pt>
                <c:pt idx="13153">
                  <c:v>22.630832999999999</c:v>
                </c:pt>
                <c:pt idx="13154">
                  <c:v>25.683332999999998</c:v>
                </c:pt>
                <c:pt idx="13155">
                  <c:v>23.305</c:v>
                </c:pt>
                <c:pt idx="13156">
                  <c:v>23.329167000000005</c:v>
                </c:pt>
                <c:pt idx="13157">
                  <c:v>26.588332999999992</c:v>
                </c:pt>
                <c:pt idx="13158">
                  <c:v>23.234999999999999</c:v>
                </c:pt>
                <c:pt idx="13159">
                  <c:v>21.714167000000003</c:v>
                </c:pt>
                <c:pt idx="13160">
                  <c:v>19.575832999999996</c:v>
                </c:pt>
                <c:pt idx="13161">
                  <c:v>18.537500000000001</c:v>
                </c:pt>
                <c:pt idx="13162">
                  <c:v>9.1233332999999988</c:v>
                </c:pt>
                <c:pt idx="13163">
                  <c:v>6.8841666999999989</c:v>
                </c:pt>
                <c:pt idx="13164">
                  <c:v>10.615</c:v>
                </c:pt>
                <c:pt idx="13165">
                  <c:v>13.865833000000002</c:v>
                </c:pt>
                <c:pt idx="13166">
                  <c:v>15.166667</c:v>
                </c:pt>
                <c:pt idx="13167">
                  <c:v>12.566667000000002</c:v>
                </c:pt>
                <c:pt idx="13168">
                  <c:v>9.1399999999999988</c:v>
                </c:pt>
                <c:pt idx="13169">
                  <c:v>11.985000000000001</c:v>
                </c:pt>
                <c:pt idx="13170">
                  <c:v>17.548332999999996</c:v>
                </c:pt>
                <c:pt idx="13171">
                  <c:v>19.343332999999998</c:v>
                </c:pt>
                <c:pt idx="13172">
                  <c:v>18.873332999999995</c:v>
                </c:pt>
                <c:pt idx="13173">
                  <c:v>20.228332999999992</c:v>
                </c:pt>
                <c:pt idx="13174">
                  <c:v>21.981667000000002</c:v>
                </c:pt>
                <c:pt idx="13175">
                  <c:v>24.480832999999997</c:v>
                </c:pt>
                <c:pt idx="13176">
                  <c:v>26.642499999999991</c:v>
                </c:pt>
                <c:pt idx="13177">
                  <c:v>25.154167000000005</c:v>
                </c:pt>
                <c:pt idx="13178">
                  <c:v>24.34375</c:v>
                </c:pt>
                <c:pt idx="13180">
                  <c:v>13.362500000000004</c:v>
                </c:pt>
                <c:pt idx="13181">
                  <c:v>14.689167000000001</c:v>
                </c:pt>
                <c:pt idx="13182">
                  <c:v>14.056667000000003</c:v>
                </c:pt>
                <c:pt idx="13183">
                  <c:v>12.678332999999999</c:v>
                </c:pt>
                <c:pt idx="13184">
                  <c:v>9.6683332999999987</c:v>
                </c:pt>
                <c:pt idx="13185">
                  <c:v>6.0524999999999993</c:v>
                </c:pt>
                <c:pt idx="13186">
                  <c:v>10.379167000000002</c:v>
                </c:pt>
                <c:pt idx="13187">
                  <c:v>12.093333000000001</c:v>
                </c:pt>
                <c:pt idx="13188">
                  <c:v>12.786667</c:v>
                </c:pt>
                <c:pt idx="13189">
                  <c:v>9.9575000000000031</c:v>
                </c:pt>
                <c:pt idx="13190">
                  <c:v>5.9924999999999997</c:v>
                </c:pt>
                <c:pt idx="13191">
                  <c:v>3.42</c:v>
                </c:pt>
                <c:pt idx="13192">
                  <c:v>8.1258333</c:v>
                </c:pt>
                <c:pt idx="13193">
                  <c:v>10.360000000000001</c:v>
                </c:pt>
                <c:pt idx="13197">
                  <c:v>0</c:v>
                </c:pt>
                <c:pt idx="13198">
                  <c:v>11.547999999999998</c:v>
                </c:pt>
                <c:pt idx="13199">
                  <c:v>20.308332999999998</c:v>
                </c:pt>
                <c:pt idx="13200">
                  <c:v>22.482499999999998</c:v>
                </c:pt>
                <c:pt idx="13201">
                  <c:v>22.606667000000005</c:v>
                </c:pt>
                <c:pt idx="13202">
                  <c:v>22.036667000000001</c:v>
                </c:pt>
                <c:pt idx="13203">
                  <c:v>23.326667</c:v>
                </c:pt>
                <c:pt idx="13204">
                  <c:v>20.315833000000001</c:v>
                </c:pt>
                <c:pt idx="13205">
                  <c:v>14.342500000000003</c:v>
                </c:pt>
                <c:pt idx="13206">
                  <c:v>24.355</c:v>
                </c:pt>
                <c:pt idx="13207">
                  <c:v>22.611667000000004</c:v>
                </c:pt>
                <c:pt idx="13208">
                  <c:v>19.426666999999991</c:v>
                </c:pt>
                <c:pt idx="13209">
                  <c:v>16.025832999999995</c:v>
                </c:pt>
                <c:pt idx="13210">
                  <c:v>14.977500000000003</c:v>
                </c:pt>
                <c:pt idx="13211">
                  <c:v>10.485000000000001</c:v>
                </c:pt>
                <c:pt idx="13212">
                  <c:v>9.3625000000000025</c:v>
                </c:pt>
                <c:pt idx="13213">
                  <c:v>8.8441666999999988</c:v>
                </c:pt>
                <c:pt idx="13214">
                  <c:v>10.322500000000002</c:v>
                </c:pt>
                <c:pt idx="13215">
                  <c:v>8.5500000000000007</c:v>
                </c:pt>
                <c:pt idx="13216">
                  <c:v>12.730833000000001</c:v>
                </c:pt>
                <c:pt idx="13217">
                  <c:v>14.099</c:v>
                </c:pt>
                <c:pt idx="13218">
                  <c:v>6.193333299999999</c:v>
                </c:pt>
                <c:pt idx="13219">
                  <c:v>17.712499999999995</c:v>
                </c:pt>
                <c:pt idx="13220">
                  <c:v>18.791667</c:v>
                </c:pt>
                <c:pt idx="13221">
                  <c:v>22.873332999999995</c:v>
                </c:pt>
                <c:pt idx="13222">
                  <c:v>25.365832999999995</c:v>
                </c:pt>
                <c:pt idx="13223">
                  <c:v>25.974999999999998</c:v>
                </c:pt>
                <c:pt idx="13224">
                  <c:v>26.439999999999998</c:v>
                </c:pt>
                <c:pt idx="13225">
                  <c:v>25.754999999999999</c:v>
                </c:pt>
                <c:pt idx="13226">
                  <c:v>24.489166999999991</c:v>
                </c:pt>
                <c:pt idx="13227">
                  <c:v>14.790833000000001</c:v>
                </c:pt>
                <c:pt idx="13228">
                  <c:v>16.815833000000001</c:v>
                </c:pt>
                <c:pt idx="13229">
                  <c:v>19.110833000000003</c:v>
                </c:pt>
                <c:pt idx="13230">
                  <c:v>18.472499999999997</c:v>
                </c:pt>
                <c:pt idx="13231">
                  <c:v>13.155833000000003</c:v>
                </c:pt>
                <c:pt idx="13232">
                  <c:v>8.1216666999999987</c:v>
                </c:pt>
                <c:pt idx="13233">
                  <c:v>5.978333300000001</c:v>
                </c:pt>
                <c:pt idx="13234">
                  <c:v>8.2983332999999995</c:v>
                </c:pt>
                <c:pt idx="13235">
                  <c:v>8.4408333000000013</c:v>
                </c:pt>
                <c:pt idx="13236">
                  <c:v>10.39</c:v>
                </c:pt>
                <c:pt idx="13237">
                  <c:v>11.265000000000002</c:v>
                </c:pt>
                <c:pt idx="13238">
                  <c:v>12.873333000000002</c:v>
                </c:pt>
                <c:pt idx="13239">
                  <c:v>12.675833000000003</c:v>
                </c:pt>
                <c:pt idx="13240">
                  <c:v>11.183333000000001</c:v>
                </c:pt>
                <c:pt idx="13241">
                  <c:v>13.53</c:v>
                </c:pt>
                <c:pt idx="13242">
                  <c:v>20.704999999999995</c:v>
                </c:pt>
                <c:pt idx="13243">
                  <c:v>24.341667000000001</c:v>
                </c:pt>
                <c:pt idx="13244">
                  <c:v>26.14</c:v>
                </c:pt>
                <c:pt idx="13245">
                  <c:v>26.344166999999999</c:v>
                </c:pt>
                <c:pt idx="13246">
                  <c:v>27.213332999999995</c:v>
                </c:pt>
                <c:pt idx="13247">
                  <c:v>29.529167000000001</c:v>
                </c:pt>
                <c:pt idx="13248">
                  <c:v>31.108332999999991</c:v>
                </c:pt>
                <c:pt idx="13249">
                  <c:v>30.555</c:v>
                </c:pt>
                <c:pt idx="13250">
                  <c:v>16.214167000000003</c:v>
                </c:pt>
                <c:pt idx="13251">
                  <c:v>13.946667</c:v>
                </c:pt>
                <c:pt idx="13252">
                  <c:v>16.091667000000001</c:v>
                </c:pt>
                <c:pt idx="13253">
                  <c:v>13.504167000000001</c:v>
                </c:pt>
                <c:pt idx="13254">
                  <c:v>11.771667000000001</c:v>
                </c:pt>
                <c:pt idx="13255">
                  <c:v>8.0916667000000011</c:v>
                </c:pt>
                <c:pt idx="13256">
                  <c:v>9.8875000000000028</c:v>
                </c:pt>
                <c:pt idx="13257">
                  <c:v>13.264166999999999</c:v>
                </c:pt>
                <c:pt idx="13258">
                  <c:v>16.900832999999995</c:v>
                </c:pt>
                <c:pt idx="13259">
                  <c:v>14.406667000000002</c:v>
                </c:pt>
                <c:pt idx="13260">
                  <c:v>14.528332999999998</c:v>
                </c:pt>
                <c:pt idx="13261">
                  <c:v>12.128332999999998</c:v>
                </c:pt>
                <c:pt idx="13262">
                  <c:v>3.9975000000000001</c:v>
                </c:pt>
                <c:pt idx="13263">
                  <c:v>0.59083332999999993</c:v>
                </c:pt>
                <c:pt idx="13264">
                  <c:v>3.0133333000000002</c:v>
                </c:pt>
                <c:pt idx="13265">
                  <c:v>8.4975000000000005</c:v>
                </c:pt>
                <c:pt idx="13266">
                  <c:v>19.476666999999996</c:v>
                </c:pt>
                <c:pt idx="13267">
                  <c:v>25.462499999999991</c:v>
                </c:pt>
                <c:pt idx="13268">
                  <c:v>30.155833000000001</c:v>
                </c:pt>
                <c:pt idx="13269">
                  <c:v>34.030833000000001</c:v>
                </c:pt>
                <c:pt idx="13270">
                  <c:v>34.466666999999994</c:v>
                </c:pt>
                <c:pt idx="13271">
                  <c:v>35.24</c:v>
                </c:pt>
                <c:pt idx="13272">
                  <c:v>35.079167000000005</c:v>
                </c:pt>
                <c:pt idx="13273">
                  <c:v>34.196667000000005</c:v>
                </c:pt>
                <c:pt idx="13274">
                  <c:v>33.480833000000004</c:v>
                </c:pt>
                <c:pt idx="13275">
                  <c:v>30.907499999999995</c:v>
                </c:pt>
                <c:pt idx="13276">
                  <c:v>32.513333000000003</c:v>
                </c:pt>
                <c:pt idx="13277">
                  <c:v>25.3675</c:v>
                </c:pt>
                <c:pt idx="13278">
                  <c:v>25.849167000000001</c:v>
                </c:pt>
                <c:pt idx="13279">
                  <c:v>28.012499999999996</c:v>
                </c:pt>
                <c:pt idx="13280">
                  <c:v>25.677499999999995</c:v>
                </c:pt>
                <c:pt idx="13281">
                  <c:v>26.658332999999995</c:v>
                </c:pt>
                <c:pt idx="13282">
                  <c:v>24.927499999999991</c:v>
                </c:pt>
                <c:pt idx="13283">
                  <c:v>21.645</c:v>
                </c:pt>
                <c:pt idx="13284">
                  <c:v>22.406666999999995</c:v>
                </c:pt>
                <c:pt idx="13285">
                  <c:v>21.992499999999996</c:v>
                </c:pt>
                <c:pt idx="13286">
                  <c:v>10.503333</c:v>
                </c:pt>
                <c:pt idx="13287">
                  <c:v>9.2358333000000012</c:v>
                </c:pt>
                <c:pt idx="13288">
                  <c:v>8.691666699999999</c:v>
                </c:pt>
                <c:pt idx="13289">
                  <c:v>11.465000000000002</c:v>
                </c:pt>
                <c:pt idx="13290">
                  <c:v>14.56</c:v>
                </c:pt>
                <c:pt idx="13291">
                  <c:v>18.226666999999996</c:v>
                </c:pt>
                <c:pt idx="13292">
                  <c:v>20.835833000000001</c:v>
                </c:pt>
                <c:pt idx="13293">
                  <c:v>22.913333000000002</c:v>
                </c:pt>
                <c:pt idx="13294">
                  <c:v>36.69333300000001</c:v>
                </c:pt>
                <c:pt idx="13295">
                  <c:v>31.947500000000002</c:v>
                </c:pt>
                <c:pt idx="13296">
                  <c:v>25.065832999999998</c:v>
                </c:pt>
                <c:pt idx="13297">
                  <c:v>20.23</c:v>
                </c:pt>
                <c:pt idx="13298">
                  <c:v>13.555000000000001</c:v>
                </c:pt>
                <c:pt idx="13299">
                  <c:v>10.901667</c:v>
                </c:pt>
                <c:pt idx="13300">
                  <c:v>9.3550000000000022</c:v>
                </c:pt>
                <c:pt idx="13301">
                  <c:v>7.2766667000000007</c:v>
                </c:pt>
                <c:pt idx="13302">
                  <c:v>9.7916666999999986</c:v>
                </c:pt>
                <c:pt idx="13303">
                  <c:v>5.6491667000000003</c:v>
                </c:pt>
                <c:pt idx="13304">
                  <c:v>6.1974999999999989</c:v>
                </c:pt>
                <c:pt idx="13305">
                  <c:v>9.7449999999999992</c:v>
                </c:pt>
                <c:pt idx="13306">
                  <c:v>11.262500000000003</c:v>
                </c:pt>
                <c:pt idx="13307">
                  <c:v>9.0950000000000006</c:v>
                </c:pt>
                <c:pt idx="13308">
                  <c:v>6.2633333000000002</c:v>
                </c:pt>
                <c:pt idx="13309">
                  <c:v>5.1241666999999991</c:v>
                </c:pt>
                <c:pt idx="13310">
                  <c:v>10.284166999999998</c:v>
                </c:pt>
                <c:pt idx="13311">
                  <c:v>3.9691667000000002</c:v>
                </c:pt>
                <c:pt idx="13312">
                  <c:v>3.7475000000000005</c:v>
                </c:pt>
                <c:pt idx="13313">
                  <c:v>6.5741667000000001</c:v>
                </c:pt>
                <c:pt idx="13314">
                  <c:v>13.324167000000001</c:v>
                </c:pt>
                <c:pt idx="13315">
                  <c:v>21.492499999999996</c:v>
                </c:pt>
                <c:pt idx="13316">
                  <c:v>25.7</c:v>
                </c:pt>
                <c:pt idx="13317">
                  <c:v>22.327500000000001</c:v>
                </c:pt>
                <c:pt idx="13318">
                  <c:v>28.610833000000003</c:v>
                </c:pt>
                <c:pt idx="13319">
                  <c:v>31.310832999999999</c:v>
                </c:pt>
                <c:pt idx="13320">
                  <c:v>35.952500000000001</c:v>
                </c:pt>
                <c:pt idx="13321">
                  <c:v>36.360833</c:v>
                </c:pt>
                <c:pt idx="13322">
                  <c:v>33.886666999999989</c:v>
                </c:pt>
                <c:pt idx="13323">
                  <c:v>33.088333000000013</c:v>
                </c:pt>
                <c:pt idx="13324">
                  <c:v>29.064999999999998</c:v>
                </c:pt>
                <c:pt idx="13325">
                  <c:v>32.884999999999998</c:v>
                </c:pt>
                <c:pt idx="13326">
                  <c:v>36.8825</c:v>
                </c:pt>
                <c:pt idx="13327">
                  <c:v>45.318333000000003</c:v>
                </c:pt>
                <c:pt idx="13328">
                  <c:v>38.854166999999997</c:v>
                </c:pt>
                <c:pt idx="13329">
                  <c:v>13.713332999999999</c:v>
                </c:pt>
                <c:pt idx="13330">
                  <c:v>11.865000000000002</c:v>
                </c:pt>
                <c:pt idx="13331">
                  <c:v>25.571667000000001</c:v>
                </c:pt>
                <c:pt idx="13332">
                  <c:v>28.651667000000003</c:v>
                </c:pt>
                <c:pt idx="13333">
                  <c:v>17.741667</c:v>
                </c:pt>
                <c:pt idx="13334">
                  <c:v>18.473332999999997</c:v>
                </c:pt>
                <c:pt idx="13335">
                  <c:v>15.041666999999999</c:v>
                </c:pt>
                <c:pt idx="13336">
                  <c:v>8.9650000000000034</c:v>
                </c:pt>
                <c:pt idx="13337">
                  <c:v>19.297499999999996</c:v>
                </c:pt>
                <c:pt idx="13338">
                  <c:v>28.678332999999995</c:v>
                </c:pt>
                <c:pt idx="13339">
                  <c:v>32.877499999999998</c:v>
                </c:pt>
                <c:pt idx="13340">
                  <c:v>32.665000000000006</c:v>
                </c:pt>
                <c:pt idx="13341">
                  <c:v>43.048333000000007</c:v>
                </c:pt>
                <c:pt idx="13342">
                  <c:v>60.501666999999998</c:v>
                </c:pt>
                <c:pt idx="13343">
                  <c:v>69.019166999999996</c:v>
                </c:pt>
                <c:pt idx="13344">
                  <c:v>68.126666999999998</c:v>
                </c:pt>
                <c:pt idx="13345">
                  <c:v>66.918333000000004</c:v>
                </c:pt>
                <c:pt idx="13346">
                  <c:v>49.420833000000002</c:v>
                </c:pt>
                <c:pt idx="13347">
                  <c:v>35.151666999999989</c:v>
                </c:pt>
                <c:pt idx="13348">
                  <c:v>26.515000000000001</c:v>
                </c:pt>
                <c:pt idx="13349">
                  <c:v>25.891667000000005</c:v>
                </c:pt>
                <c:pt idx="13350">
                  <c:v>14.475833000000002</c:v>
                </c:pt>
                <c:pt idx="13351">
                  <c:v>21.744999999999997</c:v>
                </c:pt>
                <c:pt idx="13352">
                  <c:v>16.934166999999999</c:v>
                </c:pt>
                <c:pt idx="13353">
                  <c:v>11.808333000000001</c:v>
                </c:pt>
                <c:pt idx="13354">
                  <c:v>10.727500000000001</c:v>
                </c:pt>
                <c:pt idx="13355">
                  <c:v>9.5866667000000003</c:v>
                </c:pt>
                <c:pt idx="13356">
                  <c:v>5.1274999999999986</c:v>
                </c:pt>
                <c:pt idx="13357">
                  <c:v>6.4300000000000006</c:v>
                </c:pt>
                <c:pt idx="13358">
                  <c:v>15.121666999999999</c:v>
                </c:pt>
                <c:pt idx="13359">
                  <c:v>7.1224999999999987</c:v>
                </c:pt>
                <c:pt idx="13360">
                  <c:v>6.4050000000000002</c:v>
                </c:pt>
                <c:pt idx="13361">
                  <c:v>13.797500000000001</c:v>
                </c:pt>
                <c:pt idx="13362">
                  <c:v>17.935832999999995</c:v>
                </c:pt>
                <c:pt idx="13363">
                  <c:v>20.344166999999999</c:v>
                </c:pt>
                <c:pt idx="13364">
                  <c:v>25.310832999999999</c:v>
                </c:pt>
                <c:pt idx="13365">
                  <c:v>27.046666999999996</c:v>
                </c:pt>
                <c:pt idx="13366">
                  <c:v>30.054167000000003</c:v>
                </c:pt>
                <c:pt idx="13367">
                  <c:v>31.430833</c:v>
                </c:pt>
                <c:pt idx="13368">
                  <c:v>30.454167000000005</c:v>
                </c:pt>
                <c:pt idx="13369">
                  <c:v>30.548332999999996</c:v>
                </c:pt>
                <c:pt idx="13370">
                  <c:v>32.988333000000011</c:v>
                </c:pt>
                <c:pt idx="13371">
                  <c:v>36.465833000000003</c:v>
                </c:pt>
                <c:pt idx="13372">
                  <c:v>34.319166999999993</c:v>
                </c:pt>
                <c:pt idx="13373">
                  <c:v>29.128332999999998</c:v>
                </c:pt>
                <c:pt idx="13374">
                  <c:v>24.552499999999991</c:v>
                </c:pt>
                <c:pt idx="13375">
                  <c:v>20.911667000000001</c:v>
                </c:pt>
                <c:pt idx="13376">
                  <c:v>11.450000000000001</c:v>
                </c:pt>
                <c:pt idx="13377">
                  <c:v>7.0216666999999999</c:v>
                </c:pt>
                <c:pt idx="13378">
                  <c:v>16.444999999999997</c:v>
                </c:pt>
                <c:pt idx="13379">
                  <c:v>17.892499999999991</c:v>
                </c:pt>
                <c:pt idx="13380">
                  <c:v>10.646667000000001</c:v>
                </c:pt>
                <c:pt idx="13381">
                  <c:v>11.552500000000002</c:v>
                </c:pt>
                <c:pt idx="13382">
                  <c:v>14.112500000000002</c:v>
                </c:pt>
                <c:pt idx="13383">
                  <c:v>14.326667</c:v>
                </c:pt>
                <c:pt idx="13384">
                  <c:v>11.65</c:v>
                </c:pt>
                <c:pt idx="13385">
                  <c:v>13.246666999999999</c:v>
                </c:pt>
                <c:pt idx="13386">
                  <c:v>12.016667</c:v>
                </c:pt>
                <c:pt idx="13387">
                  <c:v>14.815556000000004</c:v>
                </c:pt>
                <c:pt idx="13388">
                  <c:v>16.807500000000001</c:v>
                </c:pt>
                <c:pt idx="13389">
                  <c:v>13.839167</c:v>
                </c:pt>
                <c:pt idx="13390">
                  <c:v>14.916667</c:v>
                </c:pt>
                <c:pt idx="13391">
                  <c:v>15.580833</c:v>
                </c:pt>
                <c:pt idx="13392">
                  <c:v>13.600833</c:v>
                </c:pt>
                <c:pt idx="13393">
                  <c:v>11.573333</c:v>
                </c:pt>
                <c:pt idx="13394">
                  <c:v>8.5208333000000014</c:v>
                </c:pt>
                <c:pt idx="13395">
                  <c:v>7.464999999999999</c:v>
                </c:pt>
                <c:pt idx="13396">
                  <c:v>7.1558332999999994</c:v>
                </c:pt>
                <c:pt idx="13397">
                  <c:v>8.681666700000001</c:v>
                </c:pt>
                <c:pt idx="13398">
                  <c:v>8.876666700000003</c:v>
                </c:pt>
                <c:pt idx="13399">
                  <c:v>10.655833000000003</c:v>
                </c:pt>
                <c:pt idx="13400">
                  <c:v>9.8108333000000005</c:v>
                </c:pt>
                <c:pt idx="13401">
                  <c:v>9.7416666999999997</c:v>
                </c:pt>
                <c:pt idx="13402">
                  <c:v>9.4983332999999988</c:v>
                </c:pt>
                <c:pt idx="13403">
                  <c:v>10.453333000000002</c:v>
                </c:pt>
                <c:pt idx="13404">
                  <c:v>37.232500000000009</c:v>
                </c:pt>
                <c:pt idx="13405">
                  <c:v>38.083333000000003</c:v>
                </c:pt>
                <c:pt idx="13406">
                  <c:v>30.787499999999998</c:v>
                </c:pt>
                <c:pt idx="13407">
                  <c:v>27.230833000000001</c:v>
                </c:pt>
                <c:pt idx="13408">
                  <c:v>23.908332999999992</c:v>
                </c:pt>
                <c:pt idx="13409">
                  <c:v>20.288332999999998</c:v>
                </c:pt>
                <c:pt idx="13410">
                  <c:v>22.889167</c:v>
                </c:pt>
                <c:pt idx="13411">
                  <c:v>24.029167000000001</c:v>
                </c:pt>
                <c:pt idx="13412">
                  <c:v>25.47</c:v>
                </c:pt>
                <c:pt idx="13413">
                  <c:v>24.852499999999996</c:v>
                </c:pt>
                <c:pt idx="13414">
                  <c:v>26.137499999999999</c:v>
                </c:pt>
                <c:pt idx="13415">
                  <c:v>25.676666999999995</c:v>
                </c:pt>
                <c:pt idx="13416">
                  <c:v>25.4175</c:v>
                </c:pt>
                <c:pt idx="13417">
                  <c:v>24.144166999999999</c:v>
                </c:pt>
                <c:pt idx="13418">
                  <c:v>23.638332999999996</c:v>
                </c:pt>
                <c:pt idx="13419">
                  <c:v>17.885833000000002</c:v>
                </c:pt>
                <c:pt idx="13420">
                  <c:v>25.792499999999997</c:v>
                </c:pt>
                <c:pt idx="13421">
                  <c:v>25.928332999999991</c:v>
                </c:pt>
                <c:pt idx="13422">
                  <c:v>22.474999999999998</c:v>
                </c:pt>
                <c:pt idx="13423">
                  <c:v>24.546666999999996</c:v>
                </c:pt>
                <c:pt idx="13424">
                  <c:v>19.814167000000005</c:v>
                </c:pt>
                <c:pt idx="13425">
                  <c:v>11.893333</c:v>
                </c:pt>
                <c:pt idx="13426">
                  <c:v>8.2816666999999988</c:v>
                </c:pt>
                <c:pt idx="13427">
                  <c:v>5.3108332999999988</c:v>
                </c:pt>
                <c:pt idx="13428">
                  <c:v>41.575000000000003</c:v>
                </c:pt>
                <c:pt idx="13429">
                  <c:v>39.025000000000006</c:v>
                </c:pt>
                <c:pt idx="13430">
                  <c:v>28.192499999999995</c:v>
                </c:pt>
                <c:pt idx="13431">
                  <c:v>26.0075</c:v>
                </c:pt>
                <c:pt idx="13432">
                  <c:v>21.967499999999998</c:v>
                </c:pt>
                <c:pt idx="13433">
                  <c:v>22.964999999999996</c:v>
                </c:pt>
                <c:pt idx="13434">
                  <c:v>24.418332999999997</c:v>
                </c:pt>
                <c:pt idx="13435">
                  <c:v>24.145833</c:v>
                </c:pt>
                <c:pt idx="13436">
                  <c:v>25.549167000000001</c:v>
                </c:pt>
                <c:pt idx="13437">
                  <c:v>25.117500000000003</c:v>
                </c:pt>
                <c:pt idx="13438">
                  <c:v>21.259167000000001</c:v>
                </c:pt>
                <c:pt idx="13439">
                  <c:v>19.984166999999996</c:v>
                </c:pt>
                <c:pt idx="13440">
                  <c:v>20.059166999999999</c:v>
                </c:pt>
                <c:pt idx="13441">
                  <c:v>31.238332999999997</c:v>
                </c:pt>
                <c:pt idx="13442">
                  <c:v>30.165832999999996</c:v>
                </c:pt>
                <c:pt idx="13443">
                  <c:v>26.084167000000001</c:v>
                </c:pt>
                <c:pt idx="13444">
                  <c:v>23.978332999999992</c:v>
                </c:pt>
                <c:pt idx="13445">
                  <c:v>23.558332999999998</c:v>
                </c:pt>
                <c:pt idx="13446">
                  <c:v>21.889167</c:v>
                </c:pt>
                <c:pt idx="13447">
                  <c:v>19.309166999999999</c:v>
                </c:pt>
                <c:pt idx="13448">
                  <c:v>16.356667000000005</c:v>
                </c:pt>
                <c:pt idx="13449">
                  <c:v>15.352500000000004</c:v>
                </c:pt>
                <c:pt idx="13450">
                  <c:v>14.213332999999999</c:v>
                </c:pt>
                <c:pt idx="13451">
                  <c:v>10.809167</c:v>
                </c:pt>
                <c:pt idx="13452">
                  <c:v>8.3575000000000053</c:v>
                </c:pt>
                <c:pt idx="13453">
                  <c:v>8.308333300000001</c:v>
                </c:pt>
                <c:pt idx="13454">
                  <c:v>6.9966667000000005</c:v>
                </c:pt>
                <c:pt idx="13455">
                  <c:v>7.2974999999999994</c:v>
                </c:pt>
                <c:pt idx="13456">
                  <c:v>8.6825000000000028</c:v>
                </c:pt>
                <c:pt idx="13457">
                  <c:v>10.003333</c:v>
                </c:pt>
                <c:pt idx="13458">
                  <c:v>14.035833</c:v>
                </c:pt>
                <c:pt idx="13459">
                  <c:v>20.852499999999996</c:v>
                </c:pt>
                <c:pt idx="13460">
                  <c:v>22.824166999999999</c:v>
                </c:pt>
                <c:pt idx="13461">
                  <c:v>21.8325</c:v>
                </c:pt>
                <c:pt idx="13462">
                  <c:v>21.301666999999995</c:v>
                </c:pt>
                <c:pt idx="13463">
                  <c:v>22.796666999999996</c:v>
                </c:pt>
                <c:pt idx="13464">
                  <c:v>23.07</c:v>
                </c:pt>
                <c:pt idx="13465">
                  <c:v>23.142499999999991</c:v>
                </c:pt>
                <c:pt idx="13466">
                  <c:v>22.946666999999998</c:v>
                </c:pt>
                <c:pt idx="13467">
                  <c:v>22.796666999999996</c:v>
                </c:pt>
                <c:pt idx="13468">
                  <c:v>22.733332999999991</c:v>
                </c:pt>
                <c:pt idx="13469">
                  <c:v>22.498332999999992</c:v>
                </c:pt>
                <c:pt idx="13470">
                  <c:v>20.862499999999997</c:v>
                </c:pt>
                <c:pt idx="13471">
                  <c:v>17.444999999999997</c:v>
                </c:pt>
                <c:pt idx="13472">
                  <c:v>13.601667000000001</c:v>
                </c:pt>
                <c:pt idx="13473">
                  <c:v>13.659167</c:v>
                </c:pt>
                <c:pt idx="13474">
                  <c:v>14.091667000000001</c:v>
                </c:pt>
                <c:pt idx="13475">
                  <c:v>12.33</c:v>
                </c:pt>
                <c:pt idx="13476">
                  <c:v>7.7758333000000004</c:v>
                </c:pt>
                <c:pt idx="13477">
                  <c:v>11.976667000000003</c:v>
                </c:pt>
                <c:pt idx="13478">
                  <c:v>10.738332999999999</c:v>
                </c:pt>
                <c:pt idx="13479">
                  <c:v>12.94</c:v>
                </c:pt>
                <c:pt idx="13480">
                  <c:v>14.31</c:v>
                </c:pt>
                <c:pt idx="13481">
                  <c:v>14.823333</c:v>
                </c:pt>
                <c:pt idx="13482">
                  <c:v>20.52</c:v>
                </c:pt>
                <c:pt idx="13483">
                  <c:v>20.148332999999997</c:v>
                </c:pt>
                <c:pt idx="13484">
                  <c:v>20.843332999999998</c:v>
                </c:pt>
                <c:pt idx="13485">
                  <c:v>23.661667000000001</c:v>
                </c:pt>
                <c:pt idx="13486">
                  <c:v>26.554167000000003</c:v>
                </c:pt>
                <c:pt idx="13487">
                  <c:v>26.522499999999997</c:v>
                </c:pt>
                <c:pt idx="13488">
                  <c:v>28.1525</c:v>
                </c:pt>
                <c:pt idx="13489">
                  <c:v>26.311667000000003</c:v>
                </c:pt>
                <c:pt idx="13490">
                  <c:v>19.948332999999998</c:v>
                </c:pt>
                <c:pt idx="13491">
                  <c:v>13.719999999999999</c:v>
                </c:pt>
                <c:pt idx="13492">
                  <c:v>12.345000000000002</c:v>
                </c:pt>
                <c:pt idx="13493">
                  <c:v>11.143332999999998</c:v>
                </c:pt>
                <c:pt idx="13494">
                  <c:v>15.840833</c:v>
                </c:pt>
                <c:pt idx="13495">
                  <c:v>17.308332999999998</c:v>
                </c:pt>
                <c:pt idx="13496">
                  <c:v>18.801666999999995</c:v>
                </c:pt>
                <c:pt idx="13497">
                  <c:v>15.7075</c:v>
                </c:pt>
                <c:pt idx="13498">
                  <c:v>10.228332999999999</c:v>
                </c:pt>
                <c:pt idx="13499">
                  <c:v>11.279167000000001</c:v>
                </c:pt>
                <c:pt idx="13500">
                  <c:v>6.9966667000000005</c:v>
                </c:pt>
                <c:pt idx="13501">
                  <c:v>10.332500000000001</c:v>
                </c:pt>
                <c:pt idx="13502">
                  <c:v>3.6549999999999998</c:v>
                </c:pt>
                <c:pt idx="13503">
                  <c:v>4.5424999999999995</c:v>
                </c:pt>
                <c:pt idx="13504">
                  <c:v>9.9975000000000005</c:v>
                </c:pt>
                <c:pt idx="13505">
                  <c:v>14.485833000000001</c:v>
                </c:pt>
                <c:pt idx="13506">
                  <c:v>21.264167</c:v>
                </c:pt>
                <c:pt idx="13507">
                  <c:v>23.237500000000001</c:v>
                </c:pt>
                <c:pt idx="13508">
                  <c:v>21.999167</c:v>
                </c:pt>
                <c:pt idx="13509">
                  <c:v>22.641667000000005</c:v>
                </c:pt>
                <c:pt idx="13510">
                  <c:v>24.653333</c:v>
                </c:pt>
                <c:pt idx="13511">
                  <c:v>24.584999999999997</c:v>
                </c:pt>
                <c:pt idx="13512">
                  <c:v>24.709167000000001</c:v>
                </c:pt>
                <c:pt idx="13513">
                  <c:v>25.126667000000001</c:v>
                </c:pt>
                <c:pt idx="13514">
                  <c:v>24.782499999999992</c:v>
                </c:pt>
                <c:pt idx="13515">
                  <c:v>23.128332999999998</c:v>
                </c:pt>
                <c:pt idx="13516">
                  <c:v>20.798332999999996</c:v>
                </c:pt>
                <c:pt idx="13517">
                  <c:v>19.039166999999999</c:v>
                </c:pt>
                <c:pt idx="13518">
                  <c:v>15.606667</c:v>
                </c:pt>
                <c:pt idx="13519">
                  <c:v>17.975833000000002</c:v>
                </c:pt>
                <c:pt idx="13520">
                  <c:v>19.341667000000001</c:v>
                </c:pt>
                <c:pt idx="13521">
                  <c:v>18.542499999999997</c:v>
                </c:pt>
                <c:pt idx="13522">
                  <c:v>17.253332999999998</c:v>
                </c:pt>
                <c:pt idx="13523">
                  <c:v>17.649166999999995</c:v>
                </c:pt>
                <c:pt idx="13524">
                  <c:v>15.738332999999999</c:v>
                </c:pt>
                <c:pt idx="13525">
                  <c:v>14.873333000000002</c:v>
                </c:pt>
                <c:pt idx="13526">
                  <c:v>12.334167000000001</c:v>
                </c:pt>
                <c:pt idx="13527">
                  <c:v>15.88</c:v>
                </c:pt>
                <c:pt idx="13528">
                  <c:v>18.145</c:v>
                </c:pt>
                <c:pt idx="13529">
                  <c:v>24.857500000000005</c:v>
                </c:pt>
                <c:pt idx="13530">
                  <c:v>30.704999999999995</c:v>
                </c:pt>
                <c:pt idx="13531">
                  <c:v>34.344166999999999</c:v>
                </c:pt>
                <c:pt idx="13532">
                  <c:v>34.074166999999996</c:v>
                </c:pt>
                <c:pt idx="13533">
                  <c:v>32.245833000000012</c:v>
                </c:pt>
                <c:pt idx="13534">
                  <c:v>34.670833000000002</c:v>
                </c:pt>
                <c:pt idx="13535">
                  <c:v>35.535000000000004</c:v>
                </c:pt>
                <c:pt idx="13536">
                  <c:v>36.954999999999998</c:v>
                </c:pt>
                <c:pt idx="13537">
                  <c:v>37.484999999999999</c:v>
                </c:pt>
                <c:pt idx="13538">
                  <c:v>38.215000000000003</c:v>
                </c:pt>
                <c:pt idx="13539">
                  <c:v>38.797500000000007</c:v>
                </c:pt>
                <c:pt idx="13540">
                  <c:v>33.987499999999997</c:v>
                </c:pt>
                <c:pt idx="13541">
                  <c:v>28.2775</c:v>
                </c:pt>
                <c:pt idx="13542">
                  <c:v>30.439999999999998</c:v>
                </c:pt>
                <c:pt idx="13543">
                  <c:v>30.105833000000001</c:v>
                </c:pt>
                <c:pt idx="13544">
                  <c:v>27.882499999999997</c:v>
                </c:pt>
                <c:pt idx="13545">
                  <c:v>26.982499999999998</c:v>
                </c:pt>
                <c:pt idx="13546">
                  <c:v>28.077500000000001</c:v>
                </c:pt>
                <c:pt idx="13547">
                  <c:v>30.754999999999999</c:v>
                </c:pt>
                <c:pt idx="13548">
                  <c:v>30.533332999999995</c:v>
                </c:pt>
                <c:pt idx="13549">
                  <c:v>25.0275</c:v>
                </c:pt>
                <c:pt idx="13550">
                  <c:v>24.540832999999996</c:v>
                </c:pt>
                <c:pt idx="13551">
                  <c:v>26.358332999999991</c:v>
                </c:pt>
                <c:pt idx="13552">
                  <c:v>22.024166999999995</c:v>
                </c:pt>
                <c:pt idx="13553">
                  <c:v>20.284999999999997</c:v>
                </c:pt>
                <c:pt idx="13554">
                  <c:v>24.929167</c:v>
                </c:pt>
                <c:pt idx="13555">
                  <c:v>30.751667000000001</c:v>
                </c:pt>
                <c:pt idx="13556">
                  <c:v>35.642500000000005</c:v>
                </c:pt>
                <c:pt idx="13557">
                  <c:v>35.459166999999994</c:v>
                </c:pt>
                <c:pt idx="13558">
                  <c:v>36.940833000000005</c:v>
                </c:pt>
                <c:pt idx="13559">
                  <c:v>37.045000000000002</c:v>
                </c:pt>
                <c:pt idx="13560">
                  <c:v>37.074166999999996</c:v>
                </c:pt>
                <c:pt idx="13561">
                  <c:v>35.711666999999998</c:v>
                </c:pt>
                <c:pt idx="13562">
                  <c:v>35.354999999999997</c:v>
                </c:pt>
                <c:pt idx="13563">
                  <c:v>33.552500000000002</c:v>
                </c:pt>
                <c:pt idx="13564">
                  <c:v>33.504166999999995</c:v>
                </c:pt>
                <c:pt idx="13565">
                  <c:v>29.630000000000003</c:v>
                </c:pt>
                <c:pt idx="13566">
                  <c:v>26.288332999999998</c:v>
                </c:pt>
                <c:pt idx="13567">
                  <c:v>26.120833000000001</c:v>
                </c:pt>
                <c:pt idx="13568">
                  <c:v>31.445832999999997</c:v>
                </c:pt>
                <c:pt idx="13569">
                  <c:v>32.480000000000004</c:v>
                </c:pt>
                <c:pt idx="13570">
                  <c:v>33.202500000000008</c:v>
                </c:pt>
                <c:pt idx="13571">
                  <c:v>33.898333000000008</c:v>
                </c:pt>
                <c:pt idx="13572">
                  <c:v>34.296667000000006</c:v>
                </c:pt>
                <c:pt idx="13573">
                  <c:v>29.725833000000002</c:v>
                </c:pt>
                <c:pt idx="13574">
                  <c:v>29.356667000000005</c:v>
                </c:pt>
                <c:pt idx="13575">
                  <c:v>21.996666999999995</c:v>
                </c:pt>
                <c:pt idx="13576">
                  <c:v>14.220833000000001</c:v>
                </c:pt>
                <c:pt idx="13577">
                  <c:v>24.586666999999991</c:v>
                </c:pt>
                <c:pt idx="13578">
                  <c:v>27.578332999999997</c:v>
                </c:pt>
                <c:pt idx="13579">
                  <c:v>31.727499999999996</c:v>
                </c:pt>
                <c:pt idx="13580">
                  <c:v>35.121666999999995</c:v>
                </c:pt>
                <c:pt idx="13581">
                  <c:v>37.389166999999993</c:v>
                </c:pt>
                <c:pt idx="13582">
                  <c:v>37.6875</c:v>
                </c:pt>
                <c:pt idx="13583">
                  <c:v>39.726667000000006</c:v>
                </c:pt>
                <c:pt idx="13584">
                  <c:v>42.265833000000008</c:v>
                </c:pt>
                <c:pt idx="13585">
                  <c:v>51.47</c:v>
                </c:pt>
                <c:pt idx="13586">
                  <c:v>45.345833000000006</c:v>
                </c:pt>
                <c:pt idx="13587">
                  <c:v>41.065000000000005</c:v>
                </c:pt>
                <c:pt idx="13588">
                  <c:v>39.106666999999995</c:v>
                </c:pt>
                <c:pt idx="13589">
                  <c:v>33.984999999999999</c:v>
                </c:pt>
                <c:pt idx="13590">
                  <c:v>27.125</c:v>
                </c:pt>
                <c:pt idx="13591">
                  <c:v>24.650000000000002</c:v>
                </c:pt>
                <c:pt idx="13592">
                  <c:v>25.635000000000005</c:v>
                </c:pt>
                <c:pt idx="13593">
                  <c:v>25.085832999999997</c:v>
                </c:pt>
                <c:pt idx="13594">
                  <c:v>22.604167000000004</c:v>
                </c:pt>
                <c:pt idx="13595">
                  <c:v>18.399999999999999</c:v>
                </c:pt>
                <c:pt idx="13596">
                  <c:v>15.718332999999999</c:v>
                </c:pt>
                <c:pt idx="13597">
                  <c:v>17.719166999999999</c:v>
                </c:pt>
                <c:pt idx="13598">
                  <c:v>16.289166999999996</c:v>
                </c:pt>
                <c:pt idx="13599">
                  <c:v>12.462500000000002</c:v>
                </c:pt>
                <c:pt idx="13600">
                  <c:v>11.391667</c:v>
                </c:pt>
                <c:pt idx="13601">
                  <c:v>11.465833000000002</c:v>
                </c:pt>
                <c:pt idx="13602">
                  <c:v>28.790832999999996</c:v>
                </c:pt>
                <c:pt idx="13603">
                  <c:v>46.249167</c:v>
                </c:pt>
                <c:pt idx="13604">
                  <c:v>45.143333000000013</c:v>
                </c:pt>
                <c:pt idx="13605">
                  <c:v>34.665833000000013</c:v>
                </c:pt>
                <c:pt idx="13606">
                  <c:v>36.880832999999996</c:v>
                </c:pt>
                <c:pt idx="13607">
                  <c:v>37.623333000000009</c:v>
                </c:pt>
                <c:pt idx="13608">
                  <c:v>39.108333000000009</c:v>
                </c:pt>
                <c:pt idx="13609">
                  <c:v>39.719167000000006</c:v>
                </c:pt>
                <c:pt idx="13610">
                  <c:v>39.160000000000004</c:v>
                </c:pt>
                <c:pt idx="13611">
                  <c:v>33.901666999999989</c:v>
                </c:pt>
                <c:pt idx="13612">
                  <c:v>39.560833000000002</c:v>
                </c:pt>
                <c:pt idx="13613">
                  <c:v>40.092500000000008</c:v>
                </c:pt>
                <c:pt idx="13614">
                  <c:v>36.582500000000003</c:v>
                </c:pt>
                <c:pt idx="13615">
                  <c:v>29.322500000000002</c:v>
                </c:pt>
                <c:pt idx="13616">
                  <c:v>24.2775</c:v>
                </c:pt>
                <c:pt idx="13617">
                  <c:v>18.436667</c:v>
                </c:pt>
                <c:pt idx="13618">
                  <c:v>18.169167000000005</c:v>
                </c:pt>
                <c:pt idx="13619">
                  <c:v>15.28</c:v>
                </c:pt>
                <c:pt idx="13620">
                  <c:v>19.096667</c:v>
                </c:pt>
                <c:pt idx="13621">
                  <c:v>17.5075</c:v>
                </c:pt>
                <c:pt idx="13622">
                  <c:v>6.3958332999999987</c:v>
                </c:pt>
                <c:pt idx="13623">
                  <c:v>7.8358333</c:v>
                </c:pt>
                <c:pt idx="13624">
                  <c:v>12.051667</c:v>
                </c:pt>
                <c:pt idx="13625">
                  <c:v>15.624166999999998</c:v>
                </c:pt>
                <c:pt idx="13626">
                  <c:v>24.489166999999991</c:v>
                </c:pt>
                <c:pt idx="13627">
                  <c:v>25.826667</c:v>
                </c:pt>
                <c:pt idx="13628">
                  <c:v>22.063332999999997</c:v>
                </c:pt>
                <c:pt idx="13629">
                  <c:v>22.960832999999997</c:v>
                </c:pt>
                <c:pt idx="13630">
                  <c:v>22.164999999999999</c:v>
                </c:pt>
                <c:pt idx="13631">
                  <c:v>21.330832999999995</c:v>
                </c:pt>
                <c:pt idx="13632">
                  <c:v>19.916667</c:v>
                </c:pt>
                <c:pt idx="13633">
                  <c:v>21.015833000000001</c:v>
                </c:pt>
                <c:pt idx="13634">
                  <c:v>21.49</c:v>
                </c:pt>
                <c:pt idx="13635">
                  <c:v>20.505832999999996</c:v>
                </c:pt>
                <c:pt idx="13636">
                  <c:v>20.555</c:v>
                </c:pt>
                <c:pt idx="13637">
                  <c:v>18.766667000000002</c:v>
                </c:pt>
                <c:pt idx="13638">
                  <c:v>5.9008333000000004</c:v>
                </c:pt>
                <c:pt idx="13639">
                  <c:v>11.338332999999999</c:v>
                </c:pt>
                <c:pt idx="13640">
                  <c:v>16.244167000000001</c:v>
                </c:pt>
                <c:pt idx="13641">
                  <c:v>14.342500000000003</c:v>
                </c:pt>
                <c:pt idx="13642">
                  <c:v>13.946667</c:v>
                </c:pt>
                <c:pt idx="13643">
                  <c:v>17.732500000000002</c:v>
                </c:pt>
                <c:pt idx="13644">
                  <c:v>16.537500000000001</c:v>
                </c:pt>
                <c:pt idx="13645">
                  <c:v>9.2341666999999994</c:v>
                </c:pt>
                <c:pt idx="13646">
                  <c:v>2.3549999999999995</c:v>
                </c:pt>
                <c:pt idx="13647">
                  <c:v>7.2050000000000001</c:v>
                </c:pt>
                <c:pt idx="13648">
                  <c:v>5.0408333000000001</c:v>
                </c:pt>
                <c:pt idx="13649">
                  <c:v>12.552500000000002</c:v>
                </c:pt>
                <c:pt idx="13650">
                  <c:v>19.385000000000002</c:v>
                </c:pt>
                <c:pt idx="13651">
                  <c:v>22.530833000000001</c:v>
                </c:pt>
                <c:pt idx="13652">
                  <c:v>22.386666999999996</c:v>
                </c:pt>
                <c:pt idx="13653">
                  <c:v>20.842499999999998</c:v>
                </c:pt>
                <c:pt idx="13654">
                  <c:v>19.736667000000001</c:v>
                </c:pt>
                <c:pt idx="13655">
                  <c:v>21.499167</c:v>
                </c:pt>
                <c:pt idx="13656">
                  <c:v>21.861667000000001</c:v>
                </c:pt>
                <c:pt idx="13657">
                  <c:v>21.276667</c:v>
                </c:pt>
                <c:pt idx="13658">
                  <c:v>20.710833000000001</c:v>
                </c:pt>
                <c:pt idx="13659">
                  <c:v>15.959167000000003</c:v>
                </c:pt>
                <c:pt idx="13660">
                  <c:v>13.135833</c:v>
                </c:pt>
                <c:pt idx="13661">
                  <c:v>19.734166999999999</c:v>
                </c:pt>
                <c:pt idx="13662">
                  <c:v>27.076667</c:v>
                </c:pt>
                <c:pt idx="13663">
                  <c:v>22.336666999999995</c:v>
                </c:pt>
                <c:pt idx="13664">
                  <c:v>17.481667000000002</c:v>
                </c:pt>
                <c:pt idx="13665">
                  <c:v>4.8733332999999996</c:v>
                </c:pt>
                <c:pt idx="13666">
                  <c:v>2.4424999999999994</c:v>
                </c:pt>
                <c:pt idx="13667">
                  <c:v>2.4308332999999998</c:v>
                </c:pt>
                <c:pt idx="13668">
                  <c:v>2.2949999999999999</c:v>
                </c:pt>
                <c:pt idx="13669">
                  <c:v>2.8224999999999993</c:v>
                </c:pt>
                <c:pt idx="13670">
                  <c:v>2.0208333000000001</c:v>
                </c:pt>
                <c:pt idx="13671">
                  <c:v>2.0833333000000005</c:v>
                </c:pt>
                <c:pt idx="13672">
                  <c:v>2.6233333000000005</c:v>
                </c:pt>
                <c:pt idx="13673">
                  <c:v>5.4741666999999996</c:v>
                </c:pt>
                <c:pt idx="13674">
                  <c:v>5.6374999999999993</c:v>
                </c:pt>
                <c:pt idx="13675">
                  <c:v>6.317499999999999</c:v>
                </c:pt>
                <c:pt idx="13676">
                  <c:v>4.3491666999999996</c:v>
                </c:pt>
                <c:pt idx="13677">
                  <c:v>7.95</c:v>
                </c:pt>
                <c:pt idx="13678">
                  <c:v>13.644166999999999</c:v>
                </c:pt>
                <c:pt idx="13679">
                  <c:v>11.870833000000003</c:v>
                </c:pt>
                <c:pt idx="13680">
                  <c:v>9.7550000000000008</c:v>
                </c:pt>
                <c:pt idx="13681">
                  <c:v>14.088332999999999</c:v>
                </c:pt>
                <c:pt idx="13682">
                  <c:v>19.750833</c:v>
                </c:pt>
                <c:pt idx="13683">
                  <c:v>16.892499999999991</c:v>
                </c:pt>
                <c:pt idx="13684">
                  <c:v>12.147500000000001</c:v>
                </c:pt>
                <c:pt idx="13685">
                  <c:v>8.3750000000000018</c:v>
                </c:pt>
                <c:pt idx="13686">
                  <c:v>10.256667</c:v>
                </c:pt>
                <c:pt idx="13687">
                  <c:v>8.8408333000000034</c:v>
                </c:pt>
                <c:pt idx="13688">
                  <c:v>7.9566667000000013</c:v>
                </c:pt>
                <c:pt idx="13689">
                  <c:v>13.2875</c:v>
                </c:pt>
                <c:pt idx="13690">
                  <c:v>11.952500000000004</c:v>
                </c:pt>
                <c:pt idx="13691">
                  <c:v>11.160833</c:v>
                </c:pt>
                <c:pt idx="13692">
                  <c:v>9.6858333000000005</c:v>
                </c:pt>
                <c:pt idx="13693">
                  <c:v>7.1433333000000001</c:v>
                </c:pt>
                <c:pt idx="13694">
                  <c:v>6.3033333000000002</c:v>
                </c:pt>
                <c:pt idx="13695">
                  <c:v>2.4441666999999998</c:v>
                </c:pt>
                <c:pt idx="13696">
                  <c:v>4.3783333000000004</c:v>
                </c:pt>
                <c:pt idx="13697">
                  <c:v>8.5925000000000029</c:v>
                </c:pt>
                <c:pt idx="13698">
                  <c:v>13.967500000000003</c:v>
                </c:pt>
                <c:pt idx="13699">
                  <c:v>16.694167000000004</c:v>
                </c:pt>
                <c:pt idx="13700">
                  <c:v>16.210833000000001</c:v>
                </c:pt>
                <c:pt idx="13701">
                  <c:v>15.663333</c:v>
                </c:pt>
                <c:pt idx="13702">
                  <c:v>18.809166999999999</c:v>
                </c:pt>
                <c:pt idx="13703">
                  <c:v>20.182499999999997</c:v>
                </c:pt>
                <c:pt idx="13704">
                  <c:v>24.626667000000001</c:v>
                </c:pt>
                <c:pt idx="13705">
                  <c:v>23.676666999999995</c:v>
                </c:pt>
                <c:pt idx="13706">
                  <c:v>20.783332999999992</c:v>
                </c:pt>
                <c:pt idx="13707">
                  <c:v>17.782499999999992</c:v>
                </c:pt>
                <c:pt idx="13708">
                  <c:v>13.209167000000001</c:v>
                </c:pt>
                <c:pt idx="13709">
                  <c:v>11.611667000000001</c:v>
                </c:pt>
                <c:pt idx="13710">
                  <c:v>6.9574999999999996</c:v>
                </c:pt>
                <c:pt idx="13711">
                  <c:v>5.2674999999999992</c:v>
                </c:pt>
                <c:pt idx="13712">
                  <c:v>5.7016667000000005</c:v>
                </c:pt>
                <c:pt idx="13713">
                  <c:v>4.7474999999999996</c:v>
                </c:pt>
                <c:pt idx="13714">
                  <c:v>5.2124999999999995</c:v>
                </c:pt>
                <c:pt idx="13715">
                  <c:v>3.3541666999999995</c:v>
                </c:pt>
                <c:pt idx="13716">
                  <c:v>4.0158332999999988</c:v>
                </c:pt>
                <c:pt idx="13717">
                  <c:v>3.5641666999999999</c:v>
                </c:pt>
                <c:pt idx="13718">
                  <c:v>3.1241667000000004</c:v>
                </c:pt>
                <c:pt idx="13719">
                  <c:v>3.5841666999999999</c:v>
                </c:pt>
                <c:pt idx="13720">
                  <c:v>6.425833299999999</c:v>
                </c:pt>
                <c:pt idx="13721">
                  <c:v>9.1983332999999998</c:v>
                </c:pt>
                <c:pt idx="13722">
                  <c:v>12.090833</c:v>
                </c:pt>
                <c:pt idx="13723">
                  <c:v>16.511666999999999</c:v>
                </c:pt>
                <c:pt idx="13724">
                  <c:v>18.976666999999996</c:v>
                </c:pt>
                <c:pt idx="13725">
                  <c:v>20.09</c:v>
                </c:pt>
                <c:pt idx="13726">
                  <c:v>19.835000000000001</c:v>
                </c:pt>
                <c:pt idx="13727">
                  <c:v>20.689167000000001</c:v>
                </c:pt>
                <c:pt idx="13728">
                  <c:v>19.279167000000001</c:v>
                </c:pt>
                <c:pt idx="13729">
                  <c:v>14.272500000000003</c:v>
                </c:pt>
                <c:pt idx="13730">
                  <c:v>17.495832999999998</c:v>
                </c:pt>
                <c:pt idx="13731">
                  <c:v>21.307500000000001</c:v>
                </c:pt>
                <c:pt idx="13732">
                  <c:v>20.584167000000001</c:v>
                </c:pt>
                <c:pt idx="13733">
                  <c:v>13.729166999999999</c:v>
                </c:pt>
                <c:pt idx="13734">
                  <c:v>15.314167000000001</c:v>
                </c:pt>
                <c:pt idx="13735">
                  <c:v>16.766667000000002</c:v>
                </c:pt>
                <c:pt idx="13736">
                  <c:v>17.57</c:v>
                </c:pt>
                <c:pt idx="13737">
                  <c:v>7.2741667000000003</c:v>
                </c:pt>
                <c:pt idx="13738">
                  <c:v>9.1716667000000012</c:v>
                </c:pt>
                <c:pt idx="13739">
                  <c:v>11.369167000000003</c:v>
                </c:pt>
                <c:pt idx="13740">
                  <c:v>13.310833000000002</c:v>
                </c:pt>
                <c:pt idx="13741">
                  <c:v>13.060833000000002</c:v>
                </c:pt>
                <c:pt idx="13742">
                  <c:v>14.396667000000003</c:v>
                </c:pt>
                <c:pt idx="13743">
                  <c:v>12.812500000000002</c:v>
                </c:pt>
                <c:pt idx="13744">
                  <c:v>9.9466667000000015</c:v>
                </c:pt>
                <c:pt idx="13745">
                  <c:v>13.160833</c:v>
                </c:pt>
                <c:pt idx="13746">
                  <c:v>13.5175</c:v>
                </c:pt>
                <c:pt idx="13747">
                  <c:v>19.594166999999999</c:v>
                </c:pt>
                <c:pt idx="13748">
                  <c:v>23.362499999999997</c:v>
                </c:pt>
                <c:pt idx="13749">
                  <c:v>21.973332999999997</c:v>
                </c:pt>
                <c:pt idx="13750">
                  <c:v>22.952499999999997</c:v>
                </c:pt>
                <c:pt idx="13751">
                  <c:v>21.934166999999999</c:v>
                </c:pt>
                <c:pt idx="13752">
                  <c:v>21.768332999999988</c:v>
                </c:pt>
                <c:pt idx="13753">
                  <c:v>22.183332999999998</c:v>
                </c:pt>
                <c:pt idx="13754">
                  <c:v>21.749167</c:v>
                </c:pt>
                <c:pt idx="13755">
                  <c:v>21.199166999999999</c:v>
                </c:pt>
                <c:pt idx="13756">
                  <c:v>20.333333</c:v>
                </c:pt>
                <c:pt idx="13757">
                  <c:v>18.746666999999995</c:v>
                </c:pt>
                <c:pt idx="13758">
                  <c:v>16.934999999999999</c:v>
                </c:pt>
                <c:pt idx="13759">
                  <c:v>11.237500000000001</c:v>
                </c:pt>
                <c:pt idx="13760">
                  <c:v>11.788332999999998</c:v>
                </c:pt>
                <c:pt idx="13761">
                  <c:v>14.4275</c:v>
                </c:pt>
                <c:pt idx="13762">
                  <c:v>14.685</c:v>
                </c:pt>
                <c:pt idx="13763">
                  <c:v>14.886667000000003</c:v>
                </c:pt>
                <c:pt idx="13764">
                  <c:v>14.744999999999999</c:v>
                </c:pt>
                <c:pt idx="13765">
                  <c:v>14.001667000000001</c:v>
                </c:pt>
                <c:pt idx="13766">
                  <c:v>25.414166999999999</c:v>
                </c:pt>
                <c:pt idx="13767">
                  <c:v>23.013332999999996</c:v>
                </c:pt>
                <c:pt idx="13768">
                  <c:v>22.584167000000001</c:v>
                </c:pt>
                <c:pt idx="13769">
                  <c:v>24.191666999999999</c:v>
                </c:pt>
                <c:pt idx="13770">
                  <c:v>28.539166999999999</c:v>
                </c:pt>
                <c:pt idx="13771">
                  <c:v>30.245832999999998</c:v>
                </c:pt>
                <c:pt idx="13772">
                  <c:v>36.69250000000001</c:v>
                </c:pt>
                <c:pt idx="13773">
                  <c:v>37.14</c:v>
                </c:pt>
                <c:pt idx="13774">
                  <c:v>38.53</c:v>
                </c:pt>
                <c:pt idx="13775">
                  <c:v>39.675833000000011</c:v>
                </c:pt>
                <c:pt idx="13776">
                  <c:v>41.978333000000013</c:v>
                </c:pt>
                <c:pt idx="13777">
                  <c:v>42.664167000000006</c:v>
                </c:pt>
                <c:pt idx="13778">
                  <c:v>42.994167000000004</c:v>
                </c:pt>
                <c:pt idx="13779">
                  <c:v>43.702500000000008</c:v>
                </c:pt>
                <c:pt idx="13780">
                  <c:v>38.830833000000005</c:v>
                </c:pt>
                <c:pt idx="13781">
                  <c:v>40.050000000000004</c:v>
                </c:pt>
                <c:pt idx="13782">
                  <c:v>31.498332999999992</c:v>
                </c:pt>
                <c:pt idx="13783">
                  <c:v>26.115832999999999</c:v>
                </c:pt>
                <c:pt idx="13784">
                  <c:v>32.0075</c:v>
                </c:pt>
                <c:pt idx="13785">
                  <c:v>19.938332999999997</c:v>
                </c:pt>
                <c:pt idx="13786">
                  <c:v>16.431667000000001</c:v>
                </c:pt>
                <c:pt idx="13787">
                  <c:v>21.430833</c:v>
                </c:pt>
                <c:pt idx="13788">
                  <c:v>24.069167</c:v>
                </c:pt>
                <c:pt idx="13789">
                  <c:v>17.174167000000004</c:v>
                </c:pt>
                <c:pt idx="13790">
                  <c:v>9.4583333000000014</c:v>
                </c:pt>
                <c:pt idx="13791">
                  <c:v>16.185832999999995</c:v>
                </c:pt>
                <c:pt idx="13792">
                  <c:v>19.065832999999998</c:v>
                </c:pt>
                <c:pt idx="13793">
                  <c:v>22.555833</c:v>
                </c:pt>
                <c:pt idx="13794">
                  <c:v>27.360833</c:v>
                </c:pt>
                <c:pt idx="13795">
                  <c:v>31.196667000000001</c:v>
                </c:pt>
                <c:pt idx="13796">
                  <c:v>34.984999999999999</c:v>
                </c:pt>
                <c:pt idx="13797">
                  <c:v>34.6175</c:v>
                </c:pt>
                <c:pt idx="13798">
                  <c:v>36.566666999999995</c:v>
                </c:pt>
                <c:pt idx="13799">
                  <c:v>35.06833300000001</c:v>
                </c:pt>
                <c:pt idx="13800">
                  <c:v>36.619167000000004</c:v>
                </c:pt>
                <c:pt idx="13801">
                  <c:v>35.970833000000006</c:v>
                </c:pt>
                <c:pt idx="13802">
                  <c:v>33.648333000000008</c:v>
                </c:pt>
                <c:pt idx="13803">
                  <c:v>31.433332999999998</c:v>
                </c:pt>
                <c:pt idx="13804">
                  <c:v>29.974999999999998</c:v>
                </c:pt>
                <c:pt idx="13805">
                  <c:v>18.806667000000001</c:v>
                </c:pt>
                <c:pt idx="13806">
                  <c:v>19.093332999999998</c:v>
                </c:pt>
                <c:pt idx="13807">
                  <c:v>18.613333000000001</c:v>
                </c:pt>
                <c:pt idx="13808">
                  <c:v>13.942500000000003</c:v>
                </c:pt>
                <c:pt idx="13809">
                  <c:v>16.661667000000001</c:v>
                </c:pt>
                <c:pt idx="13810">
                  <c:v>19.940832999999998</c:v>
                </c:pt>
                <c:pt idx="13811">
                  <c:v>17.640833000000001</c:v>
                </c:pt>
                <c:pt idx="13812">
                  <c:v>10.543333000000001</c:v>
                </c:pt>
                <c:pt idx="13813">
                  <c:v>9.0366667000000014</c:v>
                </c:pt>
                <c:pt idx="13814">
                  <c:v>14.0375</c:v>
                </c:pt>
                <c:pt idx="13815">
                  <c:v>14.641666999999998</c:v>
                </c:pt>
                <c:pt idx="13816">
                  <c:v>11.676667</c:v>
                </c:pt>
                <c:pt idx="13817">
                  <c:v>14.705</c:v>
                </c:pt>
                <c:pt idx="13818">
                  <c:v>16.536667000000001</c:v>
                </c:pt>
                <c:pt idx="13819">
                  <c:v>16.315000000000001</c:v>
                </c:pt>
                <c:pt idx="13820">
                  <c:v>17.0975</c:v>
                </c:pt>
                <c:pt idx="13821">
                  <c:v>19.984999999999996</c:v>
                </c:pt>
                <c:pt idx="13822">
                  <c:v>20.893332999999991</c:v>
                </c:pt>
                <c:pt idx="13823">
                  <c:v>24.349167000000001</c:v>
                </c:pt>
                <c:pt idx="13824">
                  <c:v>19.953332999999997</c:v>
                </c:pt>
                <c:pt idx="13825">
                  <c:v>16.034167000000004</c:v>
                </c:pt>
                <c:pt idx="13826">
                  <c:v>14.343333000000001</c:v>
                </c:pt>
                <c:pt idx="13827">
                  <c:v>13.7875</c:v>
                </c:pt>
                <c:pt idx="13828">
                  <c:v>11.570833</c:v>
                </c:pt>
                <c:pt idx="13829">
                  <c:v>8.7533333000000013</c:v>
                </c:pt>
                <c:pt idx="13830">
                  <c:v>8.7866667000000014</c:v>
                </c:pt>
                <c:pt idx="13831">
                  <c:v>7.505833299999999</c:v>
                </c:pt>
                <c:pt idx="13832">
                  <c:v>10.43</c:v>
                </c:pt>
                <c:pt idx="13833">
                  <c:v>8.6175000000000015</c:v>
                </c:pt>
                <c:pt idx="13834">
                  <c:v>10.698332999999998</c:v>
                </c:pt>
                <c:pt idx="13835">
                  <c:v>20.210833000000001</c:v>
                </c:pt>
                <c:pt idx="13836">
                  <c:v>21.444167</c:v>
                </c:pt>
                <c:pt idx="13837">
                  <c:v>17.723332999999997</c:v>
                </c:pt>
                <c:pt idx="13838">
                  <c:v>11.755000000000003</c:v>
                </c:pt>
                <c:pt idx="13839">
                  <c:v>9.9466667000000015</c:v>
                </c:pt>
                <c:pt idx="13840">
                  <c:v>9.3508333000000032</c:v>
                </c:pt>
                <c:pt idx="13841">
                  <c:v>12.064167000000001</c:v>
                </c:pt>
                <c:pt idx="13842">
                  <c:v>16.290832999999996</c:v>
                </c:pt>
                <c:pt idx="13843">
                  <c:v>19.493332999999996</c:v>
                </c:pt>
                <c:pt idx="13844">
                  <c:v>19.550833000000001</c:v>
                </c:pt>
                <c:pt idx="13845">
                  <c:v>19.423332999999996</c:v>
                </c:pt>
                <c:pt idx="13846">
                  <c:v>20.779999999999998</c:v>
                </c:pt>
                <c:pt idx="13847">
                  <c:v>22.55</c:v>
                </c:pt>
                <c:pt idx="13848">
                  <c:v>23.006667</c:v>
                </c:pt>
                <c:pt idx="13849">
                  <c:v>21.224999999999998</c:v>
                </c:pt>
                <c:pt idx="13850">
                  <c:v>20.053332999999995</c:v>
                </c:pt>
                <c:pt idx="13851">
                  <c:v>22.741667</c:v>
                </c:pt>
                <c:pt idx="13852">
                  <c:v>22.309166999999999</c:v>
                </c:pt>
                <c:pt idx="13853">
                  <c:v>17.268332999999988</c:v>
                </c:pt>
                <c:pt idx="13854">
                  <c:v>14.752500000000001</c:v>
                </c:pt>
                <c:pt idx="13855">
                  <c:v>12.315000000000001</c:v>
                </c:pt>
                <c:pt idx="13856">
                  <c:v>11.744999999999999</c:v>
                </c:pt>
                <c:pt idx="13857">
                  <c:v>14.159167</c:v>
                </c:pt>
                <c:pt idx="13858">
                  <c:v>16.966666999999998</c:v>
                </c:pt>
                <c:pt idx="13859">
                  <c:v>16.973332999999997</c:v>
                </c:pt>
                <c:pt idx="13860">
                  <c:v>19.724999999999998</c:v>
                </c:pt>
                <c:pt idx="13861">
                  <c:v>18.275832999999995</c:v>
                </c:pt>
                <c:pt idx="13862">
                  <c:v>13.817500000000003</c:v>
                </c:pt>
                <c:pt idx="13863">
                  <c:v>6.9050000000000002</c:v>
                </c:pt>
                <c:pt idx="13864">
                  <c:v>8.183333300000001</c:v>
                </c:pt>
                <c:pt idx="13865">
                  <c:v>10.578333000000001</c:v>
                </c:pt>
                <c:pt idx="13866">
                  <c:v>15.200833000000001</c:v>
                </c:pt>
                <c:pt idx="13867">
                  <c:v>18.059999999999999</c:v>
                </c:pt>
                <c:pt idx="13868">
                  <c:v>18.122</c:v>
                </c:pt>
                <c:pt idx="14141">
                  <c:v>31.018332999999991</c:v>
                </c:pt>
                <c:pt idx="14142">
                  <c:v>28.635833000000005</c:v>
                </c:pt>
                <c:pt idx="14143">
                  <c:v>26.382499999999997</c:v>
                </c:pt>
                <c:pt idx="14144">
                  <c:v>28.649166999999995</c:v>
                </c:pt>
                <c:pt idx="14145">
                  <c:v>28.871666999999999</c:v>
                </c:pt>
                <c:pt idx="14146">
                  <c:v>24.3125</c:v>
                </c:pt>
                <c:pt idx="14147">
                  <c:v>8.2858333000000002</c:v>
                </c:pt>
                <c:pt idx="14148">
                  <c:v>12.6275</c:v>
                </c:pt>
                <c:pt idx="14149">
                  <c:v>13.725833</c:v>
                </c:pt>
                <c:pt idx="14150">
                  <c:v>10.485833000000001</c:v>
                </c:pt>
                <c:pt idx="14151">
                  <c:v>8.1233332999999988</c:v>
                </c:pt>
                <c:pt idx="14152">
                  <c:v>9.3691667000000027</c:v>
                </c:pt>
                <c:pt idx="14153">
                  <c:v>10.483333</c:v>
                </c:pt>
                <c:pt idx="14154">
                  <c:v>26.973332999999997</c:v>
                </c:pt>
                <c:pt idx="14155">
                  <c:v>39.716666999999994</c:v>
                </c:pt>
                <c:pt idx="14156">
                  <c:v>28.8325</c:v>
                </c:pt>
                <c:pt idx="14157">
                  <c:v>30.018332999999991</c:v>
                </c:pt>
                <c:pt idx="14158">
                  <c:v>30.857500000000005</c:v>
                </c:pt>
                <c:pt idx="14159">
                  <c:v>31.103332999999996</c:v>
                </c:pt>
                <c:pt idx="14160">
                  <c:v>30.433332999999998</c:v>
                </c:pt>
                <c:pt idx="14161">
                  <c:v>38.057499999999997</c:v>
                </c:pt>
                <c:pt idx="14162">
                  <c:v>36.666667000000004</c:v>
                </c:pt>
                <c:pt idx="14163">
                  <c:v>19.732500000000002</c:v>
                </c:pt>
                <c:pt idx="14164">
                  <c:v>13.465000000000002</c:v>
                </c:pt>
                <c:pt idx="14165">
                  <c:v>9.7033332999999988</c:v>
                </c:pt>
                <c:pt idx="14166">
                  <c:v>8.8908333000000006</c:v>
                </c:pt>
                <c:pt idx="14167">
                  <c:v>7.6841666999999987</c:v>
                </c:pt>
                <c:pt idx="14168">
                  <c:v>11.720833000000001</c:v>
                </c:pt>
                <c:pt idx="14169">
                  <c:v>11.822500000000002</c:v>
                </c:pt>
                <c:pt idx="14170">
                  <c:v>10.33</c:v>
                </c:pt>
                <c:pt idx="14171">
                  <c:v>12.78</c:v>
                </c:pt>
                <c:pt idx="14172">
                  <c:v>20.602499999999996</c:v>
                </c:pt>
                <c:pt idx="14173">
                  <c:v>21.100833000000005</c:v>
                </c:pt>
                <c:pt idx="14174">
                  <c:v>19.736667000000001</c:v>
                </c:pt>
                <c:pt idx="14175">
                  <c:v>13.823333</c:v>
                </c:pt>
                <c:pt idx="14176">
                  <c:v>10.355833000000004</c:v>
                </c:pt>
                <c:pt idx="14177">
                  <c:v>20.900832999999995</c:v>
                </c:pt>
                <c:pt idx="14178">
                  <c:v>34.835833000000001</c:v>
                </c:pt>
                <c:pt idx="14179">
                  <c:v>32.173333000000007</c:v>
                </c:pt>
                <c:pt idx="14180">
                  <c:v>29.500833</c:v>
                </c:pt>
                <c:pt idx="14181">
                  <c:v>27.689167000000001</c:v>
                </c:pt>
                <c:pt idx="14182">
                  <c:v>26.555</c:v>
                </c:pt>
                <c:pt idx="14183">
                  <c:v>24.361667000000001</c:v>
                </c:pt>
                <c:pt idx="14184">
                  <c:v>29.261666999999996</c:v>
                </c:pt>
                <c:pt idx="14185">
                  <c:v>31.177499999999995</c:v>
                </c:pt>
                <c:pt idx="14186">
                  <c:v>24.408332999999992</c:v>
                </c:pt>
                <c:pt idx="14187">
                  <c:v>21.344999999999999</c:v>
                </c:pt>
                <c:pt idx="14188">
                  <c:v>16.086666999999991</c:v>
                </c:pt>
                <c:pt idx="14189">
                  <c:v>17.750833</c:v>
                </c:pt>
                <c:pt idx="14190">
                  <c:v>15.468333000000001</c:v>
                </c:pt>
                <c:pt idx="14191">
                  <c:v>15.31</c:v>
                </c:pt>
                <c:pt idx="14192">
                  <c:v>19.147500000000001</c:v>
                </c:pt>
                <c:pt idx="14193">
                  <c:v>20.650832999999999</c:v>
                </c:pt>
                <c:pt idx="14194">
                  <c:v>16.530833000000001</c:v>
                </c:pt>
                <c:pt idx="14195">
                  <c:v>13.288332999999998</c:v>
                </c:pt>
                <c:pt idx="14196">
                  <c:v>9.3958333000000032</c:v>
                </c:pt>
                <c:pt idx="14197">
                  <c:v>12.370833000000003</c:v>
                </c:pt>
                <c:pt idx="14198">
                  <c:v>31.844166999999999</c:v>
                </c:pt>
                <c:pt idx="14199">
                  <c:v>14.304167</c:v>
                </c:pt>
                <c:pt idx="14200">
                  <c:v>14.576667</c:v>
                </c:pt>
                <c:pt idx="14201">
                  <c:v>13.864167</c:v>
                </c:pt>
                <c:pt idx="14202">
                  <c:v>11.571667</c:v>
                </c:pt>
                <c:pt idx="14203">
                  <c:v>17.848332999999997</c:v>
                </c:pt>
                <c:pt idx="14204">
                  <c:v>19.284999999999997</c:v>
                </c:pt>
                <c:pt idx="14205">
                  <c:v>22.514167000000004</c:v>
                </c:pt>
                <c:pt idx="14206">
                  <c:v>20.418332999999997</c:v>
                </c:pt>
                <c:pt idx="14207">
                  <c:v>21.069167</c:v>
                </c:pt>
                <c:pt idx="14208">
                  <c:v>25.36</c:v>
                </c:pt>
                <c:pt idx="14209">
                  <c:v>23.526667</c:v>
                </c:pt>
                <c:pt idx="14210">
                  <c:v>18.21</c:v>
                </c:pt>
                <c:pt idx="14211">
                  <c:v>14.796667000000001</c:v>
                </c:pt>
                <c:pt idx="14212">
                  <c:v>12.592500000000003</c:v>
                </c:pt>
                <c:pt idx="14213">
                  <c:v>17.893332999999991</c:v>
                </c:pt>
                <c:pt idx="14214">
                  <c:v>13.608332999999998</c:v>
                </c:pt>
                <c:pt idx="14215">
                  <c:v>11.845833000000002</c:v>
                </c:pt>
                <c:pt idx="14216">
                  <c:v>16.29</c:v>
                </c:pt>
                <c:pt idx="14217">
                  <c:v>18.053332999999995</c:v>
                </c:pt>
                <c:pt idx="14218">
                  <c:v>18.976666999999996</c:v>
                </c:pt>
                <c:pt idx="14219">
                  <c:v>17.914999999999999</c:v>
                </c:pt>
                <c:pt idx="14220">
                  <c:v>17.876667000000001</c:v>
                </c:pt>
                <c:pt idx="14221">
                  <c:v>16.814167000000005</c:v>
                </c:pt>
                <c:pt idx="14222">
                  <c:v>13.62</c:v>
                </c:pt>
                <c:pt idx="14223">
                  <c:v>10.899167</c:v>
                </c:pt>
                <c:pt idx="14224">
                  <c:v>6.1883333</c:v>
                </c:pt>
                <c:pt idx="14225">
                  <c:v>24.204999999999995</c:v>
                </c:pt>
                <c:pt idx="14226">
                  <c:v>26.468332999999994</c:v>
                </c:pt>
                <c:pt idx="14227">
                  <c:v>27.183332999999998</c:v>
                </c:pt>
                <c:pt idx="14228">
                  <c:v>23.774999999999999</c:v>
                </c:pt>
                <c:pt idx="14229">
                  <c:v>21.857500000000005</c:v>
                </c:pt>
                <c:pt idx="14230">
                  <c:v>22.663333000000002</c:v>
                </c:pt>
                <c:pt idx="14231">
                  <c:v>22.861667000000001</c:v>
                </c:pt>
                <c:pt idx="14232">
                  <c:v>20.694167000000004</c:v>
                </c:pt>
                <c:pt idx="14233">
                  <c:v>11.98</c:v>
                </c:pt>
                <c:pt idx="14234">
                  <c:v>13.664167000000001</c:v>
                </c:pt>
                <c:pt idx="14235">
                  <c:v>16.535</c:v>
                </c:pt>
                <c:pt idx="14236">
                  <c:v>10.493333</c:v>
                </c:pt>
                <c:pt idx="14237">
                  <c:v>12.998333000000001</c:v>
                </c:pt>
                <c:pt idx="14238">
                  <c:v>11.541666999999999</c:v>
                </c:pt>
                <c:pt idx="14239">
                  <c:v>24.886666999999996</c:v>
                </c:pt>
                <c:pt idx="14240">
                  <c:v>6.2633333000000002</c:v>
                </c:pt>
                <c:pt idx="14241">
                  <c:v>10.010833</c:v>
                </c:pt>
                <c:pt idx="14242">
                  <c:v>13.115</c:v>
                </c:pt>
                <c:pt idx="14243">
                  <c:v>11.662500000000001</c:v>
                </c:pt>
                <c:pt idx="14244">
                  <c:v>5.2700000000000005</c:v>
                </c:pt>
                <c:pt idx="14245">
                  <c:v>10.689167000000001</c:v>
                </c:pt>
                <c:pt idx="14246">
                  <c:v>20.024999999999999</c:v>
                </c:pt>
                <c:pt idx="14247">
                  <c:v>18.160833</c:v>
                </c:pt>
                <c:pt idx="14248">
                  <c:v>12.620833000000001</c:v>
                </c:pt>
                <c:pt idx="14249">
                  <c:v>10.585000000000003</c:v>
                </c:pt>
                <c:pt idx="14250">
                  <c:v>9.2316667000000017</c:v>
                </c:pt>
                <c:pt idx="14251">
                  <c:v>7.3966666999999999</c:v>
                </c:pt>
                <c:pt idx="14252">
                  <c:v>11.649166999999998</c:v>
                </c:pt>
                <c:pt idx="14253">
                  <c:v>14.890833000000002</c:v>
                </c:pt>
                <c:pt idx="14254">
                  <c:v>13.981667</c:v>
                </c:pt>
                <c:pt idx="14255">
                  <c:v>12.717500000000001</c:v>
                </c:pt>
                <c:pt idx="14256">
                  <c:v>24.214444</c:v>
                </c:pt>
                <c:pt idx="14372">
                  <c:v>0</c:v>
                </c:pt>
                <c:pt idx="14375">
                  <c:v>15.382500000000002</c:v>
                </c:pt>
                <c:pt idx="14376">
                  <c:v>19.226666999999996</c:v>
                </c:pt>
                <c:pt idx="14377">
                  <c:v>15.176667</c:v>
                </c:pt>
                <c:pt idx="14378">
                  <c:v>14.670833</c:v>
                </c:pt>
                <c:pt idx="14379">
                  <c:v>17.560832999999995</c:v>
                </c:pt>
                <c:pt idx="14380">
                  <c:v>13.284166999999998</c:v>
                </c:pt>
                <c:pt idx="14381">
                  <c:v>13.668333000000001</c:v>
                </c:pt>
                <c:pt idx="14382">
                  <c:v>11.445</c:v>
                </c:pt>
                <c:pt idx="14383">
                  <c:v>8.9383332999999983</c:v>
                </c:pt>
                <c:pt idx="14384">
                  <c:v>11.078333000000001</c:v>
                </c:pt>
                <c:pt idx="14385">
                  <c:v>10.62</c:v>
                </c:pt>
                <c:pt idx="14386">
                  <c:v>9.9975000000000005</c:v>
                </c:pt>
                <c:pt idx="14387">
                  <c:v>8.6716667000000012</c:v>
                </c:pt>
                <c:pt idx="14388">
                  <c:v>6.5424999999999995</c:v>
                </c:pt>
                <c:pt idx="14389">
                  <c:v>3.07</c:v>
                </c:pt>
                <c:pt idx="14390">
                  <c:v>2.2599999999999998</c:v>
                </c:pt>
                <c:pt idx="14391">
                  <c:v>5.0791667000000009</c:v>
                </c:pt>
                <c:pt idx="14392">
                  <c:v>9.7249999999999996</c:v>
                </c:pt>
                <c:pt idx="14393">
                  <c:v>15.753333</c:v>
                </c:pt>
                <c:pt idx="14394">
                  <c:v>20.175000000000001</c:v>
                </c:pt>
                <c:pt idx="14395">
                  <c:v>22.230833000000001</c:v>
                </c:pt>
                <c:pt idx="14396">
                  <c:v>23.961666999999991</c:v>
                </c:pt>
                <c:pt idx="14397">
                  <c:v>27.550833000000001</c:v>
                </c:pt>
                <c:pt idx="14398">
                  <c:v>29.395833</c:v>
                </c:pt>
                <c:pt idx="14399">
                  <c:v>27.247499999999995</c:v>
                </c:pt>
                <c:pt idx="14400">
                  <c:v>35.311666999999986</c:v>
                </c:pt>
                <c:pt idx="14401">
                  <c:v>34.237500000000004</c:v>
                </c:pt>
                <c:pt idx="14402">
                  <c:v>28.908332999999992</c:v>
                </c:pt>
                <c:pt idx="14403">
                  <c:v>26.089167</c:v>
                </c:pt>
                <c:pt idx="14404">
                  <c:v>21.231667000000005</c:v>
                </c:pt>
                <c:pt idx="14405">
                  <c:v>17.935832999999995</c:v>
                </c:pt>
                <c:pt idx="14406">
                  <c:v>15.204166999999998</c:v>
                </c:pt>
                <c:pt idx="14407">
                  <c:v>10.493333</c:v>
                </c:pt>
                <c:pt idx="14408">
                  <c:v>8.1808333000000015</c:v>
                </c:pt>
                <c:pt idx="14409">
                  <c:v>5.050833299999999</c:v>
                </c:pt>
                <c:pt idx="14410">
                  <c:v>4.2858333000000002</c:v>
                </c:pt>
                <c:pt idx="14411">
                  <c:v>5.2083332999999996</c:v>
                </c:pt>
                <c:pt idx="14412">
                  <c:v>4.300833299999999</c:v>
                </c:pt>
                <c:pt idx="14413">
                  <c:v>4.8433333000000003</c:v>
                </c:pt>
                <c:pt idx="14414">
                  <c:v>6.3683332999999989</c:v>
                </c:pt>
                <c:pt idx="14415">
                  <c:v>6.9441667000000002</c:v>
                </c:pt>
                <c:pt idx="14416">
                  <c:v>9.120000000000001</c:v>
                </c:pt>
                <c:pt idx="14417">
                  <c:v>7.2750000000000004</c:v>
                </c:pt>
                <c:pt idx="14418">
                  <c:v>9.5866667000000003</c:v>
                </c:pt>
                <c:pt idx="14419">
                  <c:v>13.318333000000001</c:v>
                </c:pt>
                <c:pt idx="14420">
                  <c:v>17.799167000000001</c:v>
                </c:pt>
                <c:pt idx="14421">
                  <c:v>16.951667</c:v>
                </c:pt>
                <c:pt idx="14422">
                  <c:v>19.736667000000001</c:v>
                </c:pt>
                <c:pt idx="14423">
                  <c:v>19.52</c:v>
                </c:pt>
                <c:pt idx="14424">
                  <c:v>21.8325</c:v>
                </c:pt>
                <c:pt idx="14425">
                  <c:v>22.902499999999996</c:v>
                </c:pt>
                <c:pt idx="14426">
                  <c:v>19.226666999999996</c:v>
                </c:pt>
                <c:pt idx="14427">
                  <c:v>12.470833000000002</c:v>
                </c:pt>
                <c:pt idx="14428">
                  <c:v>16.780832999999998</c:v>
                </c:pt>
                <c:pt idx="14429">
                  <c:v>15.278332999999998</c:v>
                </c:pt>
                <c:pt idx="14430">
                  <c:v>17.875</c:v>
                </c:pt>
                <c:pt idx="14431">
                  <c:v>20.366667</c:v>
                </c:pt>
                <c:pt idx="14432">
                  <c:v>20.048332999999996</c:v>
                </c:pt>
                <c:pt idx="14433">
                  <c:v>15.633332999999999</c:v>
                </c:pt>
                <c:pt idx="14434">
                  <c:v>10.445</c:v>
                </c:pt>
                <c:pt idx="14435">
                  <c:v>6.5933333000000003</c:v>
                </c:pt>
                <c:pt idx="14436">
                  <c:v>9.0991667000000014</c:v>
                </c:pt>
                <c:pt idx="14437">
                  <c:v>11.616667</c:v>
                </c:pt>
                <c:pt idx="14438">
                  <c:v>7.1224999999999987</c:v>
                </c:pt>
                <c:pt idx="14439">
                  <c:v>7.1658332999999992</c:v>
                </c:pt>
                <c:pt idx="14440">
                  <c:v>8.8791667000000007</c:v>
                </c:pt>
                <c:pt idx="14441">
                  <c:v>9.26</c:v>
                </c:pt>
                <c:pt idx="14442">
                  <c:v>12.319167</c:v>
                </c:pt>
                <c:pt idx="14443">
                  <c:v>16.088332999999992</c:v>
                </c:pt>
                <c:pt idx="14444">
                  <c:v>19.697500000000005</c:v>
                </c:pt>
                <c:pt idx="14445">
                  <c:v>22.225833000000002</c:v>
                </c:pt>
                <c:pt idx="14446">
                  <c:v>24.814167000000005</c:v>
                </c:pt>
                <c:pt idx="14447">
                  <c:v>26.310832999999999</c:v>
                </c:pt>
                <c:pt idx="14448">
                  <c:v>25.663333000000002</c:v>
                </c:pt>
                <c:pt idx="14449">
                  <c:v>25.638332999999996</c:v>
                </c:pt>
                <c:pt idx="14450">
                  <c:v>23.247499999999995</c:v>
                </c:pt>
                <c:pt idx="14451">
                  <c:v>20.58</c:v>
                </c:pt>
                <c:pt idx="14452">
                  <c:v>19.231667000000005</c:v>
                </c:pt>
                <c:pt idx="14453">
                  <c:v>14.770833</c:v>
                </c:pt>
                <c:pt idx="14454">
                  <c:v>15.708332999999998</c:v>
                </c:pt>
                <c:pt idx="14455">
                  <c:v>15.219167000000001</c:v>
                </c:pt>
                <c:pt idx="14456">
                  <c:v>14.458333</c:v>
                </c:pt>
                <c:pt idx="14457">
                  <c:v>12.877500000000001</c:v>
                </c:pt>
                <c:pt idx="14458">
                  <c:v>11.502500000000001</c:v>
                </c:pt>
                <c:pt idx="14459">
                  <c:v>7.6124999999999989</c:v>
                </c:pt>
                <c:pt idx="14460">
                  <c:v>10.354167</c:v>
                </c:pt>
                <c:pt idx="14461">
                  <c:v>6.3058332999999989</c:v>
                </c:pt>
                <c:pt idx="14462">
                  <c:v>5.0374999999999996</c:v>
                </c:pt>
                <c:pt idx="14463">
                  <c:v>3.0091667000000002</c:v>
                </c:pt>
                <c:pt idx="14464">
                  <c:v>5.7124999999999995</c:v>
                </c:pt>
                <c:pt idx="14465">
                  <c:v>22.562499999999996</c:v>
                </c:pt>
                <c:pt idx="14466">
                  <c:v>19.881667</c:v>
                </c:pt>
                <c:pt idx="14467">
                  <c:v>14.671667000000001</c:v>
                </c:pt>
                <c:pt idx="14468">
                  <c:v>14.42</c:v>
                </c:pt>
                <c:pt idx="14469">
                  <c:v>14.1075</c:v>
                </c:pt>
                <c:pt idx="14470">
                  <c:v>14.0075</c:v>
                </c:pt>
                <c:pt idx="14471">
                  <c:v>14.264166999999999</c:v>
                </c:pt>
                <c:pt idx="14472">
                  <c:v>12.345833000000002</c:v>
                </c:pt>
                <c:pt idx="14473">
                  <c:v>11.062500000000002</c:v>
                </c:pt>
                <c:pt idx="14474">
                  <c:v>10.889167</c:v>
                </c:pt>
                <c:pt idx="14475">
                  <c:v>10.462500000000002</c:v>
                </c:pt>
                <c:pt idx="14476">
                  <c:v>11.591667000000001</c:v>
                </c:pt>
                <c:pt idx="14477">
                  <c:v>8.5916667000000011</c:v>
                </c:pt>
                <c:pt idx="14478">
                  <c:v>6.0766667000000005</c:v>
                </c:pt>
                <c:pt idx="14479">
                  <c:v>6.050833299999999</c:v>
                </c:pt>
                <c:pt idx="14480">
                  <c:v>5.6083333</c:v>
                </c:pt>
                <c:pt idx="14481">
                  <c:v>3.6141667000000002</c:v>
                </c:pt>
                <c:pt idx="14482">
                  <c:v>2.2833333000000007</c:v>
                </c:pt>
                <c:pt idx="14483">
                  <c:v>2.6</c:v>
                </c:pt>
                <c:pt idx="14484">
                  <c:v>9.8525000000000045</c:v>
                </c:pt>
                <c:pt idx="14485">
                  <c:v>25.494999999999997</c:v>
                </c:pt>
                <c:pt idx="14486">
                  <c:v>20.945832999999997</c:v>
                </c:pt>
                <c:pt idx="14487">
                  <c:v>14.358333</c:v>
                </c:pt>
                <c:pt idx="14488">
                  <c:v>13.445833</c:v>
                </c:pt>
                <c:pt idx="14489">
                  <c:v>13.2925</c:v>
                </c:pt>
                <c:pt idx="14490">
                  <c:v>16.610833000000003</c:v>
                </c:pt>
                <c:pt idx="14491">
                  <c:v>16.984166999999996</c:v>
                </c:pt>
                <c:pt idx="14492">
                  <c:v>13.234166999999999</c:v>
                </c:pt>
                <c:pt idx="14493">
                  <c:v>12.852500000000004</c:v>
                </c:pt>
                <c:pt idx="14494">
                  <c:v>14.452500000000004</c:v>
                </c:pt>
                <c:pt idx="14495">
                  <c:v>18.915832999999996</c:v>
                </c:pt>
                <c:pt idx="14496">
                  <c:v>21.442499999999992</c:v>
                </c:pt>
                <c:pt idx="14497">
                  <c:v>32.893333000000013</c:v>
                </c:pt>
                <c:pt idx="14498">
                  <c:v>27.440832999999998</c:v>
                </c:pt>
                <c:pt idx="14499">
                  <c:v>22.139167000000004</c:v>
                </c:pt>
                <c:pt idx="14500">
                  <c:v>25.830832999999995</c:v>
                </c:pt>
                <c:pt idx="14501">
                  <c:v>22.446666999999998</c:v>
                </c:pt>
                <c:pt idx="14502">
                  <c:v>19.813333</c:v>
                </c:pt>
                <c:pt idx="14503">
                  <c:v>16.724167000000001</c:v>
                </c:pt>
                <c:pt idx="14504">
                  <c:v>15.271667000000001</c:v>
                </c:pt>
                <c:pt idx="14505">
                  <c:v>12.747499999999999</c:v>
                </c:pt>
                <c:pt idx="14506">
                  <c:v>12.505833000000003</c:v>
                </c:pt>
                <c:pt idx="14507">
                  <c:v>9.376666700000003</c:v>
                </c:pt>
                <c:pt idx="14508">
                  <c:v>7.8949999999999987</c:v>
                </c:pt>
                <c:pt idx="14509">
                  <c:v>6.4824999999999999</c:v>
                </c:pt>
                <c:pt idx="14510">
                  <c:v>4.0091666999999998</c:v>
                </c:pt>
                <c:pt idx="14511">
                  <c:v>2.2658333000000002</c:v>
                </c:pt>
                <c:pt idx="14512">
                  <c:v>2.3699999999999997</c:v>
                </c:pt>
                <c:pt idx="14513">
                  <c:v>4.027499999999999</c:v>
                </c:pt>
                <c:pt idx="14514">
                  <c:v>9.2066667000000013</c:v>
                </c:pt>
                <c:pt idx="14515">
                  <c:v>20.645833</c:v>
                </c:pt>
                <c:pt idx="14516">
                  <c:v>24.721667</c:v>
                </c:pt>
                <c:pt idx="14517">
                  <c:v>23.138332999999996</c:v>
                </c:pt>
                <c:pt idx="14518">
                  <c:v>21.360833</c:v>
                </c:pt>
                <c:pt idx="14519">
                  <c:v>18.414999999999999</c:v>
                </c:pt>
                <c:pt idx="14520">
                  <c:v>20.839167000000003</c:v>
                </c:pt>
                <c:pt idx="14521">
                  <c:v>18.196667000000001</c:v>
                </c:pt>
                <c:pt idx="14522">
                  <c:v>12.904167000000001</c:v>
                </c:pt>
                <c:pt idx="14523">
                  <c:v>11.884167</c:v>
                </c:pt>
                <c:pt idx="14524">
                  <c:v>11.352500000000004</c:v>
                </c:pt>
                <c:pt idx="14525">
                  <c:v>10.748332999999999</c:v>
                </c:pt>
                <c:pt idx="14526">
                  <c:v>11.130833000000001</c:v>
                </c:pt>
                <c:pt idx="14527">
                  <c:v>10.1175</c:v>
                </c:pt>
                <c:pt idx="14528">
                  <c:v>6.5474999999999994</c:v>
                </c:pt>
                <c:pt idx="14529">
                  <c:v>6.8874999999999993</c:v>
                </c:pt>
                <c:pt idx="14530">
                  <c:v>8.6475000000000009</c:v>
                </c:pt>
                <c:pt idx="14531">
                  <c:v>7.8033333000000002</c:v>
                </c:pt>
                <c:pt idx="14532">
                  <c:v>6.5933333000000003</c:v>
                </c:pt>
                <c:pt idx="14533">
                  <c:v>5.7358333000000004</c:v>
                </c:pt>
                <c:pt idx="14534">
                  <c:v>5.4016667000000007</c:v>
                </c:pt>
                <c:pt idx="14535">
                  <c:v>5.2641666999999988</c:v>
                </c:pt>
                <c:pt idx="14536">
                  <c:v>4.4608333</c:v>
                </c:pt>
                <c:pt idx="14537">
                  <c:v>7.504999999999999</c:v>
                </c:pt>
                <c:pt idx="14538">
                  <c:v>11.085000000000003</c:v>
                </c:pt>
                <c:pt idx="14539">
                  <c:v>12.275</c:v>
                </c:pt>
                <c:pt idx="14540">
                  <c:v>11.665000000000001</c:v>
                </c:pt>
                <c:pt idx="14541">
                  <c:v>12.135833</c:v>
                </c:pt>
                <c:pt idx="14542">
                  <c:v>17.767499999999991</c:v>
                </c:pt>
                <c:pt idx="14543">
                  <c:v>18.716667000000001</c:v>
                </c:pt>
                <c:pt idx="14544">
                  <c:v>18.658332999999995</c:v>
                </c:pt>
                <c:pt idx="14545">
                  <c:v>17.141667000000005</c:v>
                </c:pt>
                <c:pt idx="14546">
                  <c:v>16.485832999999996</c:v>
                </c:pt>
                <c:pt idx="14547">
                  <c:v>17.265832999999997</c:v>
                </c:pt>
                <c:pt idx="14548">
                  <c:v>10.456667000000003</c:v>
                </c:pt>
                <c:pt idx="14549">
                  <c:v>9.0833333000000014</c:v>
                </c:pt>
                <c:pt idx="14550">
                  <c:v>7.4824999999999999</c:v>
                </c:pt>
                <c:pt idx="14551">
                  <c:v>7.6874999999999991</c:v>
                </c:pt>
                <c:pt idx="14552">
                  <c:v>9.1575000000000006</c:v>
                </c:pt>
                <c:pt idx="14553">
                  <c:v>11.985833000000001</c:v>
                </c:pt>
                <c:pt idx="14554">
                  <c:v>6.3449999999999989</c:v>
                </c:pt>
                <c:pt idx="14555">
                  <c:v>5.0858333</c:v>
                </c:pt>
                <c:pt idx="14556">
                  <c:v>7.7358333000000004</c:v>
                </c:pt>
                <c:pt idx="14557">
                  <c:v>2.1391667000000001</c:v>
                </c:pt>
                <c:pt idx="14558">
                  <c:v>4.1216666999999996</c:v>
                </c:pt>
                <c:pt idx="14559">
                  <c:v>8.3600000000000012</c:v>
                </c:pt>
                <c:pt idx="14560">
                  <c:v>11.366667000000001</c:v>
                </c:pt>
                <c:pt idx="14561">
                  <c:v>12.795</c:v>
                </c:pt>
                <c:pt idx="14562">
                  <c:v>2.786</c:v>
                </c:pt>
                <c:pt idx="14563">
                  <c:v>12.3375</c:v>
                </c:pt>
                <c:pt idx="14564">
                  <c:v>14.479167</c:v>
                </c:pt>
                <c:pt idx="14565">
                  <c:v>17.261666999999996</c:v>
                </c:pt>
                <c:pt idx="14566">
                  <c:v>2.3516666999999996</c:v>
                </c:pt>
                <c:pt idx="14567">
                  <c:v>10.498333000000001</c:v>
                </c:pt>
                <c:pt idx="14568">
                  <c:v>10.805833000000002</c:v>
                </c:pt>
                <c:pt idx="14569">
                  <c:v>9.5758333000000029</c:v>
                </c:pt>
                <c:pt idx="14570">
                  <c:v>5.2324999999999999</c:v>
                </c:pt>
                <c:pt idx="14571">
                  <c:v>2.5516666999999997</c:v>
                </c:pt>
                <c:pt idx="14572">
                  <c:v>2.2633333000000007</c:v>
                </c:pt>
                <c:pt idx="14573">
                  <c:v>3.7574999999999998</c:v>
                </c:pt>
                <c:pt idx="14574">
                  <c:v>2.0666666999999994</c:v>
                </c:pt>
                <c:pt idx="14575">
                  <c:v>1.2725</c:v>
                </c:pt>
                <c:pt idx="14576">
                  <c:v>1.8833332999999999</c:v>
                </c:pt>
                <c:pt idx="14577">
                  <c:v>2.3374999999999995</c:v>
                </c:pt>
                <c:pt idx="14578">
                  <c:v>5.4691666999999997</c:v>
                </c:pt>
                <c:pt idx="14579">
                  <c:v>4.3716667000000005</c:v>
                </c:pt>
                <c:pt idx="14580">
                  <c:v>4.83</c:v>
                </c:pt>
                <c:pt idx="14581">
                  <c:v>5.544999999999999</c:v>
                </c:pt>
                <c:pt idx="14582">
                  <c:v>4.6708333</c:v>
                </c:pt>
                <c:pt idx="14583">
                  <c:v>4.4124999999999996</c:v>
                </c:pt>
                <c:pt idx="14584">
                  <c:v>4.1274999999999986</c:v>
                </c:pt>
                <c:pt idx="14585">
                  <c:v>5.1008332999999988</c:v>
                </c:pt>
                <c:pt idx="14586">
                  <c:v>6.173076899999999</c:v>
                </c:pt>
                <c:pt idx="14587">
                  <c:v>8.3600000000000012</c:v>
                </c:pt>
                <c:pt idx="14588">
                  <c:v>11.638332999999999</c:v>
                </c:pt>
                <c:pt idx="14589">
                  <c:v>13.305833000000002</c:v>
                </c:pt>
                <c:pt idx="14590">
                  <c:v>13.572500000000002</c:v>
                </c:pt>
                <c:pt idx="14591">
                  <c:v>14.848332999999998</c:v>
                </c:pt>
                <c:pt idx="14592">
                  <c:v>15.074167000000001</c:v>
                </c:pt>
                <c:pt idx="14593">
                  <c:v>12.7875</c:v>
                </c:pt>
                <c:pt idx="14594">
                  <c:v>11.608332999999998</c:v>
                </c:pt>
                <c:pt idx="14595">
                  <c:v>11.130833000000001</c:v>
                </c:pt>
                <c:pt idx="14596">
                  <c:v>9.2991666999999989</c:v>
                </c:pt>
                <c:pt idx="14597">
                  <c:v>8.6116666999999989</c:v>
                </c:pt>
                <c:pt idx="14598">
                  <c:v>8.084166699999999</c:v>
                </c:pt>
                <c:pt idx="14599">
                  <c:v>8.7033332999999988</c:v>
                </c:pt>
                <c:pt idx="14600">
                  <c:v>6.3258332999999993</c:v>
                </c:pt>
                <c:pt idx="14601">
                  <c:v>2.3683333000000002</c:v>
                </c:pt>
                <c:pt idx="14602">
                  <c:v>2.8699999999999997</c:v>
                </c:pt>
                <c:pt idx="14603">
                  <c:v>3.5366666999999996</c:v>
                </c:pt>
                <c:pt idx="14604">
                  <c:v>4.6199999999999992</c:v>
                </c:pt>
                <c:pt idx="14605">
                  <c:v>4.0166667000000009</c:v>
                </c:pt>
                <c:pt idx="14606">
                  <c:v>3.6666666999999995</c:v>
                </c:pt>
                <c:pt idx="14607">
                  <c:v>3.7683333000000006</c:v>
                </c:pt>
                <c:pt idx="14608">
                  <c:v>4.7508333</c:v>
                </c:pt>
                <c:pt idx="14609">
                  <c:v>7.6941666999999994</c:v>
                </c:pt>
                <c:pt idx="14610">
                  <c:v>10.450833000000003</c:v>
                </c:pt>
                <c:pt idx="14611">
                  <c:v>11.146667000000001</c:v>
                </c:pt>
                <c:pt idx="14612">
                  <c:v>15.565000000000001</c:v>
                </c:pt>
                <c:pt idx="14613">
                  <c:v>15.169167</c:v>
                </c:pt>
                <c:pt idx="14614">
                  <c:v>15.229166999999999</c:v>
                </c:pt>
                <c:pt idx="14615">
                  <c:v>15.9175</c:v>
                </c:pt>
                <c:pt idx="14616">
                  <c:v>16.399999999999999</c:v>
                </c:pt>
                <c:pt idx="14617">
                  <c:v>16.487499999999997</c:v>
                </c:pt>
                <c:pt idx="14618">
                  <c:v>13.032500000000002</c:v>
                </c:pt>
                <c:pt idx="14619">
                  <c:v>10.388333000000001</c:v>
                </c:pt>
                <c:pt idx="14620">
                  <c:v>8.1408332999999988</c:v>
                </c:pt>
                <c:pt idx="14621">
                  <c:v>7.5258332999999995</c:v>
                </c:pt>
                <c:pt idx="14622">
                  <c:v>7.4233333000000004</c:v>
                </c:pt>
                <c:pt idx="14623">
                  <c:v>6.5516667000000011</c:v>
                </c:pt>
                <c:pt idx="14624">
                  <c:v>6.2966667000000012</c:v>
                </c:pt>
                <c:pt idx="14625">
                  <c:v>6.5649999999999995</c:v>
                </c:pt>
                <c:pt idx="14626">
                  <c:v>6.5916667000000011</c:v>
                </c:pt>
                <c:pt idx="14627">
                  <c:v>5.9966667000000005</c:v>
                </c:pt>
                <c:pt idx="14628">
                  <c:v>5.99</c:v>
                </c:pt>
                <c:pt idx="14629">
                  <c:v>5.0291667000000002</c:v>
                </c:pt>
                <c:pt idx="14630">
                  <c:v>2.4316666999999996</c:v>
                </c:pt>
                <c:pt idx="14631">
                  <c:v>2.8049999999999997</c:v>
                </c:pt>
                <c:pt idx="14632">
                  <c:v>4.6891667000000004</c:v>
                </c:pt>
                <c:pt idx="14633">
                  <c:v>6.9941667000000001</c:v>
                </c:pt>
                <c:pt idx="14634">
                  <c:v>14.031667000000001</c:v>
                </c:pt>
                <c:pt idx="14635">
                  <c:v>16.488332999999994</c:v>
                </c:pt>
                <c:pt idx="14636">
                  <c:v>17.024999999999999</c:v>
                </c:pt>
                <c:pt idx="14637">
                  <c:v>19.731667000000005</c:v>
                </c:pt>
                <c:pt idx="14638">
                  <c:v>21.143332999999991</c:v>
                </c:pt>
                <c:pt idx="14639">
                  <c:v>22.024166999999995</c:v>
                </c:pt>
                <c:pt idx="14640">
                  <c:v>21.084167000000001</c:v>
                </c:pt>
                <c:pt idx="14641">
                  <c:v>23.473332999999997</c:v>
                </c:pt>
                <c:pt idx="14642">
                  <c:v>23.898332999999997</c:v>
                </c:pt>
                <c:pt idx="14643">
                  <c:v>20.420000000000002</c:v>
                </c:pt>
                <c:pt idx="14644">
                  <c:v>15.106667</c:v>
                </c:pt>
                <c:pt idx="14645">
                  <c:v>11.439167000000001</c:v>
                </c:pt>
                <c:pt idx="14646">
                  <c:v>9.6750000000000007</c:v>
                </c:pt>
                <c:pt idx="14647">
                  <c:v>15.095833000000002</c:v>
                </c:pt>
                <c:pt idx="14648">
                  <c:v>12.913333</c:v>
                </c:pt>
                <c:pt idx="14649">
                  <c:v>10.719999999999999</c:v>
                </c:pt>
                <c:pt idx="14650">
                  <c:v>9.02</c:v>
                </c:pt>
                <c:pt idx="14651">
                  <c:v>12.211666999999998</c:v>
                </c:pt>
                <c:pt idx="14652">
                  <c:v>12.895000000000001</c:v>
                </c:pt>
                <c:pt idx="14653">
                  <c:v>13.835833000000003</c:v>
                </c:pt>
                <c:pt idx="14654">
                  <c:v>16.697500000000005</c:v>
                </c:pt>
                <c:pt idx="14655">
                  <c:v>13.4975</c:v>
                </c:pt>
                <c:pt idx="14656">
                  <c:v>16.178332999999995</c:v>
                </c:pt>
                <c:pt idx="14657">
                  <c:v>23.712499999999995</c:v>
                </c:pt>
                <c:pt idx="14658">
                  <c:v>27.414166999999999</c:v>
                </c:pt>
                <c:pt idx="14659">
                  <c:v>26.451667</c:v>
                </c:pt>
                <c:pt idx="14660">
                  <c:v>25.284167</c:v>
                </c:pt>
                <c:pt idx="14661">
                  <c:v>27.619167000000004</c:v>
                </c:pt>
                <c:pt idx="14662">
                  <c:v>28.8125</c:v>
                </c:pt>
                <c:pt idx="14663">
                  <c:v>28.993332999999996</c:v>
                </c:pt>
                <c:pt idx="14664">
                  <c:v>28.744999999999997</c:v>
                </c:pt>
                <c:pt idx="14665">
                  <c:v>26.784999999999997</c:v>
                </c:pt>
                <c:pt idx="14666">
                  <c:v>23.5975</c:v>
                </c:pt>
                <c:pt idx="14667">
                  <c:v>21.559166999999999</c:v>
                </c:pt>
                <c:pt idx="14668">
                  <c:v>20.744167000000001</c:v>
                </c:pt>
                <c:pt idx="14669">
                  <c:v>21.525832999999995</c:v>
                </c:pt>
                <c:pt idx="14670">
                  <c:v>24.189167000000001</c:v>
                </c:pt>
                <c:pt idx="14671">
                  <c:v>21.55</c:v>
                </c:pt>
                <c:pt idx="14672">
                  <c:v>23.989166999999991</c:v>
                </c:pt>
                <c:pt idx="14673">
                  <c:v>21.292499999999997</c:v>
                </c:pt>
                <c:pt idx="14674">
                  <c:v>22.453332999999997</c:v>
                </c:pt>
                <c:pt idx="14675">
                  <c:v>19.974167000000001</c:v>
                </c:pt>
                <c:pt idx="14676">
                  <c:v>12.1325</c:v>
                </c:pt>
                <c:pt idx="14677">
                  <c:v>7.0491666999999998</c:v>
                </c:pt>
                <c:pt idx="14678">
                  <c:v>2.0283333000000003</c:v>
                </c:pt>
                <c:pt idx="14679">
                  <c:v>6.5016667000000012</c:v>
                </c:pt>
                <c:pt idx="14680">
                  <c:v>9.0158333000000006</c:v>
                </c:pt>
                <c:pt idx="14681">
                  <c:v>12.061667</c:v>
                </c:pt>
                <c:pt idx="14682">
                  <c:v>15.839167</c:v>
                </c:pt>
                <c:pt idx="14683">
                  <c:v>19.719166999999999</c:v>
                </c:pt>
                <c:pt idx="14684">
                  <c:v>25.272499999999997</c:v>
                </c:pt>
                <c:pt idx="14685">
                  <c:v>22.86</c:v>
                </c:pt>
                <c:pt idx="14686">
                  <c:v>27.846667</c:v>
                </c:pt>
                <c:pt idx="14687">
                  <c:v>31.472499999999997</c:v>
                </c:pt>
                <c:pt idx="14688">
                  <c:v>30.078332999999997</c:v>
                </c:pt>
                <c:pt idx="14689">
                  <c:v>25.175000000000001</c:v>
                </c:pt>
                <c:pt idx="14690">
                  <c:v>20.693332999999996</c:v>
                </c:pt>
                <c:pt idx="14691">
                  <c:v>17.6675</c:v>
                </c:pt>
                <c:pt idx="14692">
                  <c:v>14.030833000000001</c:v>
                </c:pt>
                <c:pt idx="14693">
                  <c:v>12.309167</c:v>
                </c:pt>
                <c:pt idx="14694">
                  <c:v>9.5966667000000001</c:v>
                </c:pt>
                <c:pt idx="14695">
                  <c:v>5.3949999999999987</c:v>
                </c:pt>
                <c:pt idx="14696">
                  <c:v>4.6491667000000003</c:v>
                </c:pt>
                <c:pt idx="14697">
                  <c:v>6.1624999999999988</c:v>
                </c:pt>
                <c:pt idx="14698">
                  <c:v>4.3858332999999989</c:v>
                </c:pt>
                <c:pt idx="14699">
                  <c:v>3.0341667000000001</c:v>
                </c:pt>
                <c:pt idx="14700">
                  <c:v>1.5658332999999998</c:v>
                </c:pt>
                <c:pt idx="14701">
                  <c:v>1.665</c:v>
                </c:pt>
                <c:pt idx="14702">
                  <c:v>4.3949999999999987</c:v>
                </c:pt>
                <c:pt idx="14703">
                  <c:v>4.2258332999999988</c:v>
                </c:pt>
                <c:pt idx="14704">
                  <c:v>4.3508332999999988</c:v>
                </c:pt>
                <c:pt idx="14705">
                  <c:v>7.8291667</c:v>
                </c:pt>
                <c:pt idx="14706">
                  <c:v>14.783333000000001</c:v>
                </c:pt>
                <c:pt idx="14707">
                  <c:v>17.162499999999998</c:v>
                </c:pt>
                <c:pt idx="14708">
                  <c:v>19.875</c:v>
                </c:pt>
                <c:pt idx="14709">
                  <c:v>20.826667</c:v>
                </c:pt>
                <c:pt idx="14710">
                  <c:v>21.127500000000001</c:v>
                </c:pt>
                <c:pt idx="14711">
                  <c:v>21.775832999999995</c:v>
                </c:pt>
                <c:pt idx="14712">
                  <c:v>23.916667</c:v>
                </c:pt>
                <c:pt idx="14713">
                  <c:v>22.464999999999996</c:v>
                </c:pt>
                <c:pt idx="14714">
                  <c:v>16.712499999999995</c:v>
                </c:pt>
                <c:pt idx="14715">
                  <c:v>18.869167000000001</c:v>
                </c:pt>
                <c:pt idx="14716">
                  <c:v>23.045000000000002</c:v>
                </c:pt>
                <c:pt idx="14717">
                  <c:v>21.275832999999995</c:v>
                </c:pt>
                <c:pt idx="14718">
                  <c:v>23.069167</c:v>
                </c:pt>
                <c:pt idx="14719">
                  <c:v>14.721666999999998</c:v>
                </c:pt>
                <c:pt idx="14720">
                  <c:v>7.152499999999999</c:v>
                </c:pt>
                <c:pt idx="14721">
                  <c:v>8.4625000000000021</c:v>
                </c:pt>
                <c:pt idx="14722">
                  <c:v>8.4750000000000014</c:v>
                </c:pt>
                <c:pt idx="14723">
                  <c:v>3.7816667000000002</c:v>
                </c:pt>
                <c:pt idx="14724">
                  <c:v>4.7116667000000012</c:v>
                </c:pt>
                <c:pt idx="14725">
                  <c:v>3.2549999999999999</c:v>
                </c:pt>
                <c:pt idx="14726">
                  <c:v>4.130833299999999</c:v>
                </c:pt>
                <c:pt idx="14727">
                  <c:v>3.4824999999999995</c:v>
                </c:pt>
                <c:pt idx="14728">
                  <c:v>5.886666700000001</c:v>
                </c:pt>
                <c:pt idx="14729">
                  <c:v>11.733332999999998</c:v>
                </c:pt>
                <c:pt idx="14730">
                  <c:v>16.122499999999995</c:v>
                </c:pt>
                <c:pt idx="14731">
                  <c:v>17.489999999999991</c:v>
                </c:pt>
                <c:pt idx="14732">
                  <c:v>19.912499999999998</c:v>
                </c:pt>
                <c:pt idx="14733">
                  <c:v>22.72</c:v>
                </c:pt>
                <c:pt idx="14734">
                  <c:v>21.076667</c:v>
                </c:pt>
                <c:pt idx="14735">
                  <c:v>20.836666999999995</c:v>
                </c:pt>
                <c:pt idx="14736">
                  <c:v>20.064999999999998</c:v>
                </c:pt>
                <c:pt idx="14737">
                  <c:v>21.8</c:v>
                </c:pt>
                <c:pt idx="14738">
                  <c:v>21.305833</c:v>
                </c:pt>
                <c:pt idx="14739">
                  <c:v>14.908333000000001</c:v>
                </c:pt>
                <c:pt idx="14740">
                  <c:v>15.362500000000004</c:v>
                </c:pt>
                <c:pt idx="14741">
                  <c:v>11.366667000000001</c:v>
                </c:pt>
                <c:pt idx="14742">
                  <c:v>8.2591667000000015</c:v>
                </c:pt>
                <c:pt idx="14743">
                  <c:v>7</c:v>
                </c:pt>
                <c:pt idx="14744">
                  <c:v>8.9733333000000002</c:v>
                </c:pt>
                <c:pt idx="14745">
                  <c:v>6.8024999999999993</c:v>
                </c:pt>
                <c:pt idx="14746">
                  <c:v>5.6158332999999994</c:v>
                </c:pt>
                <c:pt idx="14747">
                  <c:v>4.9566667000000013</c:v>
                </c:pt>
                <c:pt idx="14748">
                  <c:v>3.1724999999999994</c:v>
                </c:pt>
                <c:pt idx="14749">
                  <c:v>3.0441666999999999</c:v>
                </c:pt>
                <c:pt idx="14750">
                  <c:v>4.8758333</c:v>
                </c:pt>
                <c:pt idx="14751">
                  <c:v>2.9349999999999996</c:v>
                </c:pt>
                <c:pt idx="14752">
                  <c:v>3.4858332999999999</c:v>
                </c:pt>
                <c:pt idx="14753">
                  <c:v>8.3166667000000007</c:v>
                </c:pt>
                <c:pt idx="14754">
                  <c:v>10.663333</c:v>
                </c:pt>
                <c:pt idx="14755">
                  <c:v>14.765000000000002</c:v>
                </c:pt>
                <c:pt idx="14756">
                  <c:v>14.981667</c:v>
                </c:pt>
                <c:pt idx="14757">
                  <c:v>17.051666999999995</c:v>
                </c:pt>
                <c:pt idx="14758">
                  <c:v>18.338332999999995</c:v>
                </c:pt>
                <c:pt idx="14759">
                  <c:v>21.914999999999999</c:v>
                </c:pt>
                <c:pt idx="14760">
                  <c:v>22.987499999999997</c:v>
                </c:pt>
                <c:pt idx="14761">
                  <c:v>17.002499999999998</c:v>
                </c:pt>
                <c:pt idx="14762">
                  <c:v>12.914167000000001</c:v>
                </c:pt>
                <c:pt idx="14763">
                  <c:v>8.6491666999999985</c:v>
                </c:pt>
                <c:pt idx="14764">
                  <c:v>11.449167000000001</c:v>
                </c:pt>
                <c:pt idx="14765">
                  <c:v>16.971667</c:v>
                </c:pt>
                <c:pt idx="14766">
                  <c:v>17.070833</c:v>
                </c:pt>
                <c:pt idx="14767">
                  <c:v>16.439999999999998</c:v>
                </c:pt>
                <c:pt idx="14768">
                  <c:v>14.911667</c:v>
                </c:pt>
                <c:pt idx="14769">
                  <c:v>13.392500000000002</c:v>
                </c:pt>
                <c:pt idx="14770">
                  <c:v>9.7733333000000009</c:v>
                </c:pt>
                <c:pt idx="14771">
                  <c:v>8.308333300000001</c:v>
                </c:pt>
                <c:pt idx="14772">
                  <c:v>8.021666699999999</c:v>
                </c:pt>
                <c:pt idx="14773">
                  <c:v>6.6508332999999995</c:v>
                </c:pt>
                <c:pt idx="14774">
                  <c:v>5.9424999999999999</c:v>
                </c:pt>
                <c:pt idx="14775">
                  <c:v>5.2833332999999998</c:v>
                </c:pt>
                <c:pt idx="14776">
                  <c:v>4.4516667000000005</c:v>
                </c:pt>
                <c:pt idx="14777">
                  <c:v>5.2716667000000008</c:v>
                </c:pt>
                <c:pt idx="14778">
                  <c:v>9.5158333000000006</c:v>
                </c:pt>
                <c:pt idx="14779">
                  <c:v>11.286667</c:v>
                </c:pt>
                <c:pt idx="14780">
                  <c:v>11.819167</c:v>
                </c:pt>
                <c:pt idx="14781">
                  <c:v>14.088332999999999</c:v>
                </c:pt>
                <c:pt idx="14782">
                  <c:v>17.126667000000001</c:v>
                </c:pt>
                <c:pt idx="14783">
                  <c:v>18.438332999999997</c:v>
                </c:pt>
                <c:pt idx="14784">
                  <c:v>18.175000000000001</c:v>
                </c:pt>
                <c:pt idx="14785">
                  <c:v>16.9575</c:v>
                </c:pt>
                <c:pt idx="14786">
                  <c:v>15.411667</c:v>
                </c:pt>
                <c:pt idx="14787">
                  <c:v>15.547500000000001</c:v>
                </c:pt>
                <c:pt idx="14788">
                  <c:v>13.97</c:v>
                </c:pt>
                <c:pt idx="14789">
                  <c:v>9.4308333000000015</c:v>
                </c:pt>
                <c:pt idx="14790">
                  <c:v>6.630833299999999</c:v>
                </c:pt>
                <c:pt idx="14791">
                  <c:v>6.800833299999999</c:v>
                </c:pt>
                <c:pt idx="14792">
                  <c:v>9.0066667000000002</c:v>
                </c:pt>
                <c:pt idx="14793">
                  <c:v>8.2608333000000016</c:v>
                </c:pt>
                <c:pt idx="14794">
                  <c:v>7.175833299999999</c:v>
                </c:pt>
                <c:pt idx="14795">
                  <c:v>6.1033333000000001</c:v>
                </c:pt>
                <c:pt idx="14796">
                  <c:v>7.6808332999999989</c:v>
                </c:pt>
                <c:pt idx="14797">
                  <c:v>6.9316667000000018</c:v>
                </c:pt>
                <c:pt idx="14798">
                  <c:v>8.7641666999999988</c:v>
                </c:pt>
                <c:pt idx="14799">
                  <c:v>12.817500000000003</c:v>
                </c:pt>
                <c:pt idx="14800">
                  <c:v>12.5175</c:v>
                </c:pt>
                <c:pt idx="14801">
                  <c:v>19.898332999999997</c:v>
                </c:pt>
                <c:pt idx="14802">
                  <c:v>24.434166999999999</c:v>
                </c:pt>
                <c:pt idx="14803">
                  <c:v>26.397500000000001</c:v>
                </c:pt>
                <c:pt idx="14804">
                  <c:v>27.178332999999995</c:v>
                </c:pt>
                <c:pt idx="14805">
                  <c:v>24.943332999999992</c:v>
                </c:pt>
                <c:pt idx="14806">
                  <c:v>24.921666999999996</c:v>
                </c:pt>
                <c:pt idx="14807">
                  <c:v>35.533333000000013</c:v>
                </c:pt>
                <c:pt idx="14808">
                  <c:v>30.479167</c:v>
                </c:pt>
                <c:pt idx="14809">
                  <c:v>23.104167000000004</c:v>
                </c:pt>
                <c:pt idx="14810">
                  <c:v>17.513332999999996</c:v>
                </c:pt>
                <c:pt idx="14811">
                  <c:v>17.740832999999995</c:v>
                </c:pt>
                <c:pt idx="14812">
                  <c:v>13.841667000000001</c:v>
                </c:pt>
                <c:pt idx="14813">
                  <c:v>12.29</c:v>
                </c:pt>
                <c:pt idx="14814">
                  <c:v>8.431666700000001</c:v>
                </c:pt>
                <c:pt idx="14815">
                  <c:v>12.867500000000001</c:v>
                </c:pt>
                <c:pt idx="14816">
                  <c:v>6.2916667000000013</c:v>
                </c:pt>
                <c:pt idx="14817">
                  <c:v>6.3474999999999993</c:v>
                </c:pt>
                <c:pt idx="14818">
                  <c:v>6.8783333000000004</c:v>
                </c:pt>
                <c:pt idx="14819">
                  <c:v>6.9408333000000004</c:v>
                </c:pt>
                <c:pt idx="14820">
                  <c:v>8.7775000000000034</c:v>
                </c:pt>
                <c:pt idx="14821">
                  <c:v>7.3316667000000013</c:v>
                </c:pt>
                <c:pt idx="14822">
                  <c:v>6.2016667000000005</c:v>
                </c:pt>
                <c:pt idx="14823">
                  <c:v>4.95</c:v>
                </c:pt>
                <c:pt idx="14824">
                  <c:v>6.7</c:v>
                </c:pt>
                <c:pt idx="14825">
                  <c:v>7.8716667000000005</c:v>
                </c:pt>
                <c:pt idx="14826">
                  <c:v>10.045833</c:v>
                </c:pt>
                <c:pt idx="14827">
                  <c:v>10.94</c:v>
                </c:pt>
                <c:pt idx="14828">
                  <c:v>13.4</c:v>
                </c:pt>
                <c:pt idx="14829">
                  <c:v>15.534166999999998</c:v>
                </c:pt>
                <c:pt idx="14830">
                  <c:v>20.282499999999992</c:v>
                </c:pt>
                <c:pt idx="14831">
                  <c:v>23.302499999999991</c:v>
                </c:pt>
                <c:pt idx="14832">
                  <c:v>19.701667</c:v>
                </c:pt>
                <c:pt idx="14833">
                  <c:v>18.556667000000001</c:v>
                </c:pt>
                <c:pt idx="14834">
                  <c:v>15.681667000000001</c:v>
                </c:pt>
                <c:pt idx="14835">
                  <c:v>11.022500000000003</c:v>
                </c:pt>
                <c:pt idx="14836">
                  <c:v>8.8166667000000007</c:v>
                </c:pt>
                <c:pt idx="14837">
                  <c:v>11.771667000000001</c:v>
                </c:pt>
                <c:pt idx="14838">
                  <c:v>9.8816667000000002</c:v>
                </c:pt>
                <c:pt idx="14839">
                  <c:v>9.83</c:v>
                </c:pt>
                <c:pt idx="14840">
                  <c:v>7.8199999999999994</c:v>
                </c:pt>
                <c:pt idx="14841">
                  <c:v>5.5366667000000005</c:v>
                </c:pt>
                <c:pt idx="14842">
                  <c:v>3.3383332999999999</c:v>
                </c:pt>
                <c:pt idx="14843">
                  <c:v>4.3333332999999996</c:v>
                </c:pt>
                <c:pt idx="14844">
                  <c:v>4.4458333000000003</c:v>
                </c:pt>
                <c:pt idx="14845">
                  <c:v>3.7366666999999993</c:v>
                </c:pt>
                <c:pt idx="14846">
                  <c:v>5.9574999999999996</c:v>
                </c:pt>
                <c:pt idx="14847">
                  <c:v>9.7991666999999989</c:v>
                </c:pt>
                <c:pt idx="14848">
                  <c:v>6.8966666999999999</c:v>
                </c:pt>
                <c:pt idx="14849">
                  <c:v>11.683333000000001</c:v>
                </c:pt>
                <c:pt idx="14850">
                  <c:v>15.605</c:v>
                </c:pt>
                <c:pt idx="14851">
                  <c:v>17.135833000000005</c:v>
                </c:pt>
                <c:pt idx="14852">
                  <c:v>17.727499999999996</c:v>
                </c:pt>
                <c:pt idx="14853">
                  <c:v>17.650832999999999</c:v>
                </c:pt>
                <c:pt idx="14854">
                  <c:v>15.884167</c:v>
                </c:pt>
                <c:pt idx="14855">
                  <c:v>14.424167000000001</c:v>
                </c:pt>
                <c:pt idx="14856">
                  <c:v>11.645833</c:v>
                </c:pt>
                <c:pt idx="14857">
                  <c:v>10.028332999999998</c:v>
                </c:pt>
                <c:pt idx="14858">
                  <c:v>16.500833</c:v>
                </c:pt>
                <c:pt idx="14859">
                  <c:v>20.663333000000002</c:v>
                </c:pt>
                <c:pt idx="14860">
                  <c:v>23.515833000000001</c:v>
                </c:pt>
                <c:pt idx="14861">
                  <c:v>20.894166999999999</c:v>
                </c:pt>
                <c:pt idx="14862">
                  <c:v>14.674167000000001</c:v>
                </c:pt>
                <c:pt idx="14863">
                  <c:v>11.706667000000001</c:v>
                </c:pt>
                <c:pt idx="14864">
                  <c:v>10.915000000000001</c:v>
                </c:pt>
                <c:pt idx="14865">
                  <c:v>11.071667</c:v>
                </c:pt>
                <c:pt idx="14866">
                  <c:v>11.161667</c:v>
                </c:pt>
                <c:pt idx="14867">
                  <c:v>10.1975</c:v>
                </c:pt>
                <c:pt idx="14868">
                  <c:v>7.7266667000000009</c:v>
                </c:pt>
                <c:pt idx="14869">
                  <c:v>5.8391666999999998</c:v>
                </c:pt>
                <c:pt idx="14870">
                  <c:v>3.5225</c:v>
                </c:pt>
                <c:pt idx="14871">
                  <c:v>2.4341667</c:v>
                </c:pt>
                <c:pt idx="14872">
                  <c:v>2.6366666999999997</c:v>
                </c:pt>
                <c:pt idx="14873">
                  <c:v>3.4058332999999998</c:v>
                </c:pt>
                <c:pt idx="14874">
                  <c:v>3.5966666999999997</c:v>
                </c:pt>
                <c:pt idx="14875">
                  <c:v>5.1891667000000004</c:v>
                </c:pt>
                <c:pt idx="14876">
                  <c:v>6.7108333</c:v>
                </c:pt>
                <c:pt idx="14877">
                  <c:v>7.6141666999999993</c:v>
                </c:pt>
                <c:pt idx="14878">
                  <c:v>9.4033333000000034</c:v>
                </c:pt>
                <c:pt idx="14879">
                  <c:v>14.29</c:v>
                </c:pt>
                <c:pt idx="14880">
                  <c:v>12.720833000000001</c:v>
                </c:pt>
                <c:pt idx="14881">
                  <c:v>8.7316667000000017</c:v>
                </c:pt>
                <c:pt idx="14882">
                  <c:v>4.5666666999999999</c:v>
                </c:pt>
                <c:pt idx="14883">
                  <c:v>6.6441666999999995</c:v>
                </c:pt>
                <c:pt idx="14884">
                  <c:v>7.9883332999999999</c:v>
                </c:pt>
                <c:pt idx="14885">
                  <c:v>8.7266667000000009</c:v>
                </c:pt>
                <c:pt idx="14886">
                  <c:v>8.5766667000000005</c:v>
                </c:pt>
                <c:pt idx="14887">
                  <c:v>7.6216666999999996</c:v>
                </c:pt>
                <c:pt idx="14888">
                  <c:v>5.0891666999999998</c:v>
                </c:pt>
                <c:pt idx="14889">
                  <c:v>4.7699999999999996</c:v>
                </c:pt>
                <c:pt idx="14890">
                  <c:v>2.0508332999999999</c:v>
                </c:pt>
                <c:pt idx="14891">
                  <c:v>2.1608333000000002</c:v>
                </c:pt>
                <c:pt idx="14892">
                  <c:v>3.3749999999999996</c:v>
                </c:pt>
                <c:pt idx="14893">
                  <c:v>3.1316666999999994</c:v>
                </c:pt>
                <c:pt idx="14894">
                  <c:v>3.4491667000000001</c:v>
                </c:pt>
                <c:pt idx="14895">
                  <c:v>2.9358332999999996</c:v>
                </c:pt>
                <c:pt idx="14896">
                  <c:v>3.4474999999999998</c:v>
                </c:pt>
                <c:pt idx="14897">
                  <c:v>6.2758333000000004</c:v>
                </c:pt>
                <c:pt idx="14898">
                  <c:v>13.57</c:v>
                </c:pt>
                <c:pt idx="14899">
                  <c:v>21.360833</c:v>
                </c:pt>
                <c:pt idx="14900">
                  <c:v>19.956666999999996</c:v>
                </c:pt>
                <c:pt idx="14901">
                  <c:v>16.106667000000005</c:v>
                </c:pt>
                <c:pt idx="14902">
                  <c:v>16.45</c:v>
                </c:pt>
                <c:pt idx="14903">
                  <c:v>15.419167</c:v>
                </c:pt>
                <c:pt idx="14904">
                  <c:v>17.45</c:v>
                </c:pt>
                <c:pt idx="14905">
                  <c:v>15.0175</c:v>
                </c:pt>
                <c:pt idx="14906">
                  <c:v>12.885833000000002</c:v>
                </c:pt>
                <c:pt idx="14907">
                  <c:v>9.1266667000000012</c:v>
                </c:pt>
                <c:pt idx="14908">
                  <c:v>5.9674999999999994</c:v>
                </c:pt>
                <c:pt idx="14909">
                  <c:v>5.7666667000000009</c:v>
                </c:pt>
                <c:pt idx="14910">
                  <c:v>6.79</c:v>
                </c:pt>
                <c:pt idx="14911">
                  <c:v>4.1199999999999992</c:v>
                </c:pt>
                <c:pt idx="14912">
                  <c:v>2.2974999999999999</c:v>
                </c:pt>
                <c:pt idx="14913">
                  <c:v>2.3541666999999995</c:v>
                </c:pt>
                <c:pt idx="14914">
                  <c:v>3.4524999999999997</c:v>
                </c:pt>
                <c:pt idx="14915">
                  <c:v>4.7374999999999998</c:v>
                </c:pt>
                <c:pt idx="14916">
                  <c:v>6.5833332999999996</c:v>
                </c:pt>
                <c:pt idx="14917">
                  <c:v>7.1049999999999995</c:v>
                </c:pt>
                <c:pt idx="14918">
                  <c:v>6.1916666999999999</c:v>
                </c:pt>
                <c:pt idx="14919">
                  <c:v>5.318333299999999</c:v>
                </c:pt>
                <c:pt idx="14920">
                  <c:v>8.1183332999999998</c:v>
                </c:pt>
                <c:pt idx="14921">
                  <c:v>11.362500000000004</c:v>
                </c:pt>
                <c:pt idx="14922">
                  <c:v>16.859166999999999</c:v>
                </c:pt>
                <c:pt idx="14923">
                  <c:v>25.446666999999998</c:v>
                </c:pt>
                <c:pt idx="14924">
                  <c:v>21.68</c:v>
                </c:pt>
                <c:pt idx="14925">
                  <c:v>19.223332999999997</c:v>
                </c:pt>
                <c:pt idx="14926">
                  <c:v>23.878332999999998</c:v>
                </c:pt>
                <c:pt idx="14927">
                  <c:v>19.658332999999995</c:v>
                </c:pt>
                <c:pt idx="14928">
                  <c:v>25.672499999999996</c:v>
                </c:pt>
                <c:pt idx="14929">
                  <c:v>30.697500000000005</c:v>
                </c:pt>
                <c:pt idx="14930">
                  <c:v>25.833333</c:v>
                </c:pt>
                <c:pt idx="14931">
                  <c:v>32.438333000000007</c:v>
                </c:pt>
                <c:pt idx="14932">
                  <c:v>14.709167000000001</c:v>
                </c:pt>
                <c:pt idx="14933">
                  <c:v>17.923332999999996</c:v>
                </c:pt>
                <c:pt idx="14934">
                  <c:v>17.960832999999997</c:v>
                </c:pt>
                <c:pt idx="14935">
                  <c:v>11.213332999999999</c:v>
                </c:pt>
                <c:pt idx="14936">
                  <c:v>8.084166699999999</c:v>
                </c:pt>
                <c:pt idx="14937">
                  <c:v>6.1791666999999997</c:v>
                </c:pt>
                <c:pt idx="14938">
                  <c:v>4.1733333000000004</c:v>
                </c:pt>
                <c:pt idx="14939">
                  <c:v>2.4183333</c:v>
                </c:pt>
                <c:pt idx="14940">
                  <c:v>1.7158332999999995</c:v>
                </c:pt>
                <c:pt idx="14941">
                  <c:v>1.0208332999999998</c:v>
                </c:pt>
                <c:pt idx="14942">
                  <c:v>0.99249999999999994</c:v>
                </c:pt>
                <c:pt idx="14943">
                  <c:v>3.8374999999999995</c:v>
                </c:pt>
                <c:pt idx="14944">
                  <c:v>7.9375</c:v>
                </c:pt>
                <c:pt idx="14945">
                  <c:v>10.223332999999998</c:v>
                </c:pt>
                <c:pt idx="14946">
                  <c:v>12.410833</c:v>
                </c:pt>
                <c:pt idx="14947">
                  <c:v>17.278332999999996</c:v>
                </c:pt>
                <c:pt idx="14948">
                  <c:v>13.520833</c:v>
                </c:pt>
                <c:pt idx="14949">
                  <c:v>19.439999999999998</c:v>
                </c:pt>
                <c:pt idx="14950">
                  <c:v>25.487499999999997</c:v>
                </c:pt>
                <c:pt idx="14951">
                  <c:v>23.045832999999991</c:v>
                </c:pt>
                <c:pt idx="14952">
                  <c:v>22.624167000000003</c:v>
                </c:pt>
                <c:pt idx="14953">
                  <c:v>16.685832999999995</c:v>
                </c:pt>
                <c:pt idx="14954">
                  <c:v>14.835000000000003</c:v>
                </c:pt>
                <c:pt idx="14955">
                  <c:v>8.4508333000000029</c:v>
                </c:pt>
                <c:pt idx="14956">
                  <c:v>8.5108333000000016</c:v>
                </c:pt>
                <c:pt idx="14957">
                  <c:v>9.2058333000000001</c:v>
                </c:pt>
                <c:pt idx="14958">
                  <c:v>9.5375000000000014</c:v>
                </c:pt>
                <c:pt idx="14959">
                  <c:v>9.2891667000000009</c:v>
                </c:pt>
                <c:pt idx="14960">
                  <c:v>8.978333300000001</c:v>
                </c:pt>
                <c:pt idx="14961">
                  <c:v>9.2050000000000001</c:v>
                </c:pt>
                <c:pt idx="14962">
                  <c:v>10.709999999999999</c:v>
                </c:pt>
                <c:pt idx="14963">
                  <c:v>11.338332999999999</c:v>
                </c:pt>
                <c:pt idx="14964">
                  <c:v>9.4808333000000005</c:v>
                </c:pt>
                <c:pt idx="14965">
                  <c:v>5.7166667000000011</c:v>
                </c:pt>
                <c:pt idx="14966">
                  <c:v>7.0141666999999988</c:v>
                </c:pt>
                <c:pt idx="14967">
                  <c:v>8.5008333</c:v>
                </c:pt>
                <c:pt idx="14968">
                  <c:v>11.919167</c:v>
                </c:pt>
                <c:pt idx="14969">
                  <c:v>15.592500000000003</c:v>
                </c:pt>
                <c:pt idx="14970">
                  <c:v>18.759167000000001</c:v>
                </c:pt>
                <c:pt idx="14971">
                  <c:v>26.952499999999997</c:v>
                </c:pt>
                <c:pt idx="14972">
                  <c:v>39.900833000000006</c:v>
                </c:pt>
                <c:pt idx="14973">
                  <c:v>46.364166999999995</c:v>
                </c:pt>
                <c:pt idx="14974">
                  <c:v>49.63</c:v>
                </c:pt>
                <c:pt idx="14975">
                  <c:v>50.460833000000001</c:v>
                </c:pt>
                <c:pt idx="14976">
                  <c:v>48.681666999999997</c:v>
                </c:pt>
                <c:pt idx="14977">
                  <c:v>38.384999999999998</c:v>
                </c:pt>
                <c:pt idx="14978">
                  <c:v>29.791667</c:v>
                </c:pt>
                <c:pt idx="14979">
                  <c:v>25.993332999999996</c:v>
                </c:pt>
                <c:pt idx="14980">
                  <c:v>25.978332999999992</c:v>
                </c:pt>
                <c:pt idx="14981">
                  <c:v>19.536667000000001</c:v>
                </c:pt>
                <c:pt idx="14982">
                  <c:v>18.894166999999999</c:v>
                </c:pt>
                <c:pt idx="14983">
                  <c:v>13.864167</c:v>
                </c:pt>
                <c:pt idx="14984">
                  <c:v>12.397500000000003</c:v>
                </c:pt>
                <c:pt idx="14985">
                  <c:v>12.470833000000002</c:v>
                </c:pt>
                <c:pt idx="14986">
                  <c:v>10.044166999999998</c:v>
                </c:pt>
                <c:pt idx="14987">
                  <c:v>5.4133332999999997</c:v>
                </c:pt>
                <c:pt idx="14988">
                  <c:v>5.9024999999999999</c:v>
                </c:pt>
                <c:pt idx="14989">
                  <c:v>4.5608332999999988</c:v>
                </c:pt>
                <c:pt idx="14990">
                  <c:v>6.4249999999999989</c:v>
                </c:pt>
                <c:pt idx="14991">
                  <c:v>4.1574999999999989</c:v>
                </c:pt>
                <c:pt idx="14992">
                  <c:v>6.3149999999999995</c:v>
                </c:pt>
                <c:pt idx="14993">
                  <c:v>13.514166999999999</c:v>
                </c:pt>
                <c:pt idx="14994">
                  <c:v>13.043333000000001</c:v>
                </c:pt>
                <c:pt idx="14995">
                  <c:v>13.322500000000002</c:v>
                </c:pt>
                <c:pt idx="14996">
                  <c:v>14.795</c:v>
                </c:pt>
                <c:pt idx="14997">
                  <c:v>14.870000000000001</c:v>
                </c:pt>
                <c:pt idx="14998">
                  <c:v>15.879167000000002</c:v>
                </c:pt>
                <c:pt idx="14999">
                  <c:v>15.240832999999999</c:v>
                </c:pt>
                <c:pt idx="15000">
                  <c:v>15.193333000000001</c:v>
                </c:pt>
                <c:pt idx="15001">
                  <c:v>10.7925</c:v>
                </c:pt>
                <c:pt idx="15002">
                  <c:v>7.3166666999999999</c:v>
                </c:pt>
                <c:pt idx="15003">
                  <c:v>6.7666667000000009</c:v>
                </c:pt>
                <c:pt idx="15004">
                  <c:v>8.1091667000000012</c:v>
                </c:pt>
                <c:pt idx="15005">
                  <c:v>5.58</c:v>
                </c:pt>
                <c:pt idx="15006">
                  <c:v>4.1824999999999992</c:v>
                </c:pt>
                <c:pt idx="15007">
                  <c:v>5.067499999999999</c:v>
                </c:pt>
                <c:pt idx="15008">
                  <c:v>5.9824999999999999</c:v>
                </c:pt>
                <c:pt idx="15009">
                  <c:v>5.7641666999999988</c:v>
                </c:pt>
                <c:pt idx="15010">
                  <c:v>8.3500000000000014</c:v>
                </c:pt>
                <c:pt idx="15011">
                  <c:v>5.9216667000000012</c:v>
                </c:pt>
                <c:pt idx="15012">
                  <c:v>6.03</c:v>
                </c:pt>
                <c:pt idx="15013">
                  <c:v>4.0999999999999996</c:v>
                </c:pt>
                <c:pt idx="15014">
                  <c:v>4.3833333000000003</c:v>
                </c:pt>
                <c:pt idx="15015">
                  <c:v>5.4116667000000005</c:v>
                </c:pt>
                <c:pt idx="15016">
                  <c:v>6.5541666999999988</c:v>
                </c:pt>
                <c:pt idx="15017">
                  <c:v>10.048332999999998</c:v>
                </c:pt>
                <c:pt idx="15018">
                  <c:v>10.476667000000003</c:v>
                </c:pt>
                <c:pt idx="15019">
                  <c:v>12.55</c:v>
                </c:pt>
                <c:pt idx="15020">
                  <c:v>14.647500000000001</c:v>
                </c:pt>
                <c:pt idx="15021">
                  <c:v>15.383333</c:v>
                </c:pt>
                <c:pt idx="15022">
                  <c:v>16.006667</c:v>
                </c:pt>
                <c:pt idx="15023">
                  <c:v>17.555</c:v>
                </c:pt>
                <c:pt idx="15024">
                  <c:v>16.082499999999996</c:v>
                </c:pt>
                <c:pt idx="15025">
                  <c:v>15.637500000000001</c:v>
                </c:pt>
                <c:pt idx="15026">
                  <c:v>17.411667000000001</c:v>
                </c:pt>
                <c:pt idx="15027">
                  <c:v>16.206666999999996</c:v>
                </c:pt>
                <c:pt idx="15028">
                  <c:v>12.744999999999999</c:v>
                </c:pt>
                <c:pt idx="15029">
                  <c:v>13.407500000000002</c:v>
                </c:pt>
                <c:pt idx="15030">
                  <c:v>9.8441666999999988</c:v>
                </c:pt>
                <c:pt idx="15031">
                  <c:v>8.5016667000000012</c:v>
                </c:pt>
                <c:pt idx="15032">
                  <c:v>8.0783332999999988</c:v>
                </c:pt>
                <c:pt idx="15033">
                  <c:v>5.87</c:v>
                </c:pt>
                <c:pt idx="15034">
                  <c:v>2.0316666999999997</c:v>
                </c:pt>
                <c:pt idx="15035">
                  <c:v>1.3391666999999998</c:v>
                </c:pt>
                <c:pt idx="15036">
                  <c:v>1.2341666999999998</c:v>
                </c:pt>
                <c:pt idx="15037">
                  <c:v>1.7458332999999995</c:v>
                </c:pt>
                <c:pt idx="15038">
                  <c:v>2.56</c:v>
                </c:pt>
                <c:pt idx="15039">
                  <c:v>2.4633333000000004</c:v>
                </c:pt>
                <c:pt idx="15040">
                  <c:v>4.5716667000000006</c:v>
                </c:pt>
                <c:pt idx="15041">
                  <c:v>8.9258333000000007</c:v>
                </c:pt>
                <c:pt idx="15042">
                  <c:v>19.059166999999999</c:v>
                </c:pt>
                <c:pt idx="15043">
                  <c:v>24.089167</c:v>
                </c:pt>
                <c:pt idx="15044">
                  <c:v>23.038333000000002</c:v>
                </c:pt>
                <c:pt idx="15045">
                  <c:v>22.244167000000001</c:v>
                </c:pt>
                <c:pt idx="15046">
                  <c:v>22.093332999999998</c:v>
                </c:pt>
                <c:pt idx="15047">
                  <c:v>21.693332999999996</c:v>
                </c:pt>
                <c:pt idx="15048">
                  <c:v>20.508332999999997</c:v>
                </c:pt>
                <c:pt idx="15049">
                  <c:v>20.870833000000001</c:v>
                </c:pt>
                <c:pt idx="15050">
                  <c:v>18.196667000000001</c:v>
                </c:pt>
                <c:pt idx="15051">
                  <c:v>14.430833</c:v>
                </c:pt>
                <c:pt idx="15052">
                  <c:v>16.875833</c:v>
                </c:pt>
                <c:pt idx="15053">
                  <c:v>16.284167</c:v>
                </c:pt>
                <c:pt idx="15054">
                  <c:v>17.660833</c:v>
                </c:pt>
                <c:pt idx="15055">
                  <c:v>17.8675</c:v>
                </c:pt>
                <c:pt idx="15056">
                  <c:v>13.299167000000001</c:v>
                </c:pt>
                <c:pt idx="15057">
                  <c:v>4.2608332999999989</c:v>
                </c:pt>
                <c:pt idx="15058">
                  <c:v>6.57</c:v>
                </c:pt>
                <c:pt idx="15059">
                  <c:v>8.4366667</c:v>
                </c:pt>
                <c:pt idx="15060">
                  <c:v>6.2591666999999998</c:v>
                </c:pt>
                <c:pt idx="15061">
                  <c:v>3.2925</c:v>
                </c:pt>
                <c:pt idx="15062">
                  <c:v>2.0299999999999998</c:v>
                </c:pt>
                <c:pt idx="15063">
                  <c:v>4.050833299999999</c:v>
                </c:pt>
                <c:pt idx="15064">
                  <c:v>4.3499999999999996</c:v>
                </c:pt>
                <c:pt idx="15065">
                  <c:v>5.2691667000000004</c:v>
                </c:pt>
                <c:pt idx="15066">
                  <c:v>6.3974999999999991</c:v>
                </c:pt>
                <c:pt idx="15067">
                  <c:v>5.027499999999999</c:v>
                </c:pt>
                <c:pt idx="15068">
                  <c:v>5.9274999999999993</c:v>
                </c:pt>
                <c:pt idx="15069">
                  <c:v>17.3125</c:v>
                </c:pt>
                <c:pt idx="15070">
                  <c:v>16.891667000000005</c:v>
                </c:pt>
                <c:pt idx="15071">
                  <c:v>15.2225</c:v>
                </c:pt>
                <c:pt idx="15072">
                  <c:v>15.305833000000002</c:v>
                </c:pt>
                <c:pt idx="15073">
                  <c:v>15.393333</c:v>
                </c:pt>
                <c:pt idx="15074">
                  <c:v>13.085833000000003</c:v>
                </c:pt>
                <c:pt idx="15075">
                  <c:v>11.495833000000003</c:v>
                </c:pt>
                <c:pt idx="15076">
                  <c:v>8.9666667000000029</c:v>
                </c:pt>
                <c:pt idx="15077">
                  <c:v>8.5350000000000001</c:v>
                </c:pt>
                <c:pt idx="15078">
                  <c:v>8.4483332999999998</c:v>
                </c:pt>
                <c:pt idx="15079">
                  <c:v>7.9850000000000003</c:v>
                </c:pt>
                <c:pt idx="15080">
                  <c:v>6.0133333000000002</c:v>
                </c:pt>
                <c:pt idx="15081">
                  <c:v>7.7816667000000006</c:v>
                </c:pt>
                <c:pt idx="15082">
                  <c:v>8.5750000000000011</c:v>
                </c:pt>
                <c:pt idx="15083">
                  <c:v>8.129999999999999</c:v>
                </c:pt>
                <c:pt idx="15084">
                  <c:v>7.7366667000000007</c:v>
                </c:pt>
                <c:pt idx="15085">
                  <c:v>8.7925000000000004</c:v>
                </c:pt>
                <c:pt idx="15086">
                  <c:v>8.5675000000000008</c:v>
                </c:pt>
                <c:pt idx="15087">
                  <c:v>7.3141666999999995</c:v>
                </c:pt>
                <c:pt idx="15088">
                  <c:v>8.9825000000000053</c:v>
                </c:pt>
                <c:pt idx="15089">
                  <c:v>13.575000000000001</c:v>
                </c:pt>
                <c:pt idx="15090">
                  <c:v>14.025</c:v>
                </c:pt>
                <c:pt idx="15091">
                  <c:v>15.343333000000001</c:v>
                </c:pt>
                <c:pt idx="15092">
                  <c:v>23.409167</c:v>
                </c:pt>
                <c:pt idx="15093">
                  <c:v>39.407499999999999</c:v>
                </c:pt>
                <c:pt idx="15094">
                  <c:v>52.11</c:v>
                </c:pt>
                <c:pt idx="15095">
                  <c:v>50.232500000000009</c:v>
                </c:pt>
                <c:pt idx="15096">
                  <c:v>29.127500000000001</c:v>
                </c:pt>
                <c:pt idx="15097">
                  <c:v>31.047499999999996</c:v>
                </c:pt>
                <c:pt idx="15098">
                  <c:v>30.861667000000001</c:v>
                </c:pt>
                <c:pt idx="15099">
                  <c:v>20.047499999999996</c:v>
                </c:pt>
                <c:pt idx="15100">
                  <c:v>13.182500000000003</c:v>
                </c:pt>
                <c:pt idx="15101">
                  <c:v>11.351667000000003</c:v>
                </c:pt>
                <c:pt idx="15102">
                  <c:v>11.153333</c:v>
                </c:pt>
                <c:pt idx="15103">
                  <c:v>10.795</c:v>
                </c:pt>
                <c:pt idx="15104">
                  <c:v>10.3475</c:v>
                </c:pt>
                <c:pt idx="15105">
                  <c:v>9.6891667000000012</c:v>
                </c:pt>
                <c:pt idx="15106">
                  <c:v>7.028333299999999</c:v>
                </c:pt>
                <c:pt idx="15107">
                  <c:v>5.2850000000000001</c:v>
                </c:pt>
                <c:pt idx="15108">
                  <c:v>5.3608332999999995</c:v>
                </c:pt>
                <c:pt idx="15109">
                  <c:v>6.465833299999999</c:v>
                </c:pt>
                <c:pt idx="15110">
                  <c:v>5.29</c:v>
                </c:pt>
                <c:pt idx="15111">
                  <c:v>5.0783332999999997</c:v>
                </c:pt>
                <c:pt idx="15112">
                  <c:v>4.7624999999999993</c:v>
                </c:pt>
                <c:pt idx="15113">
                  <c:v>6.4074999999999998</c:v>
                </c:pt>
                <c:pt idx="15114">
                  <c:v>7.8516667000000009</c:v>
                </c:pt>
                <c:pt idx="15115">
                  <c:v>9.2299999999999986</c:v>
                </c:pt>
                <c:pt idx="15116">
                  <c:v>12.795</c:v>
                </c:pt>
                <c:pt idx="15117">
                  <c:v>14.659167</c:v>
                </c:pt>
                <c:pt idx="15118">
                  <c:v>17.201667</c:v>
                </c:pt>
                <c:pt idx="15119">
                  <c:v>16.559166999999999</c:v>
                </c:pt>
                <c:pt idx="15120">
                  <c:v>14.126667000000001</c:v>
                </c:pt>
                <c:pt idx="15121">
                  <c:v>10.571667</c:v>
                </c:pt>
                <c:pt idx="15122">
                  <c:v>11.626667000000001</c:v>
                </c:pt>
                <c:pt idx="15123">
                  <c:v>8.4716667000000001</c:v>
                </c:pt>
                <c:pt idx="15124">
                  <c:v>3.6333333000000003</c:v>
                </c:pt>
                <c:pt idx="15125">
                  <c:v>6.9691666999999997</c:v>
                </c:pt>
                <c:pt idx="15126">
                  <c:v>5.8458332999999989</c:v>
                </c:pt>
                <c:pt idx="15127">
                  <c:v>6.79</c:v>
                </c:pt>
                <c:pt idx="15128">
                  <c:v>5.8416667000000011</c:v>
                </c:pt>
                <c:pt idx="15129">
                  <c:v>3.8116666999999995</c:v>
                </c:pt>
                <c:pt idx="15130">
                  <c:v>2.3091667</c:v>
                </c:pt>
                <c:pt idx="15131">
                  <c:v>2.4491667000000001</c:v>
                </c:pt>
                <c:pt idx="15132">
                  <c:v>1.9416666999999999</c:v>
                </c:pt>
                <c:pt idx="15133">
                  <c:v>2.7883333000000006</c:v>
                </c:pt>
                <c:pt idx="15134">
                  <c:v>2.9175</c:v>
                </c:pt>
                <c:pt idx="15135">
                  <c:v>3.2808333000000003</c:v>
                </c:pt>
                <c:pt idx="15136">
                  <c:v>4.4066667000000006</c:v>
                </c:pt>
                <c:pt idx="15137">
                  <c:v>7.0808333000000001</c:v>
                </c:pt>
                <c:pt idx="15138">
                  <c:v>7.4308332999999998</c:v>
                </c:pt>
                <c:pt idx="15139">
                  <c:v>7.4325000000000001</c:v>
                </c:pt>
                <c:pt idx="15140">
                  <c:v>6.6316667000000011</c:v>
                </c:pt>
                <c:pt idx="15141">
                  <c:v>7.3883333000000002</c:v>
                </c:pt>
                <c:pt idx="15142">
                  <c:v>15.946667</c:v>
                </c:pt>
                <c:pt idx="15143">
                  <c:v>13.895000000000001</c:v>
                </c:pt>
                <c:pt idx="15144">
                  <c:v>11.209999999999999</c:v>
                </c:pt>
                <c:pt idx="15145">
                  <c:v>12.185833000000002</c:v>
                </c:pt>
                <c:pt idx="15146">
                  <c:v>8.0050000000000008</c:v>
                </c:pt>
                <c:pt idx="15147">
                  <c:v>8.6025000000000027</c:v>
                </c:pt>
                <c:pt idx="15148">
                  <c:v>6.607499999999999</c:v>
                </c:pt>
                <c:pt idx="15149">
                  <c:v>6.8449999999999989</c:v>
                </c:pt>
                <c:pt idx="15150">
                  <c:v>6.2866667000000005</c:v>
                </c:pt>
                <c:pt idx="15151">
                  <c:v>4.99</c:v>
                </c:pt>
                <c:pt idx="15152">
                  <c:v>4.8083333000000001</c:v>
                </c:pt>
                <c:pt idx="15153">
                  <c:v>4.0658332999999995</c:v>
                </c:pt>
                <c:pt idx="15154">
                  <c:v>7.1383333000000002</c:v>
                </c:pt>
                <c:pt idx="15155">
                  <c:v>4.4850000000000003</c:v>
                </c:pt>
                <c:pt idx="15156">
                  <c:v>3.6166666999999997</c:v>
                </c:pt>
                <c:pt idx="15157">
                  <c:v>4.3958332999999987</c:v>
                </c:pt>
                <c:pt idx="15158">
                  <c:v>4.556666700000001</c:v>
                </c:pt>
                <c:pt idx="15159">
                  <c:v>1.7858332999999997</c:v>
                </c:pt>
                <c:pt idx="15160">
                  <c:v>3.1</c:v>
                </c:pt>
                <c:pt idx="15161">
                  <c:v>7.1008332999999988</c:v>
                </c:pt>
                <c:pt idx="15162">
                  <c:v>8.4441666999999985</c:v>
                </c:pt>
                <c:pt idx="15163">
                  <c:v>8.6333332999999985</c:v>
                </c:pt>
                <c:pt idx="15164">
                  <c:v>9.4050000000000011</c:v>
                </c:pt>
                <c:pt idx="15165">
                  <c:v>9.5291667000000011</c:v>
                </c:pt>
                <c:pt idx="15166">
                  <c:v>10.733332999999998</c:v>
                </c:pt>
                <c:pt idx="15167">
                  <c:v>12.155833000000003</c:v>
                </c:pt>
                <c:pt idx="15168">
                  <c:v>12.730833000000001</c:v>
                </c:pt>
                <c:pt idx="15169">
                  <c:v>13.444166999999998</c:v>
                </c:pt>
                <c:pt idx="15170">
                  <c:v>12.389167</c:v>
                </c:pt>
                <c:pt idx="15171">
                  <c:v>11.422500000000003</c:v>
                </c:pt>
                <c:pt idx="15172">
                  <c:v>10.653333</c:v>
                </c:pt>
                <c:pt idx="15173">
                  <c:v>5.3716667000000005</c:v>
                </c:pt>
                <c:pt idx="15174">
                  <c:v>4.3974999999999991</c:v>
                </c:pt>
                <c:pt idx="15175">
                  <c:v>4.3508332999999988</c:v>
                </c:pt>
                <c:pt idx="15176">
                  <c:v>4.1441666999999995</c:v>
                </c:pt>
                <c:pt idx="15177">
                  <c:v>4.6283332999999995</c:v>
                </c:pt>
                <c:pt idx="15178">
                  <c:v>4.6541666999999993</c:v>
                </c:pt>
                <c:pt idx="15179">
                  <c:v>4.3149999999999995</c:v>
                </c:pt>
                <c:pt idx="15180">
                  <c:v>2.1291666999999999</c:v>
                </c:pt>
                <c:pt idx="15181">
                  <c:v>3.4216666999999994</c:v>
                </c:pt>
                <c:pt idx="15182">
                  <c:v>4.3116667000000009</c:v>
                </c:pt>
                <c:pt idx="15183">
                  <c:v>7.6724999999999994</c:v>
                </c:pt>
                <c:pt idx="15184">
                  <c:v>11.602500000000003</c:v>
                </c:pt>
                <c:pt idx="15185">
                  <c:v>13.245833000000001</c:v>
                </c:pt>
                <c:pt idx="15186">
                  <c:v>14.902500000000002</c:v>
                </c:pt>
                <c:pt idx="15187">
                  <c:v>13.200833000000001</c:v>
                </c:pt>
                <c:pt idx="15188">
                  <c:v>17.125</c:v>
                </c:pt>
                <c:pt idx="15189">
                  <c:v>17.172857000000004</c:v>
                </c:pt>
                <c:pt idx="15190">
                  <c:v>21.924999999999997</c:v>
                </c:pt>
                <c:pt idx="15191">
                  <c:v>21.345832999999995</c:v>
                </c:pt>
                <c:pt idx="15192">
                  <c:v>20.810000000000002</c:v>
                </c:pt>
                <c:pt idx="15193">
                  <c:v>12.925833000000003</c:v>
                </c:pt>
                <c:pt idx="15194">
                  <c:v>11.266667</c:v>
                </c:pt>
                <c:pt idx="15195">
                  <c:v>10.793333000000001</c:v>
                </c:pt>
                <c:pt idx="15196">
                  <c:v>8.0891667000000016</c:v>
                </c:pt>
                <c:pt idx="15197">
                  <c:v>6.9933332999999998</c:v>
                </c:pt>
                <c:pt idx="15198">
                  <c:v>5.5641666999999995</c:v>
                </c:pt>
                <c:pt idx="15199">
                  <c:v>5.28</c:v>
                </c:pt>
                <c:pt idx="15200">
                  <c:v>4.4800000000000004</c:v>
                </c:pt>
                <c:pt idx="15201">
                  <c:v>4.1599999999999993</c:v>
                </c:pt>
                <c:pt idx="15202">
                  <c:v>4.949166700000001</c:v>
                </c:pt>
                <c:pt idx="15203">
                  <c:v>5.4533332999999997</c:v>
                </c:pt>
                <c:pt idx="15204">
                  <c:v>5.3733332999999996</c:v>
                </c:pt>
                <c:pt idx="15205">
                  <c:v>13.362500000000004</c:v>
                </c:pt>
                <c:pt idx="15206">
                  <c:v>7.7050000000000001</c:v>
                </c:pt>
                <c:pt idx="15207">
                  <c:v>8.1</c:v>
                </c:pt>
                <c:pt idx="15208">
                  <c:v>11.0425</c:v>
                </c:pt>
                <c:pt idx="15209">
                  <c:v>15.720833000000001</c:v>
                </c:pt>
                <c:pt idx="15210">
                  <c:v>19.05</c:v>
                </c:pt>
                <c:pt idx="15211">
                  <c:v>24.872499999999995</c:v>
                </c:pt>
                <c:pt idx="15212">
                  <c:v>26.57</c:v>
                </c:pt>
                <c:pt idx="15213">
                  <c:v>27.389167</c:v>
                </c:pt>
                <c:pt idx="15214">
                  <c:v>28.535</c:v>
                </c:pt>
                <c:pt idx="15215">
                  <c:v>26.377500000000001</c:v>
                </c:pt>
                <c:pt idx="15216">
                  <c:v>23.36</c:v>
                </c:pt>
                <c:pt idx="15217">
                  <c:v>20.386666999999996</c:v>
                </c:pt>
                <c:pt idx="15218">
                  <c:v>17.809166999999999</c:v>
                </c:pt>
                <c:pt idx="15219">
                  <c:v>17.062499999999996</c:v>
                </c:pt>
                <c:pt idx="15220">
                  <c:v>14.256667</c:v>
                </c:pt>
                <c:pt idx="15221">
                  <c:v>15.906667000000002</c:v>
                </c:pt>
                <c:pt idx="15222">
                  <c:v>11.08</c:v>
                </c:pt>
                <c:pt idx="15223">
                  <c:v>8.8425000000000029</c:v>
                </c:pt>
                <c:pt idx="15224">
                  <c:v>11.920833</c:v>
                </c:pt>
                <c:pt idx="15225">
                  <c:v>13.023333000000001</c:v>
                </c:pt>
                <c:pt idx="15226">
                  <c:v>18.341667000000001</c:v>
                </c:pt>
                <c:pt idx="15227">
                  <c:v>10.029167000000001</c:v>
                </c:pt>
                <c:pt idx="15228">
                  <c:v>8.4933333000000015</c:v>
                </c:pt>
                <c:pt idx="15229">
                  <c:v>7.2274999999999991</c:v>
                </c:pt>
                <c:pt idx="15230">
                  <c:v>5.6316667000000011</c:v>
                </c:pt>
                <c:pt idx="15231">
                  <c:v>2.1508332999999999</c:v>
                </c:pt>
                <c:pt idx="15232">
                  <c:v>6.1058332999999987</c:v>
                </c:pt>
                <c:pt idx="15233">
                  <c:v>7.5808333000000001</c:v>
                </c:pt>
                <c:pt idx="15234">
                  <c:v>10.844167000000001</c:v>
                </c:pt>
                <c:pt idx="15235">
                  <c:v>16.605</c:v>
                </c:pt>
                <c:pt idx="15236">
                  <c:v>19.084167000000001</c:v>
                </c:pt>
                <c:pt idx="15237">
                  <c:v>21.255832999999996</c:v>
                </c:pt>
                <c:pt idx="15238">
                  <c:v>24.145833</c:v>
                </c:pt>
                <c:pt idx="15239">
                  <c:v>25.057500000000001</c:v>
                </c:pt>
                <c:pt idx="15240">
                  <c:v>24.313333</c:v>
                </c:pt>
                <c:pt idx="15241">
                  <c:v>24.174167000000004</c:v>
                </c:pt>
                <c:pt idx="15242">
                  <c:v>24.005832999999996</c:v>
                </c:pt>
                <c:pt idx="15243">
                  <c:v>19.27</c:v>
                </c:pt>
                <c:pt idx="15244">
                  <c:v>16.718332999999998</c:v>
                </c:pt>
                <c:pt idx="15245">
                  <c:v>19.520833</c:v>
                </c:pt>
                <c:pt idx="15246">
                  <c:v>19.023332999999997</c:v>
                </c:pt>
                <c:pt idx="15247">
                  <c:v>17.494167000000001</c:v>
                </c:pt>
                <c:pt idx="15248">
                  <c:v>15.723332999999998</c:v>
                </c:pt>
                <c:pt idx="15249">
                  <c:v>14.575000000000001</c:v>
                </c:pt>
                <c:pt idx="15250">
                  <c:v>16.139167000000004</c:v>
                </c:pt>
                <c:pt idx="15251">
                  <c:v>16.655833000000001</c:v>
                </c:pt>
                <c:pt idx="15252">
                  <c:v>13.506667</c:v>
                </c:pt>
                <c:pt idx="15253">
                  <c:v>13.295</c:v>
                </c:pt>
                <c:pt idx="15254">
                  <c:v>12.7875</c:v>
                </c:pt>
                <c:pt idx="15255">
                  <c:v>9.8575000000000053</c:v>
                </c:pt>
                <c:pt idx="15256">
                  <c:v>7.3616666999999998</c:v>
                </c:pt>
                <c:pt idx="15257">
                  <c:v>9.5233333000000009</c:v>
                </c:pt>
                <c:pt idx="15258">
                  <c:v>14.328333000000001</c:v>
                </c:pt>
                <c:pt idx="15259">
                  <c:v>15.093333000000001</c:v>
                </c:pt>
                <c:pt idx="15260">
                  <c:v>15.141666999999998</c:v>
                </c:pt>
                <c:pt idx="15261">
                  <c:v>15.484167000000001</c:v>
                </c:pt>
                <c:pt idx="15262">
                  <c:v>15.653333</c:v>
                </c:pt>
                <c:pt idx="15263">
                  <c:v>16.467499999999998</c:v>
                </c:pt>
                <c:pt idx="15264">
                  <c:v>13.969167000000002</c:v>
                </c:pt>
                <c:pt idx="15265">
                  <c:v>9.6608333000000002</c:v>
                </c:pt>
                <c:pt idx="15266">
                  <c:v>8.5183332999999983</c:v>
                </c:pt>
                <c:pt idx="15267">
                  <c:v>8.8575000000000053</c:v>
                </c:pt>
                <c:pt idx="15268">
                  <c:v>6.5311111000000004</c:v>
                </c:pt>
                <c:pt idx="15269">
                  <c:v>5.0208332999999987</c:v>
                </c:pt>
                <c:pt idx="15270">
                  <c:v>4.9000000000000004</c:v>
                </c:pt>
                <c:pt idx="15271">
                  <c:v>2.6183333000000002</c:v>
                </c:pt>
                <c:pt idx="15272">
                  <c:v>3.3149999999999995</c:v>
                </c:pt>
                <c:pt idx="15273">
                  <c:v>3.55</c:v>
                </c:pt>
                <c:pt idx="15274">
                  <c:v>4.9824999999999999</c:v>
                </c:pt>
                <c:pt idx="15275">
                  <c:v>4.6274999999999986</c:v>
                </c:pt>
                <c:pt idx="15276">
                  <c:v>3.7958333</c:v>
                </c:pt>
                <c:pt idx="15277">
                  <c:v>3.9649999999999999</c:v>
                </c:pt>
                <c:pt idx="15278">
                  <c:v>3.6233333000000005</c:v>
                </c:pt>
                <c:pt idx="15279">
                  <c:v>6.3491666999999996</c:v>
                </c:pt>
                <c:pt idx="15280">
                  <c:v>6.6791666999999997</c:v>
                </c:pt>
                <c:pt idx="15281">
                  <c:v>7.113333299999999</c:v>
                </c:pt>
                <c:pt idx="15282">
                  <c:v>12.071667</c:v>
                </c:pt>
                <c:pt idx="15283">
                  <c:v>17.507273000000001</c:v>
                </c:pt>
                <c:pt idx="15285">
                  <c:v>28.983635999999994</c:v>
                </c:pt>
                <c:pt idx="15286">
                  <c:v>26.792499999999997</c:v>
                </c:pt>
                <c:pt idx="15287">
                  <c:v>27.563332999999997</c:v>
                </c:pt>
                <c:pt idx="15288">
                  <c:v>22.200832999999996</c:v>
                </c:pt>
                <c:pt idx="15289">
                  <c:v>15.691667000000001</c:v>
                </c:pt>
                <c:pt idx="15290">
                  <c:v>15.130833000000001</c:v>
                </c:pt>
                <c:pt idx="15291">
                  <c:v>13.004167000000001</c:v>
                </c:pt>
                <c:pt idx="15292">
                  <c:v>17.764999999999997</c:v>
                </c:pt>
                <c:pt idx="15293">
                  <c:v>8.7516667000000012</c:v>
                </c:pt>
                <c:pt idx="15294">
                  <c:v>18.109166999999999</c:v>
                </c:pt>
                <c:pt idx="15295">
                  <c:v>22.123332999999995</c:v>
                </c:pt>
                <c:pt idx="15296">
                  <c:v>18.447500000000002</c:v>
                </c:pt>
                <c:pt idx="15297">
                  <c:v>10.495833000000003</c:v>
                </c:pt>
                <c:pt idx="15298">
                  <c:v>14.752500000000001</c:v>
                </c:pt>
                <c:pt idx="15299">
                  <c:v>15.55</c:v>
                </c:pt>
                <c:pt idx="15300">
                  <c:v>9.3841667000000015</c:v>
                </c:pt>
                <c:pt idx="15301">
                  <c:v>10.785</c:v>
                </c:pt>
                <c:pt idx="15302">
                  <c:v>9.3666667000000032</c:v>
                </c:pt>
                <c:pt idx="15303">
                  <c:v>6.2033332999999997</c:v>
                </c:pt>
                <c:pt idx="15304">
                  <c:v>3.72</c:v>
                </c:pt>
                <c:pt idx="15305">
                  <c:v>2.9299999999999997</c:v>
                </c:pt>
                <c:pt idx="15306">
                  <c:v>6.5208332999999987</c:v>
                </c:pt>
                <c:pt idx="15307">
                  <c:v>14.465000000000002</c:v>
                </c:pt>
                <c:pt idx="15308">
                  <c:v>16.776667</c:v>
                </c:pt>
                <c:pt idx="15309">
                  <c:v>14.441667000000001</c:v>
                </c:pt>
                <c:pt idx="15310">
                  <c:v>13.912500000000001</c:v>
                </c:pt>
                <c:pt idx="15311">
                  <c:v>12.850000000000001</c:v>
                </c:pt>
                <c:pt idx="15312">
                  <c:v>11.703333000000001</c:v>
                </c:pt>
                <c:pt idx="15313">
                  <c:v>12.804167</c:v>
                </c:pt>
                <c:pt idx="15314">
                  <c:v>14.25</c:v>
                </c:pt>
                <c:pt idx="15315">
                  <c:v>11.882500000000002</c:v>
                </c:pt>
                <c:pt idx="15316">
                  <c:v>9.2433332999999998</c:v>
                </c:pt>
                <c:pt idx="15317">
                  <c:v>10.073333</c:v>
                </c:pt>
                <c:pt idx="15318">
                  <c:v>9.61</c:v>
                </c:pt>
                <c:pt idx="15319">
                  <c:v>6.1808332999999989</c:v>
                </c:pt>
                <c:pt idx="15320">
                  <c:v>6.06</c:v>
                </c:pt>
                <c:pt idx="15321">
                  <c:v>5.5824999999999996</c:v>
                </c:pt>
                <c:pt idx="15322">
                  <c:v>4.5999999999999996</c:v>
                </c:pt>
                <c:pt idx="15323">
                  <c:v>2.4983333000000001</c:v>
                </c:pt>
                <c:pt idx="15324">
                  <c:v>1.1741667</c:v>
                </c:pt>
                <c:pt idx="15325">
                  <c:v>1.9791666999999997</c:v>
                </c:pt>
                <c:pt idx="15326">
                  <c:v>2.2799999999999998</c:v>
                </c:pt>
                <c:pt idx="15327">
                  <c:v>1.8274999999999997</c:v>
                </c:pt>
                <c:pt idx="15328">
                  <c:v>4.3249999999999993</c:v>
                </c:pt>
                <c:pt idx="15329">
                  <c:v>5.25</c:v>
                </c:pt>
                <c:pt idx="15330">
                  <c:v>6.3883333000000002</c:v>
                </c:pt>
                <c:pt idx="15331">
                  <c:v>8.0666667000000007</c:v>
                </c:pt>
                <c:pt idx="15332">
                  <c:v>8.2016666999999988</c:v>
                </c:pt>
                <c:pt idx="15333">
                  <c:v>8.5766667000000005</c:v>
                </c:pt>
                <c:pt idx="15334">
                  <c:v>9.4508333000000029</c:v>
                </c:pt>
                <c:pt idx="15335">
                  <c:v>13.868333</c:v>
                </c:pt>
                <c:pt idx="15336">
                  <c:v>11.1</c:v>
                </c:pt>
                <c:pt idx="15337">
                  <c:v>7.6349999999999989</c:v>
                </c:pt>
                <c:pt idx="15338">
                  <c:v>6.2674999999999992</c:v>
                </c:pt>
                <c:pt idx="15339">
                  <c:v>4.7691667000000004</c:v>
                </c:pt>
                <c:pt idx="15340">
                  <c:v>5.49</c:v>
                </c:pt>
                <c:pt idx="15341">
                  <c:v>5.6566666999999997</c:v>
                </c:pt>
                <c:pt idx="15342">
                  <c:v>4.7991666999999998</c:v>
                </c:pt>
                <c:pt idx="15343">
                  <c:v>4.6749999999999989</c:v>
                </c:pt>
                <c:pt idx="15344">
                  <c:v>4.050833299999999</c:v>
                </c:pt>
                <c:pt idx="15345">
                  <c:v>3.59</c:v>
                </c:pt>
                <c:pt idx="15346">
                  <c:v>2.9091667000000001</c:v>
                </c:pt>
                <c:pt idx="15347">
                  <c:v>2.7416667000000001</c:v>
                </c:pt>
                <c:pt idx="15348">
                  <c:v>2.2000000000000002</c:v>
                </c:pt>
                <c:pt idx="15349">
                  <c:v>1.7</c:v>
                </c:pt>
                <c:pt idx="15350">
                  <c:v>2.5741667000000001</c:v>
                </c:pt>
                <c:pt idx="15351">
                  <c:v>2.9216666999999994</c:v>
                </c:pt>
                <c:pt idx="15352">
                  <c:v>3.8291667</c:v>
                </c:pt>
                <c:pt idx="15353">
                  <c:v>4.9000000000000004</c:v>
                </c:pt>
                <c:pt idx="15354">
                  <c:v>5.7450000000000001</c:v>
                </c:pt>
                <c:pt idx="15355">
                  <c:v>6.0641666999999995</c:v>
                </c:pt>
                <c:pt idx="15356">
                  <c:v>7.7091666999999999</c:v>
                </c:pt>
                <c:pt idx="15357">
                  <c:v>9.3716667000000005</c:v>
                </c:pt>
                <c:pt idx="15358">
                  <c:v>8.6908333000000013</c:v>
                </c:pt>
                <c:pt idx="15359">
                  <c:v>11.568333000000001</c:v>
                </c:pt>
                <c:pt idx="15360">
                  <c:v>16.013332999999996</c:v>
                </c:pt>
                <c:pt idx="15361">
                  <c:v>11.306667000000003</c:v>
                </c:pt>
                <c:pt idx="15362">
                  <c:v>11.591667000000001</c:v>
                </c:pt>
                <c:pt idx="15363">
                  <c:v>13.92</c:v>
                </c:pt>
                <c:pt idx="15364">
                  <c:v>13.045833</c:v>
                </c:pt>
                <c:pt idx="15365">
                  <c:v>12.65</c:v>
                </c:pt>
                <c:pt idx="15366">
                  <c:v>10.916667</c:v>
                </c:pt>
                <c:pt idx="15367">
                  <c:v>8.761666700000001</c:v>
                </c:pt>
                <c:pt idx="15368">
                  <c:v>8.3516667000000027</c:v>
                </c:pt>
                <c:pt idx="15369">
                  <c:v>8.5425000000000004</c:v>
                </c:pt>
                <c:pt idx="15370">
                  <c:v>8.6433332999999983</c:v>
                </c:pt>
                <c:pt idx="15371">
                  <c:v>4.5716667000000006</c:v>
                </c:pt>
                <c:pt idx="15372">
                  <c:v>8.0825000000000031</c:v>
                </c:pt>
                <c:pt idx="15373">
                  <c:v>6.7324999999999999</c:v>
                </c:pt>
                <c:pt idx="15374">
                  <c:v>7.7883332999999997</c:v>
                </c:pt>
                <c:pt idx="15375">
                  <c:v>7.2133333000000004</c:v>
                </c:pt>
                <c:pt idx="15376">
                  <c:v>6.5741667000000001</c:v>
                </c:pt>
                <c:pt idx="15377">
                  <c:v>11.485833000000001</c:v>
                </c:pt>
                <c:pt idx="15378">
                  <c:v>23.342499999999998</c:v>
                </c:pt>
                <c:pt idx="15379">
                  <c:v>25.972499999999997</c:v>
                </c:pt>
                <c:pt idx="15380">
                  <c:v>27.742499999999996</c:v>
                </c:pt>
                <c:pt idx="15381">
                  <c:v>29.910833</c:v>
                </c:pt>
                <c:pt idx="15382">
                  <c:v>28.156666999999999</c:v>
                </c:pt>
                <c:pt idx="15383">
                  <c:v>26.550833000000001</c:v>
                </c:pt>
                <c:pt idx="15384">
                  <c:v>27.927499999999991</c:v>
                </c:pt>
                <c:pt idx="15385">
                  <c:v>27.094999999999999</c:v>
                </c:pt>
                <c:pt idx="15386">
                  <c:v>24.111667000000004</c:v>
                </c:pt>
                <c:pt idx="15387">
                  <c:v>25.535833</c:v>
                </c:pt>
                <c:pt idx="15388">
                  <c:v>18.77</c:v>
                </c:pt>
                <c:pt idx="15389">
                  <c:v>27.071667000000001</c:v>
                </c:pt>
                <c:pt idx="15390">
                  <c:v>23.343332999999998</c:v>
                </c:pt>
                <c:pt idx="15391">
                  <c:v>14.649166999999998</c:v>
                </c:pt>
                <c:pt idx="15392">
                  <c:v>11.320833</c:v>
                </c:pt>
                <c:pt idx="15393">
                  <c:v>13.106667</c:v>
                </c:pt>
                <c:pt idx="15394">
                  <c:v>9.6533333000000034</c:v>
                </c:pt>
                <c:pt idx="15395">
                  <c:v>11.299167000000001</c:v>
                </c:pt>
                <c:pt idx="15396">
                  <c:v>10.045</c:v>
                </c:pt>
                <c:pt idx="15397">
                  <c:v>8.0933333000000012</c:v>
                </c:pt>
                <c:pt idx="15398">
                  <c:v>4.6224999999999987</c:v>
                </c:pt>
                <c:pt idx="15399">
                  <c:v>2.0933333000000003</c:v>
                </c:pt>
                <c:pt idx="15400">
                  <c:v>6.6558332999999994</c:v>
                </c:pt>
                <c:pt idx="15401">
                  <c:v>10.930833</c:v>
                </c:pt>
                <c:pt idx="15402">
                  <c:v>21.850833000000005</c:v>
                </c:pt>
                <c:pt idx="15403">
                  <c:v>31.105833000000001</c:v>
                </c:pt>
                <c:pt idx="15404">
                  <c:v>37.469167000000006</c:v>
                </c:pt>
                <c:pt idx="15405">
                  <c:v>34.010833000000005</c:v>
                </c:pt>
                <c:pt idx="15406">
                  <c:v>29.860833</c:v>
                </c:pt>
                <c:pt idx="15407">
                  <c:v>32.123333000000009</c:v>
                </c:pt>
                <c:pt idx="15408">
                  <c:v>30.068332999999992</c:v>
                </c:pt>
                <c:pt idx="15409">
                  <c:v>26.124167000000003</c:v>
                </c:pt>
                <c:pt idx="15410">
                  <c:v>25.644166999999999</c:v>
                </c:pt>
                <c:pt idx="15411">
                  <c:v>21.980832999999997</c:v>
                </c:pt>
                <c:pt idx="15412">
                  <c:v>15.209167000000001</c:v>
                </c:pt>
                <c:pt idx="15413">
                  <c:v>17.514167000000004</c:v>
                </c:pt>
                <c:pt idx="15414">
                  <c:v>23.589167</c:v>
                </c:pt>
                <c:pt idx="15415">
                  <c:v>11.361667000000002</c:v>
                </c:pt>
                <c:pt idx="15416">
                  <c:v>15.255833000000003</c:v>
                </c:pt>
                <c:pt idx="15417">
                  <c:v>9.8725000000000023</c:v>
                </c:pt>
                <c:pt idx="15418">
                  <c:v>14.647500000000001</c:v>
                </c:pt>
                <c:pt idx="15419">
                  <c:v>4.9083332999999998</c:v>
                </c:pt>
                <c:pt idx="15420">
                  <c:v>5.8841666999999989</c:v>
                </c:pt>
                <c:pt idx="15421">
                  <c:v>14.039167000000001</c:v>
                </c:pt>
                <c:pt idx="15422">
                  <c:v>16.495832999999998</c:v>
                </c:pt>
                <c:pt idx="15423">
                  <c:v>10.714166999999998</c:v>
                </c:pt>
                <c:pt idx="15424">
                  <c:v>7.7249999999999988</c:v>
                </c:pt>
                <c:pt idx="15425">
                  <c:v>9.199166700000001</c:v>
                </c:pt>
                <c:pt idx="15426">
                  <c:v>12.195</c:v>
                </c:pt>
                <c:pt idx="15427">
                  <c:v>24.9</c:v>
                </c:pt>
                <c:pt idx="15428">
                  <c:v>33.309999999999995</c:v>
                </c:pt>
                <c:pt idx="15429">
                  <c:v>37.784167000000004</c:v>
                </c:pt>
                <c:pt idx="15430">
                  <c:v>32.242500000000007</c:v>
                </c:pt>
                <c:pt idx="15431">
                  <c:v>33.215000000000003</c:v>
                </c:pt>
                <c:pt idx="15432">
                  <c:v>39.023333000000008</c:v>
                </c:pt>
                <c:pt idx="15433">
                  <c:v>27.395833</c:v>
                </c:pt>
                <c:pt idx="15434">
                  <c:v>23.252499999999998</c:v>
                </c:pt>
                <c:pt idx="15435">
                  <c:v>19.480832999999997</c:v>
                </c:pt>
                <c:pt idx="15436">
                  <c:v>12.061667</c:v>
                </c:pt>
                <c:pt idx="15437">
                  <c:v>15.141666999999998</c:v>
                </c:pt>
                <c:pt idx="15438">
                  <c:v>15.821667</c:v>
                </c:pt>
                <c:pt idx="15439">
                  <c:v>15.6075</c:v>
                </c:pt>
                <c:pt idx="15440">
                  <c:v>16.174167000000004</c:v>
                </c:pt>
                <c:pt idx="15441">
                  <c:v>16.399999999999999</c:v>
                </c:pt>
                <c:pt idx="15442">
                  <c:v>16.724999999999998</c:v>
                </c:pt>
                <c:pt idx="15443">
                  <c:v>16.986666999999997</c:v>
                </c:pt>
                <c:pt idx="15444">
                  <c:v>17.074166999999999</c:v>
                </c:pt>
                <c:pt idx="15445">
                  <c:v>13.912500000000001</c:v>
                </c:pt>
                <c:pt idx="15446">
                  <c:v>12.686667</c:v>
                </c:pt>
                <c:pt idx="15447">
                  <c:v>11.663333</c:v>
                </c:pt>
                <c:pt idx="15448">
                  <c:v>8.9016667000000016</c:v>
                </c:pt>
                <c:pt idx="15449">
                  <c:v>8.9375</c:v>
                </c:pt>
                <c:pt idx="15450">
                  <c:v>11.414167000000001</c:v>
                </c:pt>
                <c:pt idx="15451">
                  <c:v>15.465833000000002</c:v>
                </c:pt>
                <c:pt idx="15452">
                  <c:v>16.279999999999998</c:v>
                </c:pt>
                <c:pt idx="15453">
                  <c:v>18.504166999999999</c:v>
                </c:pt>
                <c:pt idx="15454">
                  <c:v>22.916667</c:v>
                </c:pt>
                <c:pt idx="15455">
                  <c:v>23.493332999999996</c:v>
                </c:pt>
                <c:pt idx="15456">
                  <c:v>23.824166999999999</c:v>
                </c:pt>
                <c:pt idx="15457">
                  <c:v>20.952499999999997</c:v>
                </c:pt>
                <c:pt idx="15458">
                  <c:v>21.262499999999992</c:v>
                </c:pt>
                <c:pt idx="15459">
                  <c:v>20.021667000000001</c:v>
                </c:pt>
                <c:pt idx="15460">
                  <c:v>20.217500000000001</c:v>
                </c:pt>
                <c:pt idx="15461">
                  <c:v>16.936667</c:v>
                </c:pt>
                <c:pt idx="15462">
                  <c:v>12.271667000000001</c:v>
                </c:pt>
                <c:pt idx="15463">
                  <c:v>12.375833000000002</c:v>
                </c:pt>
                <c:pt idx="15464">
                  <c:v>17.868332999999996</c:v>
                </c:pt>
                <c:pt idx="15465">
                  <c:v>20.522499999999997</c:v>
                </c:pt>
                <c:pt idx="15466">
                  <c:v>26.759999999999998</c:v>
                </c:pt>
                <c:pt idx="15467">
                  <c:v>19.528332999999996</c:v>
                </c:pt>
                <c:pt idx="15468">
                  <c:v>13.333333</c:v>
                </c:pt>
                <c:pt idx="15469">
                  <c:v>10.54</c:v>
                </c:pt>
                <c:pt idx="15470">
                  <c:v>10.389167</c:v>
                </c:pt>
                <c:pt idx="15471">
                  <c:v>5.2674999999999992</c:v>
                </c:pt>
                <c:pt idx="15472">
                  <c:v>6.8991667000000003</c:v>
                </c:pt>
                <c:pt idx="15473">
                  <c:v>10.270833</c:v>
                </c:pt>
                <c:pt idx="15474">
                  <c:v>12.071667</c:v>
                </c:pt>
                <c:pt idx="15475">
                  <c:v>12.409167</c:v>
                </c:pt>
                <c:pt idx="15476">
                  <c:v>17.506667</c:v>
                </c:pt>
                <c:pt idx="15477">
                  <c:v>23.372499999999995</c:v>
                </c:pt>
                <c:pt idx="15478">
                  <c:v>18.462499999999991</c:v>
                </c:pt>
                <c:pt idx="15479">
                  <c:v>14.455000000000002</c:v>
                </c:pt>
                <c:pt idx="15480">
                  <c:v>12.323333</c:v>
                </c:pt>
                <c:pt idx="15481">
                  <c:v>16.249167</c:v>
                </c:pt>
                <c:pt idx="15482">
                  <c:v>12.425000000000002</c:v>
                </c:pt>
                <c:pt idx="15483">
                  <c:v>10.800833000000003</c:v>
                </c:pt>
                <c:pt idx="15484">
                  <c:v>8.5341666999999983</c:v>
                </c:pt>
                <c:pt idx="15485">
                  <c:v>6.9908333000000002</c:v>
                </c:pt>
                <c:pt idx="15486">
                  <c:v>5.8566666999999999</c:v>
                </c:pt>
                <c:pt idx="15487">
                  <c:v>5.0624999999999991</c:v>
                </c:pt>
                <c:pt idx="15488">
                  <c:v>6.9074999999999998</c:v>
                </c:pt>
                <c:pt idx="15489">
                  <c:v>7.2116667000000012</c:v>
                </c:pt>
                <c:pt idx="15490">
                  <c:v>5.5208332999999987</c:v>
                </c:pt>
                <c:pt idx="15491">
                  <c:v>3.9108332999999997</c:v>
                </c:pt>
                <c:pt idx="15492">
                  <c:v>5.7341667000000003</c:v>
                </c:pt>
                <c:pt idx="15493">
                  <c:v>4.8591667000000003</c:v>
                </c:pt>
                <c:pt idx="15494">
                  <c:v>4.511666700000001</c:v>
                </c:pt>
                <c:pt idx="15495">
                  <c:v>3.8016666999999997</c:v>
                </c:pt>
                <c:pt idx="15496">
                  <c:v>2.8558332999999996</c:v>
                </c:pt>
                <c:pt idx="15497">
                  <c:v>3.2408333000000002</c:v>
                </c:pt>
                <c:pt idx="15498">
                  <c:v>3.8508332999999997</c:v>
                </c:pt>
                <c:pt idx="15499">
                  <c:v>6.3541666999999995</c:v>
                </c:pt>
                <c:pt idx="15500">
                  <c:v>7.6341666999999989</c:v>
                </c:pt>
                <c:pt idx="15501">
                  <c:v>5.433333300000001</c:v>
                </c:pt>
                <c:pt idx="15502">
                  <c:v>9.1475000000000009</c:v>
                </c:pt>
                <c:pt idx="15503">
                  <c:v>8.1866667</c:v>
                </c:pt>
                <c:pt idx="15504">
                  <c:v>12.421667000000001</c:v>
                </c:pt>
                <c:pt idx="15505">
                  <c:v>8.5150000000000006</c:v>
                </c:pt>
                <c:pt idx="15506">
                  <c:v>7.6333333000000003</c:v>
                </c:pt>
                <c:pt idx="15507">
                  <c:v>10.012500000000003</c:v>
                </c:pt>
                <c:pt idx="15508">
                  <c:v>7.3116667000000009</c:v>
                </c:pt>
                <c:pt idx="15509">
                  <c:v>10.653333</c:v>
                </c:pt>
                <c:pt idx="15510">
                  <c:v>10.155833000000003</c:v>
                </c:pt>
                <c:pt idx="15511">
                  <c:v>5.6108332999999995</c:v>
                </c:pt>
                <c:pt idx="15512">
                  <c:v>4.653333299999999</c:v>
                </c:pt>
                <c:pt idx="15513">
                  <c:v>3.0883333000000004</c:v>
                </c:pt>
                <c:pt idx="15514">
                  <c:v>6.7691667000000004</c:v>
                </c:pt>
                <c:pt idx="15515">
                  <c:v>4.085</c:v>
                </c:pt>
                <c:pt idx="15516">
                  <c:v>0.76166666999999999</c:v>
                </c:pt>
                <c:pt idx="15517">
                  <c:v>0.68500000000000005</c:v>
                </c:pt>
                <c:pt idx="15518">
                  <c:v>0.52166667</c:v>
                </c:pt>
                <c:pt idx="15519">
                  <c:v>2.4241666999999998</c:v>
                </c:pt>
                <c:pt idx="15520">
                  <c:v>3.2933333000000005</c:v>
                </c:pt>
                <c:pt idx="15521">
                  <c:v>3.3049999999999997</c:v>
                </c:pt>
                <c:pt idx="15522">
                  <c:v>4.6183332999999989</c:v>
                </c:pt>
                <c:pt idx="15523">
                  <c:v>5.835</c:v>
                </c:pt>
                <c:pt idx="15524">
                  <c:v>7.07</c:v>
                </c:pt>
                <c:pt idx="15525">
                  <c:v>18.793332999999997</c:v>
                </c:pt>
                <c:pt idx="15526">
                  <c:v>16.720832999999995</c:v>
                </c:pt>
                <c:pt idx="15527">
                  <c:v>14.238332999999999</c:v>
                </c:pt>
                <c:pt idx="15528">
                  <c:v>12.12</c:v>
                </c:pt>
                <c:pt idx="15529">
                  <c:v>11.451667</c:v>
                </c:pt>
                <c:pt idx="15530">
                  <c:v>8.7175000000000011</c:v>
                </c:pt>
                <c:pt idx="15531">
                  <c:v>8.4375</c:v>
                </c:pt>
                <c:pt idx="15532">
                  <c:v>5.2583333000000003</c:v>
                </c:pt>
                <c:pt idx="15533">
                  <c:v>6.2508333</c:v>
                </c:pt>
                <c:pt idx="15534">
                  <c:v>6.5133333000000002</c:v>
                </c:pt>
                <c:pt idx="15535">
                  <c:v>5.4708332999999998</c:v>
                </c:pt>
                <c:pt idx="15536">
                  <c:v>4.9941667000000001</c:v>
                </c:pt>
                <c:pt idx="15537">
                  <c:v>5.4016667000000007</c:v>
                </c:pt>
                <c:pt idx="15538">
                  <c:v>4.0350000000000001</c:v>
                </c:pt>
                <c:pt idx="15539">
                  <c:v>2.8266666999999996</c:v>
                </c:pt>
                <c:pt idx="15540">
                  <c:v>2.0033333000000004</c:v>
                </c:pt>
                <c:pt idx="15541">
                  <c:v>1.9016666999999998</c:v>
                </c:pt>
                <c:pt idx="15542">
                  <c:v>1.6691666999999997</c:v>
                </c:pt>
                <c:pt idx="15543">
                  <c:v>1.9966667</c:v>
                </c:pt>
                <c:pt idx="15544">
                  <c:v>3.5375000000000001</c:v>
                </c:pt>
                <c:pt idx="15545">
                  <c:v>6.79</c:v>
                </c:pt>
                <c:pt idx="15546">
                  <c:v>11.105833000000002</c:v>
                </c:pt>
                <c:pt idx="15547">
                  <c:v>16.130832999999999</c:v>
                </c:pt>
                <c:pt idx="15548">
                  <c:v>16.584167000000001</c:v>
                </c:pt>
                <c:pt idx="15549">
                  <c:v>19.219166999999999</c:v>
                </c:pt>
                <c:pt idx="15550">
                  <c:v>22.456666999999996</c:v>
                </c:pt>
                <c:pt idx="15551">
                  <c:v>23.715</c:v>
                </c:pt>
                <c:pt idx="15552">
                  <c:v>22.522499999999997</c:v>
                </c:pt>
                <c:pt idx="15553">
                  <c:v>20.953332999999997</c:v>
                </c:pt>
                <c:pt idx="15554">
                  <c:v>20.489166999999991</c:v>
                </c:pt>
                <c:pt idx="15555">
                  <c:v>18.160833</c:v>
                </c:pt>
                <c:pt idx="15556">
                  <c:v>12.8</c:v>
                </c:pt>
                <c:pt idx="15557">
                  <c:v>19.407499999999995</c:v>
                </c:pt>
                <c:pt idx="15558">
                  <c:v>16.156666999999999</c:v>
                </c:pt>
                <c:pt idx="15559">
                  <c:v>4.9375</c:v>
                </c:pt>
                <c:pt idx="15560">
                  <c:v>4.192499999999999</c:v>
                </c:pt>
                <c:pt idx="15561">
                  <c:v>5.1824999999999992</c:v>
                </c:pt>
                <c:pt idx="15562">
                  <c:v>7.8716667000000005</c:v>
                </c:pt>
                <c:pt idx="15563">
                  <c:v>7.5658332999999995</c:v>
                </c:pt>
                <c:pt idx="15564">
                  <c:v>9.8875000000000028</c:v>
                </c:pt>
                <c:pt idx="15565">
                  <c:v>4.9349999999999996</c:v>
                </c:pt>
                <c:pt idx="15566">
                  <c:v>2.9408333</c:v>
                </c:pt>
                <c:pt idx="15567">
                  <c:v>2.88</c:v>
                </c:pt>
                <c:pt idx="15568">
                  <c:v>4.7841667000000001</c:v>
                </c:pt>
                <c:pt idx="15569">
                  <c:v>5.2183333000000003</c:v>
                </c:pt>
                <c:pt idx="15570">
                  <c:v>6</c:v>
                </c:pt>
                <c:pt idx="15571">
                  <c:v>7.567499999999999</c:v>
                </c:pt>
                <c:pt idx="15572">
                  <c:v>6.5391667000000009</c:v>
                </c:pt>
                <c:pt idx="15573">
                  <c:v>10.624166999999998</c:v>
                </c:pt>
                <c:pt idx="15574">
                  <c:v>11.450000000000001</c:v>
                </c:pt>
                <c:pt idx="15575">
                  <c:v>14.108332999999998</c:v>
                </c:pt>
                <c:pt idx="15576">
                  <c:v>11.56</c:v>
                </c:pt>
                <c:pt idx="15577">
                  <c:v>9.5891667000000016</c:v>
                </c:pt>
                <c:pt idx="15578">
                  <c:v>8.7883332999999997</c:v>
                </c:pt>
                <c:pt idx="15579">
                  <c:v>8.3350000000000026</c:v>
                </c:pt>
                <c:pt idx="15580">
                  <c:v>7.2733333000000009</c:v>
                </c:pt>
                <c:pt idx="15581">
                  <c:v>5.2350000000000003</c:v>
                </c:pt>
                <c:pt idx="15582">
                  <c:v>3.5041666999999999</c:v>
                </c:pt>
                <c:pt idx="15583">
                  <c:v>5.5983333000000002</c:v>
                </c:pt>
                <c:pt idx="15584">
                  <c:v>4.5266666999999998</c:v>
                </c:pt>
                <c:pt idx="15585">
                  <c:v>3.9816666999999994</c:v>
                </c:pt>
                <c:pt idx="15586">
                  <c:v>2.9849999999999999</c:v>
                </c:pt>
                <c:pt idx="15587">
                  <c:v>2.1991667000000001</c:v>
                </c:pt>
                <c:pt idx="15588">
                  <c:v>1.4266666999999997</c:v>
                </c:pt>
                <c:pt idx="15589">
                  <c:v>0.60750000000000004</c:v>
                </c:pt>
                <c:pt idx="15590">
                  <c:v>0.65333333000000005</c:v>
                </c:pt>
                <c:pt idx="15591">
                  <c:v>1.3641667</c:v>
                </c:pt>
                <c:pt idx="15592">
                  <c:v>3.7533333000000004</c:v>
                </c:pt>
                <c:pt idx="15593">
                  <c:v>6.7258332999999988</c:v>
                </c:pt>
                <c:pt idx="15594">
                  <c:v>9.3716667000000005</c:v>
                </c:pt>
                <c:pt idx="15595">
                  <c:v>11.209167000000001</c:v>
                </c:pt>
                <c:pt idx="15596">
                  <c:v>16.855833000000001</c:v>
                </c:pt>
                <c:pt idx="15597">
                  <c:v>16.919167000000005</c:v>
                </c:pt>
                <c:pt idx="15598">
                  <c:v>17.373332999999995</c:v>
                </c:pt>
                <c:pt idx="15599">
                  <c:v>17.338332999999995</c:v>
                </c:pt>
                <c:pt idx="15600">
                  <c:v>16.916667</c:v>
                </c:pt>
                <c:pt idx="15601">
                  <c:v>15.915000000000001</c:v>
                </c:pt>
                <c:pt idx="15602">
                  <c:v>13.342500000000003</c:v>
                </c:pt>
                <c:pt idx="15603">
                  <c:v>9.9041667000000011</c:v>
                </c:pt>
                <c:pt idx="15604">
                  <c:v>8.3475000000000001</c:v>
                </c:pt>
                <c:pt idx="15605">
                  <c:v>10.415000000000001</c:v>
                </c:pt>
                <c:pt idx="15606">
                  <c:v>8.5258333000000004</c:v>
                </c:pt>
                <c:pt idx="15607">
                  <c:v>8.9233333000000012</c:v>
                </c:pt>
                <c:pt idx="15608">
                  <c:v>7.4508333000000002</c:v>
                </c:pt>
                <c:pt idx="15609">
                  <c:v>4.7808333000000003</c:v>
                </c:pt>
                <c:pt idx="15610">
                  <c:v>4.0141666999999988</c:v>
                </c:pt>
                <c:pt idx="15611">
                  <c:v>3.0975000000000001</c:v>
                </c:pt>
                <c:pt idx="15612">
                  <c:v>1.22</c:v>
                </c:pt>
                <c:pt idx="15613">
                  <c:v>1.52</c:v>
                </c:pt>
                <c:pt idx="15614">
                  <c:v>2.6524999999999994</c:v>
                </c:pt>
                <c:pt idx="15615">
                  <c:v>2.8958332999999996</c:v>
                </c:pt>
                <c:pt idx="15616">
                  <c:v>3.57</c:v>
                </c:pt>
                <c:pt idx="15617">
                  <c:v>5.8258332999999993</c:v>
                </c:pt>
                <c:pt idx="15618">
                  <c:v>8.0816667000000013</c:v>
                </c:pt>
                <c:pt idx="15619">
                  <c:v>12.315833000000001</c:v>
                </c:pt>
                <c:pt idx="15620">
                  <c:v>14.595833000000002</c:v>
                </c:pt>
                <c:pt idx="15621">
                  <c:v>15.844167000000001</c:v>
                </c:pt>
                <c:pt idx="15622">
                  <c:v>14.4975</c:v>
                </c:pt>
                <c:pt idx="15623">
                  <c:v>15.654167000000001</c:v>
                </c:pt>
                <c:pt idx="15624">
                  <c:v>15.135</c:v>
                </c:pt>
                <c:pt idx="15625">
                  <c:v>14.360833000000001</c:v>
                </c:pt>
                <c:pt idx="15626">
                  <c:v>12.088332999999999</c:v>
                </c:pt>
                <c:pt idx="15627">
                  <c:v>11.518332999999998</c:v>
                </c:pt>
                <c:pt idx="15628">
                  <c:v>11.343333000000001</c:v>
                </c:pt>
                <c:pt idx="15629">
                  <c:v>5.0066667000000011</c:v>
                </c:pt>
                <c:pt idx="15630">
                  <c:v>6.9974999999999996</c:v>
                </c:pt>
                <c:pt idx="15631">
                  <c:v>3.3783333</c:v>
                </c:pt>
                <c:pt idx="15632">
                  <c:v>2.3208332999999999</c:v>
                </c:pt>
                <c:pt idx="15633">
                  <c:v>4.4700000000000006</c:v>
                </c:pt>
                <c:pt idx="15634">
                  <c:v>3.6108332999999999</c:v>
                </c:pt>
                <c:pt idx="15635">
                  <c:v>3.9191666999999994</c:v>
                </c:pt>
                <c:pt idx="15636">
                  <c:v>6.2991666999999998</c:v>
                </c:pt>
                <c:pt idx="15637">
                  <c:v>5.568333299999999</c:v>
                </c:pt>
                <c:pt idx="15638">
                  <c:v>5.9574999999999996</c:v>
                </c:pt>
                <c:pt idx="15639">
                  <c:v>6.0224999999999991</c:v>
                </c:pt>
                <c:pt idx="15640">
                  <c:v>5.5891666999999998</c:v>
                </c:pt>
                <c:pt idx="15641">
                  <c:v>9.9533333000000006</c:v>
                </c:pt>
                <c:pt idx="15642">
                  <c:v>9.7008333000000011</c:v>
                </c:pt>
                <c:pt idx="15643">
                  <c:v>8.6566667000000006</c:v>
                </c:pt>
                <c:pt idx="15644">
                  <c:v>7.7883332999999997</c:v>
                </c:pt>
                <c:pt idx="15645">
                  <c:v>7.4241666999999989</c:v>
                </c:pt>
                <c:pt idx="15646">
                  <c:v>7.7133333000000004</c:v>
                </c:pt>
                <c:pt idx="15647">
                  <c:v>10.069167</c:v>
                </c:pt>
                <c:pt idx="15648">
                  <c:v>9.4425000000000008</c:v>
                </c:pt>
                <c:pt idx="15649">
                  <c:v>7.9358332999999996</c:v>
                </c:pt>
                <c:pt idx="15650">
                  <c:v>6.3133333</c:v>
                </c:pt>
                <c:pt idx="15651">
                  <c:v>5.0291667000000002</c:v>
                </c:pt>
                <c:pt idx="15652">
                  <c:v>3.0016666999999995</c:v>
                </c:pt>
                <c:pt idx="15653">
                  <c:v>3.5866666999999994</c:v>
                </c:pt>
                <c:pt idx="15654">
                  <c:v>7.129166699999999</c:v>
                </c:pt>
                <c:pt idx="15655">
                  <c:v>7.1566666999999997</c:v>
                </c:pt>
                <c:pt idx="15656">
                  <c:v>7.255833299999999</c:v>
                </c:pt>
                <c:pt idx="15657">
                  <c:v>5.5408333000000001</c:v>
                </c:pt>
                <c:pt idx="15658">
                  <c:v>6.9066667000000006</c:v>
                </c:pt>
                <c:pt idx="15659">
                  <c:v>8.9741667000000014</c:v>
                </c:pt>
                <c:pt idx="15660">
                  <c:v>5.7166667000000011</c:v>
                </c:pt>
                <c:pt idx="15661">
                  <c:v>3.6616667000000001</c:v>
                </c:pt>
                <c:pt idx="15662">
                  <c:v>2.7258333000000001</c:v>
                </c:pt>
                <c:pt idx="15663">
                  <c:v>1.6408332999999997</c:v>
                </c:pt>
                <c:pt idx="15664">
                  <c:v>1.9116666999999998</c:v>
                </c:pt>
                <c:pt idx="15665">
                  <c:v>4.2266667000000009</c:v>
                </c:pt>
                <c:pt idx="15666">
                  <c:v>7.0541666999999988</c:v>
                </c:pt>
                <c:pt idx="15667">
                  <c:v>8.0825000000000031</c:v>
                </c:pt>
                <c:pt idx="15668">
                  <c:v>8.7066667000000013</c:v>
                </c:pt>
                <c:pt idx="15669">
                  <c:v>8.33</c:v>
                </c:pt>
                <c:pt idx="15670">
                  <c:v>8.8558333000000022</c:v>
                </c:pt>
                <c:pt idx="15671">
                  <c:v>11.61</c:v>
                </c:pt>
                <c:pt idx="15672">
                  <c:v>7.9974999999999996</c:v>
                </c:pt>
                <c:pt idx="15673">
                  <c:v>6.8516667000000009</c:v>
                </c:pt>
                <c:pt idx="15674">
                  <c:v>6.2916667000000013</c:v>
                </c:pt>
                <c:pt idx="15675">
                  <c:v>6.4508333000000002</c:v>
                </c:pt>
                <c:pt idx="15676">
                  <c:v>6.681666700000001</c:v>
                </c:pt>
                <c:pt idx="15677">
                  <c:v>6.6033333000000001</c:v>
                </c:pt>
                <c:pt idx="15678">
                  <c:v>6.5941666999999988</c:v>
                </c:pt>
                <c:pt idx="15679">
                  <c:v>6.7758333000000004</c:v>
                </c:pt>
                <c:pt idx="15680">
                  <c:v>6.3249999999999993</c:v>
                </c:pt>
                <c:pt idx="15681">
                  <c:v>7.465833299999999</c:v>
                </c:pt>
                <c:pt idx="15682">
                  <c:v>6.044166699999999</c:v>
                </c:pt>
                <c:pt idx="15683">
                  <c:v>5.8158332999999995</c:v>
                </c:pt>
                <c:pt idx="15684">
                  <c:v>2.5708332999999999</c:v>
                </c:pt>
                <c:pt idx="15685">
                  <c:v>0.33250000000000007</c:v>
                </c:pt>
                <c:pt idx="15686">
                  <c:v>0.71500000000000008</c:v>
                </c:pt>
                <c:pt idx="15687">
                  <c:v>2.7291666999999999</c:v>
                </c:pt>
                <c:pt idx="15688">
                  <c:v>4.130833299999999</c:v>
                </c:pt>
                <c:pt idx="15689">
                  <c:v>5.6841666999999987</c:v>
                </c:pt>
                <c:pt idx="15690">
                  <c:v>6.1541666999999993</c:v>
                </c:pt>
                <c:pt idx="15691">
                  <c:v>6.4074999999999998</c:v>
                </c:pt>
                <c:pt idx="15692">
                  <c:v>6.3233332999999989</c:v>
                </c:pt>
                <c:pt idx="15693">
                  <c:v>6.8033333000000002</c:v>
                </c:pt>
                <c:pt idx="15694">
                  <c:v>10.736667000000001</c:v>
                </c:pt>
                <c:pt idx="15695">
                  <c:v>8.3716667000000005</c:v>
                </c:pt>
                <c:pt idx="15696">
                  <c:v>6.9433332999999999</c:v>
                </c:pt>
                <c:pt idx="15697">
                  <c:v>5.4700000000000006</c:v>
                </c:pt>
                <c:pt idx="15698">
                  <c:v>4.129166699999999</c:v>
                </c:pt>
                <c:pt idx="15699">
                  <c:v>3.1891666999999999</c:v>
                </c:pt>
                <c:pt idx="15700">
                  <c:v>2.9908332999999998</c:v>
                </c:pt>
                <c:pt idx="15701">
                  <c:v>5.1083333</c:v>
                </c:pt>
                <c:pt idx="15702">
                  <c:v>6.2233333000000002</c:v>
                </c:pt>
                <c:pt idx="15703">
                  <c:v>4.5633333</c:v>
                </c:pt>
                <c:pt idx="15704">
                  <c:v>4.4516667000000005</c:v>
                </c:pt>
                <c:pt idx="15705">
                  <c:v>4.59</c:v>
                </c:pt>
                <c:pt idx="15706">
                  <c:v>4.4133332999999997</c:v>
                </c:pt>
                <c:pt idx="15707">
                  <c:v>3.7758332999999999</c:v>
                </c:pt>
                <c:pt idx="15708">
                  <c:v>2.4191666999999994</c:v>
                </c:pt>
                <c:pt idx="15709">
                  <c:v>1.9158332999999999</c:v>
                </c:pt>
                <c:pt idx="15710">
                  <c:v>2.1375000000000002</c:v>
                </c:pt>
                <c:pt idx="15711">
                  <c:v>1.6625000000000001</c:v>
                </c:pt>
                <c:pt idx="15712">
                  <c:v>2.4466666999999998</c:v>
                </c:pt>
                <c:pt idx="15713">
                  <c:v>5.1466666999999999</c:v>
                </c:pt>
                <c:pt idx="15714">
                  <c:v>5.9991667000000009</c:v>
                </c:pt>
                <c:pt idx="15715">
                  <c:v>7.590833299999999</c:v>
                </c:pt>
                <c:pt idx="15716">
                  <c:v>7.5616667000000009</c:v>
                </c:pt>
                <c:pt idx="15717">
                  <c:v>7.9908333000000002</c:v>
                </c:pt>
                <c:pt idx="15718">
                  <c:v>7.04</c:v>
                </c:pt>
                <c:pt idx="15719">
                  <c:v>12.310833000000002</c:v>
                </c:pt>
                <c:pt idx="15720">
                  <c:v>10.180833</c:v>
                </c:pt>
                <c:pt idx="15721">
                  <c:v>6.7333333000000009</c:v>
                </c:pt>
                <c:pt idx="15723">
                  <c:v>6.4788889000000003</c:v>
                </c:pt>
                <c:pt idx="15724">
                  <c:v>15.926667</c:v>
                </c:pt>
                <c:pt idx="15725">
                  <c:v>14.992500000000001</c:v>
                </c:pt>
                <c:pt idx="15726">
                  <c:v>15.420833</c:v>
                </c:pt>
                <c:pt idx="15727">
                  <c:v>11.144166999999999</c:v>
                </c:pt>
                <c:pt idx="15728">
                  <c:v>7.8833333000000003</c:v>
                </c:pt>
                <c:pt idx="15729">
                  <c:v>6.949166700000001</c:v>
                </c:pt>
                <c:pt idx="15730">
                  <c:v>10.146667000000001</c:v>
                </c:pt>
                <c:pt idx="15731">
                  <c:v>5.6341666999999989</c:v>
                </c:pt>
                <c:pt idx="15732">
                  <c:v>3.6958332999999999</c:v>
                </c:pt>
                <c:pt idx="15733">
                  <c:v>4.1491667000000003</c:v>
                </c:pt>
                <c:pt idx="15734">
                  <c:v>6.1283332999999995</c:v>
                </c:pt>
                <c:pt idx="15735">
                  <c:v>6.9358332999999996</c:v>
                </c:pt>
                <c:pt idx="15736">
                  <c:v>7.7883332999999997</c:v>
                </c:pt>
                <c:pt idx="15737">
                  <c:v>12.000833</c:v>
                </c:pt>
                <c:pt idx="15738">
                  <c:v>17.990832999999995</c:v>
                </c:pt>
                <c:pt idx="15739">
                  <c:v>20.344999999999999</c:v>
                </c:pt>
                <c:pt idx="15740">
                  <c:v>21.539166999999999</c:v>
                </c:pt>
                <c:pt idx="15741">
                  <c:v>20.424999999999997</c:v>
                </c:pt>
                <c:pt idx="15742">
                  <c:v>20.424167000000001</c:v>
                </c:pt>
                <c:pt idx="15743">
                  <c:v>18.098332999999997</c:v>
                </c:pt>
                <c:pt idx="15744">
                  <c:v>20.020833</c:v>
                </c:pt>
                <c:pt idx="15745">
                  <c:v>24.135833000000005</c:v>
                </c:pt>
                <c:pt idx="15746">
                  <c:v>27.111667000000004</c:v>
                </c:pt>
                <c:pt idx="15747">
                  <c:v>20.831666999999999</c:v>
                </c:pt>
                <c:pt idx="15748">
                  <c:v>22.800833000000001</c:v>
                </c:pt>
                <c:pt idx="15749">
                  <c:v>19.484166999999996</c:v>
                </c:pt>
                <c:pt idx="15750">
                  <c:v>13.895000000000001</c:v>
                </c:pt>
                <c:pt idx="15751">
                  <c:v>9.949166700000001</c:v>
                </c:pt>
                <c:pt idx="15752">
                  <c:v>8.129999999999999</c:v>
                </c:pt>
                <c:pt idx="15753">
                  <c:v>6.8641666999999993</c:v>
                </c:pt>
                <c:pt idx="15754">
                  <c:v>5.4375</c:v>
                </c:pt>
                <c:pt idx="15755">
                  <c:v>4.46</c:v>
                </c:pt>
                <c:pt idx="15756">
                  <c:v>3.5058332999999999</c:v>
                </c:pt>
                <c:pt idx="15757">
                  <c:v>2.9641666999999998</c:v>
                </c:pt>
                <c:pt idx="15758">
                  <c:v>2.8208332999999999</c:v>
                </c:pt>
                <c:pt idx="15759">
                  <c:v>2.5691666999999998</c:v>
                </c:pt>
                <c:pt idx="15760">
                  <c:v>3.1158332999999998</c:v>
                </c:pt>
                <c:pt idx="15761">
                  <c:v>4.7824999999999998</c:v>
                </c:pt>
                <c:pt idx="15762">
                  <c:v>4.9450000000000003</c:v>
                </c:pt>
                <c:pt idx="15763">
                  <c:v>4.1466666999999999</c:v>
                </c:pt>
                <c:pt idx="15764">
                  <c:v>4.7141666999999989</c:v>
                </c:pt>
                <c:pt idx="15765">
                  <c:v>9.9550000000000018</c:v>
                </c:pt>
                <c:pt idx="15766">
                  <c:v>11.244166999999999</c:v>
                </c:pt>
                <c:pt idx="15767">
                  <c:v>13.401667</c:v>
                </c:pt>
                <c:pt idx="15768">
                  <c:v>11.7425</c:v>
                </c:pt>
                <c:pt idx="15769">
                  <c:v>11.586667</c:v>
                </c:pt>
                <c:pt idx="15770">
                  <c:v>7.806666700000001</c:v>
                </c:pt>
                <c:pt idx="15771">
                  <c:v>10.664167000000001</c:v>
                </c:pt>
                <c:pt idx="15772">
                  <c:v>10.444166999999998</c:v>
                </c:pt>
                <c:pt idx="15773">
                  <c:v>11.236667000000001</c:v>
                </c:pt>
                <c:pt idx="15774">
                  <c:v>10.481667</c:v>
                </c:pt>
                <c:pt idx="15775">
                  <c:v>11.365833000000002</c:v>
                </c:pt>
                <c:pt idx="15776">
                  <c:v>9.93</c:v>
                </c:pt>
                <c:pt idx="15777">
                  <c:v>9.4983332999999988</c:v>
                </c:pt>
                <c:pt idx="15778">
                  <c:v>7.05</c:v>
                </c:pt>
                <c:pt idx="15779">
                  <c:v>4.3858332999999989</c:v>
                </c:pt>
                <c:pt idx="15780">
                  <c:v>5.3024999999999993</c:v>
                </c:pt>
                <c:pt idx="15781">
                  <c:v>6.175833299999999</c:v>
                </c:pt>
                <c:pt idx="15782">
                  <c:v>7.3391666999999998</c:v>
                </c:pt>
                <c:pt idx="15783">
                  <c:v>7.6091667000000003</c:v>
                </c:pt>
                <c:pt idx="15784">
                  <c:v>6.152499999999999</c:v>
                </c:pt>
                <c:pt idx="15785">
                  <c:v>5.4741666999999996</c:v>
                </c:pt>
                <c:pt idx="15786">
                  <c:v>6.4391667000000012</c:v>
                </c:pt>
                <c:pt idx="15787">
                  <c:v>6.5524999999999993</c:v>
                </c:pt>
                <c:pt idx="15788">
                  <c:v>8.0575000000000028</c:v>
                </c:pt>
                <c:pt idx="15789">
                  <c:v>8.120833300000001</c:v>
                </c:pt>
                <c:pt idx="15790">
                  <c:v>7.8849999999999989</c:v>
                </c:pt>
                <c:pt idx="15791">
                  <c:v>10.800833000000003</c:v>
                </c:pt>
                <c:pt idx="15792">
                  <c:v>10.546667000000001</c:v>
                </c:pt>
                <c:pt idx="15793">
                  <c:v>10.163333</c:v>
                </c:pt>
                <c:pt idx="15794">
                  <c:v>9.5725000000000033</c:v>
                </c:pt>
                <c:pt idx="15795">
                  <c:v>5.95</c:v>
                </c:pt>
                <c:pt idx="15796">
                  <c:v>5.9666667000000011</c:v>
                </c:pt>
                <c:pt idx="15797">
                  <c:v>4.4824999999999999</c:v>
                </c:pt>
                <c:pt idx="15798">
                  <c:v>1.5233332999999998</c:v>
                </c:pt>
                <c:pt idx="15799">
                  <c:v>0.68333332999999985</c:v>
                </c:pt>
                <c:pt idx="15800">
                  <c:v>0.57583333000000003</c:v>
                </c:pt>
                <c:pt idx="15801">
                  <c:v>0.40416667000000006</c:v>
                </c:pt>
                <c:pt idx="15802">
                  <c:v>0.51833332999999993</c:v>
                </c:pt>
                <c:pt idx="15803">
                  <c:v>1.2008332999999998</c:v>
                </c:pt>
                <c:pt idx="15804">
                  <c:v>2.1941666999999998</c:v>
                </c:pt>
                <c:pt idx="15805">
                  <c:v>1.2474999999999998</c:v>
                </c:pt>
                <c:pt idx="15806">
                  <c:v>1.2474999999999998</c:v>
                </c:pt>
                <c:pt idx="15807">
                  <c:v>0.80416666999999986</c:v>
                </c:pt>
                <c:pt idx="15808">
                  <c:v>1.2366666999999998</c:v>
                </c:pt>
                <c:pt idx="15809">
                  <c:v>2.856666699999999</c:v>
                </c:pt>
                <c:pt idx="15810">
                  <c:v>7.3</c:v>
                </c:pt>
                <c:pt idx="15811">
                  <c:v>9.290833300000001</c:v>
                </c:pt>
                <c:pt idx="15812">
                  <c:v>9.9541667</c:v>
                </c:pt>
                <c:pt idx="15813">
                  <c:v>11.16</c:v>
                </c:pt>
                <c:pt idx="15814">
                  <c:v>10.773333000000001</c:v>
                </c:pt>
                <c:pt idx="15815">
                  <c:v>9.1075000000000035</c:v>
                </c:pt>
                <c:pt idx="15816">
                  <c:v>7.0983333000000002</c:v>
                </c:pt>
                <c:pt idx="15817">
                  <c:v>9.6175000000000015</c:v>
                </c:pt>
                <c:pt idx="15818">
                  <c:v>9.1316666999999985</c:v>
                </c:pt>
                <c:pt idx="15819">
                  <c:v>9.89</c:v>
                </c:pt>
                <c:pt idx="15820">
                  <c:v>7.8083333000000001</c:v>
                </c:pt>
                <c:pt idx="15821">
                  <c:v>6.4716667000000019</c:v>
                </c:pt>
                <c:pt idx="15822">
                  <c:v>7.2716667000000008</c:v>
                </c:pt>
                <c:pt idx="15823">
                  <c:v>8.1541667000000011</c:v>
                </c:pt>
                <c:pt idx="15824">
                  <c:v>8.7425000000000015</c:v>
                </c:pt>
                <c:pt idx="15825">
                  <c:v>5.4958333000000001</c:v>
                </c:pt>
                <c:pt idx="15826">
                  <c:v>2.9683333000000003</c:v>
                </c:pt>
                <c:pt idx="15827">
                  <c:v>2.0633333000000005</c:v>
                </c:pt>
                <c:pt idx="15828">
                  <c:v>0.79916666999999986</c:v>
                </c:pt>
                <c:pt idx="15829">
                  <c:v>1.1816666999999998</c:v>
                </c:pt>
                <c:pt idx="15830">
                  <c:v>0.33666667000000011</c:v>
                </c:pt>
                <c:pt idx="15831">
                  <c:v>1.0433332999999998</c:v>
                </c:pt>
                <c:pt idx="15832">
                  <c:v>2.4041667000000002</c:v>
                </c:pt>
                <c:pt idx="15833">
                  <c:v>5.0374999999999996</c:v>
                </c:pt>
                <c:pt idx="15834">
                  <c:v>7.9508333000000002</c:v>
                </c:pt>
                <c:pt idx="15835">
                  <c:v>9.8783333000000013</c:v>
                </c:pt>
                <c:pt idx="15836">
                  <c:v>12.355833000000004</c:v>
                </c:pt>
                <c:pt idx="15837">
                  <c:v>11.995833000000003</c:v>
                </c:pt>
                <c:pt idx="15838">
                  <c:v>12.168333000000001</c:v>
                </c:pt>
                <c:pt idx="15839">
                  <c:v>12.940833</c:v>
                </c:pt>
                <c:pt idx="15840">
                  <c:v>12.229999999999999</c:v>
                </c:pt>
                <c:pt idx="15841">
                  <c:v>9.19</c:v>
                </c:pt>
                <c:pt idx="15842">
                  <c:v>8.0891667000000016</c:v>
                </c:pt>
                <c:pt idx="15843">
                  <c:v>5.0191667000000004</c:v>
                </c:pt>
                <c:pt idx="15844">
                  <c:v>7.8883333000000002</c:v>
                </c:pt>
                <c:pt idx="15845">
                  <c:v>4.527499999999999</c:v>
                </c:pt>
                <c:pt idx="15846">
                  <c:v>4.05</c:v>
                </c:pt>
                <c:pt idx="15847">
                  <c:v>3.0183333000000001</c:v>
                </c:pt>
                <c:pt idx="15848">
                  <c:v>3.6366666999999997</c:v>
                </c:pt>
                <c:pt idx="15849">
                  <c:v>5.0224999999999991</c:v>
                </c:pt>
                <c:pt idx="15850">
                  <c:v>3.3241667000000001</c:v>
                </c:pt>
                <c:pt idx="15851">
                  <c:v>4.4283333000000002</c:v>
                </c:pt>
                <c:pt idx="15852">
                  <c:v>6.1233332999999988</c:v>
                </c:pt>
                <c:pt idx="15853">
                  <c:v>6.6274999999999986</c:v>
                </c:pt>
                <c:pt idx="15854">
                  <c:v>6.4841667000000003</c:v>
                </c:pt>
                <c:pt idx="15855">
                  <c:v>9.681666700000001</c:v>
                </c:pt>
                <c:pt idx="15856">
                  <c:v>10.98</c:v>
                </c:pt>
                <c:pt idx="15857">
                  <c:v>12.2875</c:v>
                </c:pt>
                <c:pt idx="15858">
                  <c:v>11.306667000000003</c:v>
                </c:pt>
                <c:pt idx="15859">
                  <c:v>10.911667</c:v>
                </c:pt>
                <c:pt idx="15860">
                  <c:v>11.11</c:v>
                </c:pt>
                <c:pt idx="15861">
                  <c:v>14.05</c:v>
                </c:pt>
                <c:pt idx="15862">
                  <c:v>13.550833000000003</c:v>
                </c:pt>
                <c:pt idx="15863">
                  <c:v>15.528332999999998</c:v>
                </c:pt>
                <c:pt idx="15864">
                  <c:v>20.476666999999996</c:v>
                </c:pt>
                <c:pt idx="15865">
                  <c:v>18.481667000000002</c:v>
                </c:pt>
                <c:pt idx="15866">
                  <c:v>15.945833</c:v>
                </c:pt>
                <c:pt idx="15867">
                  <c:v>14.052500000000002</c:v>
                </c:pt>
                <c:pt idx="15868">
                  <c:v>12.045</c:v>
                </c:pt>
                <c:pt idx="15869">
                  <c:v>10.744999999999999</c:v>
                </c:pt>
                <c:pt idx="15870">
                  <c:v>6.380833299999999</c:v>
                </c:pt>
                <c:pt idx="15871">
                  <c:v>4.1633332999999988</c:v>
                </c:pt>
                <c:pt idx="15872">
                  <c:v>3.9966666999999996</c:v>
                </c:pt>
                <c:pt idx="15873">
                  <c:v>5.3041666999999988</c:v>
                </c:pt>
                <c:pt idx="15874">
                  <c:v>5.8958332999999987</c:v>
                </c:pt>
                <c:pt idx="15875">
                  <c:v>6.255833299999999</c:v>
                </c:pt>
                <c:pt idx="15876">
                  <c:v>6.5083333000000003</c:v>
                </c:pt>
                <c:pt idx="15877">
                  <c:v>6.3033333000000002</c:v>
                </c:pt>
                <c:pt idx="15878">
                  <c:v>5.0666666999999999</c:v>
                </c:pt>
                <c:pt idx="15879">
                  <c:v>4.4224999999999994</c:v>
                </c:pt>
                <c:pt idx="15880">
                  <c:v>6.0474999999999994</c:v>
                </c:pt>
                <c:pt idx="15881">
                  <c:v>9.7683332999999983</c:v>
                </c:pt>
                <c:pt idx="15882">
                  <c:v>12.462500000000002</c:v>
                </c:pt>
                <c:pt idx="15883">
                  <c:v>13.584167000000001</c:v>
                </c:pt>
                <c:pt idx="15884">
                  <c:v>12.7775</c:v>
                </c:pt>
                <c:pt idx="15885">
                  <c:v>11.510833</c:v>
                </c:pt>
                <c:pt idx="15886">
                  <c:v>10.940833</c:v>
                </c:pt>
                <c:pt idx="15887">
                  <c:v>10.350833000000002</c:v>
                </c:pt>
                <c:pt idx="15888">
                  <c:v>10.44</c:v>
                </c:pt>
                <c:pt idx="15889">
                  <c:v>10.773333000000001</c:v>
                </c:pt>
                <c:pt idx="15890">
                  <c:v>10.227500000000001</c:v>
                </c:pt>
                <c:pt idx="15891">
                  <c:v>9.16</c:v>
                </c:pt>
                <c:pt idx="15892">
                  <c:v>8.5833333000000014</c:v>
                </c:pt>
                <c:pt idx="15893">
                  <c:v>7.0766667000000005</c:v>
                </c:pt>
                <c:pt idx="15894">
                  <c:v>6.9016667000000007</c:v>
                </c:pt>
                <c:pt idx="15895">
                  <c:v>5.3491666999999996</c:v>
                </c:pt>
                <c:pt idx="15896">
                  <c:v>5.2016667000000005</c:v>
                </c:pt>
                <c:pt idx="15897">
                  <c:v>4.3891666999999996</c:v>
                </c:pt>
                <c:pt idx="15898">
                  <c:v>3.9741667000000001</c:v>
                </c:pt>
                <c:pt idx="15899">
                  <c:v>2.4724999999999997</c:v>
                </c:pt>
                <c:pt idx="15900">
                  <c:v>2.5349999999999997</c:v>
                </c:pt>
                <c:pt idx="15901">
                  <c:v>3.6941666999999998</c:v>
                </c:pt>
                <c:pt idx="15902">
                  <c:v>3.6966666999999998</c:v>
                </c:pt>
                <c:pt idx="15903">
                  <c:v>2.5508332999999999</c:v>
                </c:pt>
                <c:pt idx="15904">
                  <c:v>2.9991667</c:v>
                </c:pt>
                <c:pt idx="15905">
                  <c:v>5.6674999999999986</c:v>
                </c:pt>
                <c:pt idx="15906">
                  <c:v>7.2991666999999998</c:v>
                </c:pt>
                <c:pt idx="15907">
                  <c:v>9.0166667</c:v>
                </c:pt>
                <c:pt idx="15908">
                  <c:v>10.324167000000001</c:v>
                </c:pt>
                <c:pt idx="15909">
                  <c:v>11.1225</c:v>
                </c:pt>
                <c:pt idx="15910">
                  <c:v>12.696667</c:v>
                </c:pt>
                <c:pt idx="15911">
                  <c:v>10.415833000000003</c:v>
                </c:pt>
                <c:pt idx="15912">
                  <c:v>9.1375000000000011</c:v>
                </c:pt>
                <c:pt idx="15913">
                  <c:v>11.633332999999999</c:v>
                </c:pt>
                <c:pt idx="15914">
                  <c:v>8.8308333000000001</c:v>
                </c:pt>
                <c:pt idx="15915">
                  <c:v>10.175833000000003</c:v>
                </c:pt>
                <c:pt idx="15916">
                  <c:v>4.76</c:v>
                </c:pt>
                <c:pt idx="15917">
                  <c:v>6.2266667000000009</c:v>
                </c:pt>
                <c:pt idx="15918">
                  <c:v>4.6949999999999994</c:v>
                </c:pt>
                <c:pt idx="15919">
                  <c:v>6.294166699999999</c:v>
                </c:pt>
                <c:pt idx="15920">
                  <c:v>6.5524999999999993</c:v>
                </c:pt>
                <c:pt idx="15921">
                  <c:v>5.7758333000000004</c:v>
                </c:pt>
                <c:pt idx="15922">
                  <c:v>5.0224999999999991</c:v>
                </c:pt>
                <c:pt idx="15923">
                  <c:v>5.2883332999999997</c:v>
                </c:pt>
                <c:pt idx="15924">
                  <c:v>1.4983332999999999</c:v>
                </c:pt>
                <c:pt idx="15925">
                  <c:v>1.0583332999999997</c:v>
                </c:pt>
                <c:pt idx="15926">
                  <c:v>1.59</c:v>
                </c:pt>
                <c:pt idx="15927">
                  <c:v>1.5583332999999997</c:v>
                </c:pt>
                <c:pt idx="15928">
                  <c:v>3.0249999999999999</c:v>
                </c:pt>
                <c:pt idx="15929">
                  <c:v>4.9300000000000006</c:v>
                </c:pt>
                <c:pt idx="15930">
                  <c:v>5.7508333</c:v>
                </c:pt>
                <c:pt idx="15931">
                  <c:v>7.0466667000000012</c:v>
                </c:pt>
                <c:pt idx="15932">
                  <c:v>8.0866667000000003</c:v>
                </c:pt>
                <c:pt idx="15933">
                  <c:v>9.9758333000000032</c:v>
                </c:pt>
                <c:pt idx="15934">
                  <c:v>11.181667000000001</c:v>
                </c:pt>
                <c:pt idx="15935">
                  <c:v>6.4074999999999998</c:v>
                </c:pt>
                <c:pt idx="15936">
                  <c:v>8.0875000000000004</c:v>
                </c:pt>
                <c:pt idx="15937">
                  <c:v>4.5549999999999988</c:v>
                </c:pt>
                <c:pt idx="15938">
                  <c:v>5.1658332999999992</c:v>
                </c:pt>
                <c:pt idx="15939">
                  <c:v>7.6483333</c:v>
                </c:pt>
                <c:pt idx="15940">
                  <c:v>8.5508333000000007</c:v>
                </c:pt>
                <c:pt idx="15941">
                  <c:v>10.950000000000001</c:v>
                </c:pt>
                <c:pt idx="15942">
                  <c:v>9.3291667</c:v>
                </c:pt>
                <c:pt idx="15943">
                  <c:v>10.591667000000001</c:v>
                </c:pt>
                <c:pt idx="15944">
                  <c:v>8.4641667000000016</c:v>
                </c:pt>
                <c:pt idx="15945">
                  <c:v>3.5524999999999998</c:v>
                </c:pt>
                <c:pt idx="15946">
                  <c:v>4.0724999999999998</c:v>
                </c:pt>
                <c:pt idx="15947">
                  <c:v>3.1608333000000002</c:v>
                </c:pt>
                <c:pt idx="15948">
                  <c:v>2.8275000000000001</c:v>
                </c:pt>
                <c:pt idx="15949">
                  <c:v>8.9325000000000028</c:v>
                </c:pt>
                <c:pt idx="15950">
                  <c:v>6.7924999999999995</c:v>
                </c:pt>
                <c:pt idx="15951">
                  <c:v>2.3191666999999994</c:v>
                </c:pt>
                <c:pt idx="15952">
                  <c:v>3.8233333000000003</c:v>
                </c:pt>
                <c:pt idx="15953">
                  <c:v>5.8483333000000002</c:v>
                </c:pt>
                <c:pt idx="15954">
                  <c:v>8.3725000000000023</c:v>
                </c:pt>
                <c:pt idx="15955">
                  <c:v>12.204166999999998</c:v>
                </c:pt>
                <c:pt idx="15956">
                  <c:v>10.974167</c:v>
                </c:pt>
                <c:pt idx="15957">
                  <c:v>14.047500000000001</c:v>
                </c:pt>
                <c:pt idx="15958">
                  <c:v>21.795000000000002</c:v>
                </c:pt>
                <c:pt idx="15959">
                  <c:v>18.094999999999999</c:v>
                </c:pt>
                <c:pt idx="15960">
                  <c:v>13.17</c:v>
                </c:pt>
                <c:pt idx="15961">
                  <c:v>12.325000000000001</c:v>
                </c:pt>
                <c:pt idx="15962">
                  <c:v>10.94</c:v>
                </c:pt>
                <c:pt idx="15963">
                  <c:v>10.11</c:v>
                </c:pt>
                <c:pt idx="15964">
                  <c:v>9.6508333000000004</c:v>
                </c:pt>
                <c:pt idx="15965">
                  <c:v>9.933333300000001</c:v>
                </c:pt>
                <c:pt idx="15966">
                  <c:v>11.839167</c:v>
                </c:pt>
                <c:pt idx="15967">
                  <c:v>10.758332999999999</c:v>
                </c:pt>
                <c:pt idx="15968">
                  <c:v>14.115833</c:v>
                </c:pt>
                <c:pt idx="15969">
                  <c:v>15.015000000000002</c:v>
                </c:pt>
                <c:pt idx="15970">
                  <c:v>8.8758333000000018</c:v>
                </c:pt>
                <c:pt idx="15971">
                  <c:v>11.785</c:v>
                </c:pt>
                <c:pt idx="15972">
                  <c:v>14.385833000000002</c:v>
                </c:pt>
                <c:pt idx="15973">
                  <c:v>9.0591667000000005</c:v>
                </c:pt>
                <c:pt idx="15974">
                  <c:v>15.074167000000001</c:v>
                </c:pt>
                <c:pt idx="15975">
                  <c:v>11.023333000000001</c:v>
                </c:pt>
                <c:pt idx="15976">
                  <c:v>7.761666700000001</c:v>
                </c:pt>
                <c:pt idx="15977">
                  <c:v>8.441666699999999</c:v>
                </c:pt>
                <c:pt idx="15978">
                  <c:v>10.648332999999999</c:v>
                </c:pt>
                <c:pt idx="15979">
                  <c:v>9.8066667000000027</c:v>
                </c:pt>
                <c:pt idx="15980">
                  <c:v>5.6233332999999988</c:v>
                </c:pt>
                <c:pt idx="15981">
                  <c:v>10.233332999999998</c:v>
                </c:pt>
                <c:pt idx="15982">
                  <c:v>10.402500000000002</c:v>
                </c:pt>
                <c:pt idx="15983">
                  <c:v>9.5416666999999986</c:v>
                </c:pt>
                <c:pt idx="15984">
                  <c:v>10.78</c:v>
                </c:pt>
                <c:pt idx="15985">
                  <c:v>8.8441666999999988</c:v>
                </c:pt>
                <c:pt idx="15986">
                  <c:v>7.3616666999999998</c:v>
                </c:pt>
                <c:pt idx="15987">
                  <c:v>4.5208332999999987</c:v>
                </c:pt>
                <c:pt idx="15988">
                  <c:v>4.0258332999999995</c:v>
                </c:pt>
                <c:pt idx="15989">
                  <c:v>5.6199999999999992</c:v>
                </c:pt>
                <c:pt idx="15990">
                  <c:v>8.8158333000000031</c:v>
                </c:pt>
                <c:pt idx="15991">
                  <c:v>10.615</c:v>
                </c:pt>
                <c:pt idx="15992">
                  <c:v>9.3141667000000012</c:v>
                </c:pt>
                <c:pt idx="15993">
                  <c:v>8.8758333000000018</c:v>
                </c:pt>
                <c:pt idx="15994">
                  <c:v>7.544999999999999</c:v>
                </c:pt>
                <c:pt idx="15995">
                  <c:v>5.7366667000000007</c:v>
                </c:pt>
                <c:pt idx="15996">
                  <c:v>3.5341667000000001</c:v>
                </c:pt>
                <c:pt idx="15997">
                  <c:v>3.72</c:v>
                </c:pt>
                <c:pt idx="15998">
                  <c:v>2.8066666999999996</c:v>
                </c:pt>
                <c:pt idx="15999">
                  <c:v>1.5274999999999999</c:v>
                </c:pt>
                <c:pt idx="16000">
                  <c:v>1.1466666999999997</c:v>
                </c:pt>
                <c:pt idx="16001">
                  <c:v>5.1566666999999997</c:v>
                </c:pt>
                <c:pt idx="16002">
                  <c:v>8.5983332999999984</c:v>
                </c:pt>
                <c:pt idx="16003">
                  <c:v>10.370000000000001</c:v>
                </c:pt>
                <c:pt idx="16004">
                  <c:v>11.973333</c:v>
                </c:pt>
                <c:pt idx="16005">
                  <c:v>9.4983332999999988</c:v>
                </c:pt>
                <c:pt idx="16006">
                  <c:v>13.025</c:v>
                </c:pt>
                <c:pt idx="16007">
                  <c:v>16.360833</c:v>
                </c:pt>
                <c:pt idx="16008">
                  <c:v>10.021667000000001</c:v>
                </c:pt>
                <c:pt idx="16009">
                  <c:v>5.3208332999999994</c:v>
                </c:pt>
                <c:pt idx="16010">
                  <c:v>3.6333333000000003</c:v>
                </c:pt>
                <c:pt idx="16011">
                  <c:v>2.4958332999999997</c:v>
                </c:pt>
                <c:pt idx="16012">
                  <c:v>2.1458333000000001</c:v>
                </c:pt>
                <c:pt idx="16013">
                  <c:v>0.78500000000000003</c:v>
                </c:pt>
                <c:pt idx="16014">
                  <c:v>2.54</c:v>
                </c:pt>
                <c:pt idx="16015">
                  <c:v>3.8433333000000003</c:v>
                </c:pt>
                <c:pt idx="16016">
                  <c:v>5.5008333</c:v>
                </c:pt>
                <c:pt idx="16017">
                  <c:v>4.3583333</c:v>
                </c:pt>
                <c:pt idx="16018">
                  <c:v>3.2966666999999994</c:v>
                </c:pt>
                <c:pt idx="16019">
                  <c:v>1.7133332999999995</c:v>
                </c:pt>
                <c:pt idx="16020">
                  <c:v>4.0183333000000001</c:v>
                </c:pt>
                <c:pt idx="16021">
                  <c:v>4.4608333</c:v>
                </c:pt>
                <c:pt idx="16022">
                  <c:v>5.1358332999999989</c:v>
                </c:pt>
                <c:pt idx="16023">
                  <c:v>4.317499999999999</c:v>
                </c:pt>
                <c:pt idx="16024">
                  <c:v>4.7574999999999994</c:v>
                </c:pt>
                <c:pt idx="16025">
                  <c:v>5.340833299999999</c:v>
                </c:pt>
                <c:pt idx="16026">
                  <c:v>7.3649999999999993</c:v>
                </c:pt>
                <c:pt idx="16027">
                  <c:v>8.16</c:v>
                </c:pt>
                <c:pt idx="16028">
                  <c:v>9.7583332999999985</c:v>
                </c:pt>
                <c:pt idx="16029">
                  <c:v>10.798332999999998</c:v>
                </c:pt>
                <c:pt idx="16030">
                  <c:v>7.9516667000000005</c:v>
                </c:pt>
                <c:pt idx="16031">
                  <c:v>5.1283332999999995</c:v>
                </c:pt>
                <c:pt idx="16032">
                  <c:v>3.816666699999999</c:v>
                </c:pt>
                <c:pt idx="16033">
                  <c:v>3.3916666999999996</c:v>
                </c:pt>
                <c:pt idx="16034">
                  <c:v>4.3641666999999993</c:v>
                </c:pt>
                <c:pt idx="16035">
                  <c:v>4.130833299999999</c:v>
                </c:pt>
                <c:pt idx="16036">
                  <c:v>3.1958332999999999</c:v>
                </c:pt>
                <c:pt idx="16037">
                  <c:v>2.4049999999999998</c:v>
                </c:pt>
                <c:pt idx="16038">
                  <c:v>1.2241666999999998</c:v>
                </c:pt>
                <c:pt idx="16039">
                  <c:v>0.62583332999999997</c:v>
                </c:pt>
                <c:pt idx="16040">
                  <c:v>0.20083333000000003</c:v>
                </c:pt>
                <c:pt idx="16041">
                  <c:v>-2.7500000000000004E-2</c:v>
                </c:pt>
                <c:pt idx="16042">
                  <c:v>-3.5833333000000009E-2</c:v>
                </c:pt>
                <c:pt idx="16043">
                  <c:v>-5.2500000000000005E-2</c:v>
                </c:pt>
                <c:pt idx="16044">
                  <c:v>3.0833333000000008E-2</c:v>
                </c:pt>
                <c:pt idx="16045">
                  <c:v>0.62833333000000002</c:v>
                </c:pt>
                <c:pt idx="16046">
                  <c:v>2.2008333000000002</c:v>
                </c:pt>
                <c:pt idx="16047">
                  <c:v>3.2174999999999998</c:v>
                </c:pt>
                <c:pt idx="16048">
                  <c:v>2.5333333000000002</c:v>
                </c:pt>
                <c:pt idx="16049">
                  <c:v>2.7441667000000005</c:v>
                </c:pt>
                <c:pt idx="16050">
                  <c:v>2.3774999999999995</c:v>
                </c:pt>
                <c:pt idx="16051">
                  <c:v>1.6933332999999997</c:v>
                </c:pt>
                <c:pt idx="16052">
                  <c:v>4.2300000000000004</c:v>
                </c:pt>
                <c:pt idx="16053">
                  <c:v>8.9408333000000013</c:v>
                </c:pt>
                <c:pt idx="16054">
                  <c:v>10.102500000000003</c:v>
                </c:pt>
                <c:pt idx="16055">
                  <c:v>9.9441666999999985</c:v>
                </c:pt>
                <c:pt idx="16056">
                  <c:v>9.4466667000000015</c:v>
                </c:pt>
                <c:pt idx="16057">
                  <c:v>9.6441666999999995</c:v>
                </c:pt>
                <c:pt idx="16058">
                  <c:v>6.5791667000000009</c:v>
                </c:pt>
                <c:pt idx="16059">
                  <c:v>4.4691666999999997</c:v>
                </c:pt>
                <c:pt idx="16060">
                  <c:v>2.3299999999999996</c:v>
                </c:pt>
                <c:pt idx="16061">
                  <c:v>2.7383333000000003</c:v>
                </c:pt>
                <c:pt idx="16062">
                  <c:v>2.5466666999999994</c:v>
                </c:pt>
                <c:pt idx="16063">
                  <c:v>2.8324999999999996</c:v>
                </c:pt>
                <c:pt idx="16064">
                  <c:v>4.3558332999999987</c:v>
                </c:pt>
                <c:pt idx="16065">
                  <c:v>2.3683333000000002</c:v>
                </c:pt>
                <c:pt idx="16066">
                  <c:v>2.2083333000000005</c:v>
                </c:pt>
                <c:pt idx="16067">
                  <c:v>1.6908333</c:v>
                </c:pt>
                <c:pt idx="16068">
                  <c:v>1.6525000000000001</c:v>
                </c:pt>
                <c:pt idx="16069">
                  <c:v>1.8825000000000001</c:v>
                </c:pt>
                <c:pt idx="16070">
                  <c:v>0.85333333</c:v>
                </c:pt>
                <c:pt idx="16071">
                  <c:v>0.8075</c:v>
                </c:pt>
                <c:pt idx="16072">
                  <c:v>1.3533332999999999</c:v>
                </c:pt>
                <c:pt idx="16073">
                  <c:v>3.2716666999999995</c:v>
                </c:pt>
                <c:pt idx="16074">
                  <c:v>5.7091666999999999</c:v>
                </c:pt>
                <c:pt idx="16075">
                  <c:v>6.6083333</c:v>
                </c:pt>
                <c:pt idx="16076">
                  <c:v>9.2550000000000008</c:v>
                </c:pt>
                <c:pt idx="16077">
                  <c:v>9.9583333000000014</c:v>
                </c:pt>
                <c:pt idx="16078">
                  <c:v>11.075833000000003</c:v>
                </c:pt>
                <c:pt idx="16079">
                  <c:v>11.354167</c:v>
                </c:pt>
                <c:pt idx="16080">
                  <c:v>12.403333</c:v>
                </c:pt>
                <c:pt idx="16081">
                  <c:v>9.5516667000000002</c:v>
                </c:pt>
                <c:pt idx="16082">
                  <c:v>10.024166999999998</c:v>
                </c:pt>
                <c:pt idx="16083">
                  <c:v>9.7633333000000011</c:v>
                </c:pt>
                <c:pt idx="16084">
                  <c:v>6.1949999999999994</c:v>
                </c:pt>
                <c:pt idx="16085">
                  <c:v>6.1833333000000001</c:v>
                </c:pt>
                <c:pt idx="16086">
                  <c:v>6.9574999999999996</c:v>
                </c:pt>
                <c:pt idx="16087">
                  <c:v>8.488333299999999</c:v>
                </c:pt>
                <c:pt idx="16088">
                  <c:v>9.9600000000000026</c:v>
                </c:pt>
                <c:pt idx="16089">
                  <c:v>8.5641667000000012</c:v>
                </c:pt>
                <c:pt idx="16090">
                  <c:v>7.5258332999999995</c:v>
                </c:pt>
                <c:pt idx="16091">
                  <c:v>5.8858332999999989</c:v>
                </c:pt>
                <c:pt idx="16092">
                  <c:v>5.31</c:v>
                </c:pt>
                <c:pt idx="16093">
                  <c:v>1.6941667</c:v>
                </c:pt>
                <c:pt idx="16094">
                  <c:v>0.69833332999999986</c:v>
                </c:pt>
                <c:pt idx="16095">
                  <c:v>2.5775000000000001</c:v>
                </c:pt>
                <c:pt idx="16096">
                  <c:v>4.1266667000000004</c:v>
                </c:pt>
                <c:pt idx="16097">
                  <c:v>5.4325000000000001</c:v>
                </c:pt>
                <c:pt idx="16098">
                  <c:v>7.5833332999999996</c:v>
                </c:pt>
                <c:pt idx="16099">
                  <c:v>9.01</c:v>
                </c:pt>
                <c:pt idx="16100">
                  <c:v>8.9350000000000005</c:v>
                </c:pt>
                <c:pt idx="16101">
                  <c:v>8.1616667000000014</c:v>
                </c:pt>
                <c:pt idx="16102">
                  <c:v>8.0033333000000013</c:v>
                </c:pt>
                <c:pt idx="16103">
                  <c:v>7.5233333</c:v>
                </c:pt>
                <c:pt idx="16104">
                  <c:v>7.0141666999999988</c:v>
                </c:pt>
                <c:pt idx="16105">
                  <c:v>4.1891667000000004</c:v>
                </c:pt>
                <c:pt idx="16106">
                  <c:v>5.1549999999999994</c:v>
                </c:pt>
                <c:pt idx="16107">
                  <c:v>2.3708332999999997</c:v>
                </c:pt>
                <c:pt idx="16108">
                  <c:v>1.7874999999999999</c:v>
                </c:pt>
                <c:pt idx="16109">
                  <c:v>4.794999999999999</c:v>
                </c:pt>
                <c:pt idx="16110">
                  <c:v>2.8675000000000002</c:v>
                </c:pt>
                <c:pt idx="16111">
                  <c:v>2.3408332999999999</c:v>
                </c:pt>
                <c:pt idx="16112">
                  <c:v>1.1691666999999997</c:v>
                </c:pt>
                <c:pt idx="16113">
                  <c:v>0.35166667000000007</c:v>
                </c:pt>
                <c:pt idx="16114">
                  <c:v>1.5833333000000002E-2</c:v>
                </c:pt>
                <c:pt idx="16115">
                  <c:v>4.0833332999999999E-2</c:v>
                </c:pt>
                <c:pt idx="16116">
                  <c:v>-5.8333333000000018E-3</c:v>
                </c:pt>
                <c:pt idx="16117">
                  <c:v>1.0833332999999999E-2</c:v>
                </c:pt>
                <c:pt idx="16118">
                  <c:v>1.7500000000000005E-2</c:v>
                </c:pt>
                <c:pt idx="16119">
                  <c:v>0.48583333000000001</c:v>
                </c:pt>
                <c:pt idx="16120">
                  <c:v>2.0508332999999999</c:v>
                </c:pt>
                <c:pt idx="16121">
                  <c:v>3.82</c:v>
                </c:pt>
                <c:pt idx="16122">
                  <c:v>4.8566666999999999</c:v>
                </c:pt>
                <c:pt idx="16123">
                  <c:v>10.276667</c:v>
                </c:pt>
                <c:pt idx="16124">
                  <c:v>12.244166999999999</c:v>
                </c:pt>
                <c:pt idx="16125">
                  <c:v>23.802499999999991</c:v>
                </c:pt>
                <c:pt idx="16126">
                  <c:v>11.201666999999999</c:v>
                </c:pt>
                <c:pt idx="16127">
                  <c:v>10.756667</c:v>
                </c:pt>
                <c:pt idx="16128">
                  <c:v>9.68</c:v>
                </c:pt>
                <c:pt idx="16129">
                  <c:v>8.441666699999999</c:v>
                </c:pt>
                <c:pt idx="16130">
                  <c:v>7.8791666999999999</c:v>
                </c:pt>
                <c:pt idx="16131">
                  <c:v>5.4358332999999996</c:v>
                </c:pt>
                <c:pt idx="16132">
                  <c:v>5.1172727</c:v>
                </c:pt>
                <c:pt idx="16220">
                  <c:v>11.978333000000001</c:v>
                </c:pt>
                <c:pt idx="16221">
                  <c:v>12.945</c:v>
                </c:pt>
                <c:pt idx="16222">
                  <c:v>11.854167</c:v>
                </c:pt>
                <c:pt idx="16223">
                  <c:v>11.154167000000001</c:v>
                </c:pt>
                <c:pt idx="16224">
                  <c:v>11.888333000000001</c:v>
                </c:pt>
                <c:pt idx="16225">
                  <c:v>12.240832999999999</c:v>
                </c:pt>
                <c:pt idx="16226">
                  <c:v>9.6</c:v>
                </c:pt>
                <c:pt idx="16227">
                  <c:v>7.2466667000000005</c:v>
                </c:pt>
                <c:pt idx="16228">
                  <c:v>6.2124999999999995</c:v>
                </c:pt>
                <c:pt idx="16229">
                  <c:v>4.4124999999999996</c:v>
                </c:pt>
                <c:pt idx="16230">
                  <c:v>3.2166666999999998</c:v>
                </c:pt>
                <c:pt idx="16231">
                  <c:v>2.8791666999999994</c:v>
                </c:pt>
                <c:pt idx="16232">
                  <c:v>2.7233333000000006</c:v>
                </c:pt>
                <c:pt idx="16233">
                  <c:v>2.0533333000000002</c:v>
                </c:pt>
                <c:pt idx="16234">
                  <c:v>1.5116666999999995</c:v>
                </c:pt>
                <c:pt idx="16235">
                  <c:v>1.7533332999999998</c:v>
                </c:pt>
                <c:pt idx="16236">
                  <c:v>1.27</c:v>
                </c:pt>
                <c:pt idx="16237">
                  <c:v>2.19</c:v>
                </c:pt>
                <c:pt idx="16238">
                  <c:v>1.2708332999999998</c:v>
                </c:pt>
                <c:pt idx="16239">
                  <c:v>0.63916667000000005</c:v>
                </c:pt>
                <c:pt idx="16240">
                  <c:v>1.0274999999999999</c:v>
                </c:pt>
                <c:pt idx="16241">
                  <c:v>3.4691667000000002</c:v>
                </c:pt>
                <c:pt idx="16242">
                  <c:v>4.5716667000000006</c:v>
                </c:pt>
                <c:pt idx="16243">
                  <c:v>3.7633333000000007</c:v>
                </c:pt>
                <c:pt idx="16244">
                  <c:v>3.7225000000000001</c:v>
                </c:pt>
                <c:pt idx="16245">
                  <c:v>8.7183332999999994</c:v>
                </c:pt>
                <c:pt idx="16246">
                  <c:v>9.6591667000000001</c:v>
                </c:pt>
                <c:pt idx="16247">
                  <c:v>10.141666999999998</c:v>
                </c:pt>
                <c:pt idx="16248">
                  <c:v>10.8</c:v>
                </c:pt>
                <c:pt idx="16249">
                  <c:v>8.3175000000000008</c:v>
                </c:pt>
                <c:pt idx="16250">
                  <c:v>7.4074999999999998</c:v>
                </c:pt>
                <c:pt idx="16251">
                  <c:v>5.6383333000000002</c:v>
                </c:pt>
                <c:pt idx="16252">
                  <c:v>4.1891667000000004</c:v>
                </c:pt>
                <c:pt idx="16253">
                  <c:v>3.7908333000000001</c:v>
                </c:pt>
                <c:pt idx="16254">
                  <c:v>3.1466666999999995</c:v>
                </c:pt>
                <c:pt idx="16255">
                  <c:v>2.5308332999999998</c:v>
                </c:pt>
                <c:pt idx="16256">
                  <c:v>1.635</c:v>
                </c:pt>
                <c:pt idx="16257">
                  <c:v>2.8</c:v>
                </c:pt>
                <c:pt idx="16258">
                  <c:v>4.5</c:v>
                </c:pt>
                <c:pt idx="16259">
                  <c:v>5.6824999999999992</c:v>
                </c:pt>
                <c:pt idx="16260">
                  <c:v>5.169166699999999</c:v>
                </c:pt>
                <c:pt idx="16261">
                  <c:v>4.6841666999999987</c:v>
                </c:pt>
                <c:pt idx="16262">
                  <c:v>3.6183333000000002</c:v>
                </c:pt>
                <c:pt idx="16263">
                  <c:v>4.9524999999999997</c:v>
                </c:pt>
                <c:pt idx="16264">
                  <c:v>4.2916667000000013</c:v>
                </c:pt>
                <c:pt idx="16265">
                  <c:v>4.004999999999999</c:v>
                </c:pt>
                <c:pt idx="16266">
                  <c:v>5.880833299999999</c:v>
                </c:pt>
                <c:pt idx="16267">
                  <c:v>8.7449999999999992</c:v>
                </c:pt>
                <c:pt idx="16268">
                  <c:v>11.314167000000001</c:v>
                </c:pt>
                <c:pt idx="16269">
                  <c:v>11.481667</c:v>
                </c:pt>
                <c:pt idx="16270">
                  <c:v>12.717500000000001</c:v>
                </c:pt>
                <c:pt idx="16271">
                  <c:v>13.143332999999998</c:v>
                </c:pt>
                <c:pt idx="16272">
                  <c:v>12.536667</c:v>
                </c:pt>
                <c:pt idx="16273">
                  <c:v>13.362500000000004</c:v>
                </c:pt>
                <c:pt idx="16274">
                  <c:v>13.511667000000001</c:v>
                </c:pt>
                <c:pt idx="16275">
                  <c:v>12.575833000000003</c:v>
                </c:pt>
                <c:pt idx="16276">
                  <c:v>13.247499999999999</c:v>
                </c:pt>
                <c:pt idx="16277">
                  <c:v>13.066667000000002</c:v>
                </c:pt>
                <c:pt idx="16278">
                  <c:v>13.335833000000003</c:v>
                </c:pt>
                <c:pt idx="16279">
                  <c:v>11.344167000000001</c:v>
                </c:pt>
                <c:pt idx="16280">
                  <c:v>6.9124999999999996</c:v>
                </c:pt>
                <c:pt idx="16281">
                  <c:v>11.150833</c:v>
                </c:pt>
                <c:pt idx="16282">
                  <c:v>9.7783333000000017</c:v>
                </c:pt>
                <c:pt idx="16283">
                  <c:v>9.2750000000000004</c:v>
                </c:pt>
                <c:pt idx="16284">
                  <c:v>4.6483333</c:v>
                </c:pt>
                <c:pt idx="16285">
                  <c:v>4.5408333000000001</c:v>
                </c:pt>
                <c:pt idx="16286">
                  <c:v>4.9941667000000001</c:v>
                </c:pt>
                <c:pt idx="16287">
                  <c:v>4.8033333000000002</c:v>
                </c:pt>
                <c:pt idx="16288">
                  <c:v>4.4166667000000013</c:v>
                </c:pt>
                <c:pt idx="16289">
                  <c:v>6.7433332999999998</c:v>
                </c:pt>
                <c:pt idx="16290">
                  <c:v>8.0341666999999983</c:v>
                </c:pt>
                <c:pt idx="16291">
                  <c:v>8.1283332999999995</c:v>
                </c:pt>
                <c:pt idx="16292">
                  <c:v>8.9266667000000002</c:v>
                </c:pt>
                <c:pt idx="16293">
                  <c:v>8.9241666999999989</c:v>
                </c:pt>
                <c:pt idx="16294">
                  <c:v>10.074167000000001</c:v>
                </c:pt>
                <c:pt idx="16295">
                  <c:v>11.352500000000004</c:v>
                </c:pt>
                <c:pt idx="16296">
                  <c:v>13.831667000000001</c:v>
                </c:pt>
                <c:pt idx="16297">
                  <c:v>10.345000000000002</c:v>
                </c:pt>
                <c:pt idx="16298">
                  <c:v>7.7416667000000006</c:v>
                </c:pt>
                <c:pt idx="16299">
                  <c:v>3.5691666999999998</c:v>
                </c:pt>
                <c:pt idx="16300">
                  <c:v>2.6308332999999999</c:v>
                </c:pt>
                <c:pt idx="16301">
                  <c:v>4.6824999999999992</c:v>
                </c:pt>
                <c:pt idx="16302">
                  <c:v>7.2766667000000007</c:v>
                </c:pt>
                <c:pt idx="16303">
                  <c:v>2.9083333000000002</c:v>
                </c:pt>
                <c:pt idx="16304">
                  <c:v>2.0041666999999999</c:v>
                </c:pt>
                <c:pt idx="16305">
                  <c:v>4.2450000000000001</c:v>
                </c:pt>
                <c:pt idx="16306">
                  <c:v>2.1966666999999998</c:v>
                </c:pt>
                <c:pt idx="16307">
                  <c:v>2.5499999999999998</c:v>
                </c:pt>
                <c:pt idx="16308">
                  <c:v>1.9933333</c:v>
                </c:pt>
                <c:pt idx="16309">
                  <c:v>1.5766666999999999</c:v>
                </c:pt>
                <c:pt idx="16310">
                  <c:v>2.5966666999999997</c:v>
                </c:pt>
                <c:pt idx="16311">
                  <c:v>3.2633333000000007</c:v>
                </c:pt>
                <c:pt idx="16312">
                  <c:v>3.7349999999999999</c:v>
                </c:pt>
                <c:pt idx="16313">
                  <c:v>6.2374999999999998</c:v>
                </c:pt>
                <c:pt idx="16314">
                  <c:v>12.146667000000001</c:v>
                </c:pt>
                <c:pt idx="16315">
                  <c:v>18.371666999999999</c:v>
                </c:pt>
                <c:pt idx="16316">
                  <c:v>15.179167</c:v>
                </c:pt>
                <c:pt idx="16317">
                  <c:v>15.06</c:v>
                </c:pt>
                <c:pt idx="16318">
                  <c:v>15.006667</c:v>
                </c:pt>
                <c:pt idx="16319">
                  <c:v>15.636667000000001</c:v>
                </c:pt>
                <c:pt idx="16320">
                  <c:v>15.384167</c:v>
                </c:pt>
                <c:pt idx="16321">
                  <c:v>11.734999999999999</c:v>
                </c:pt>
                <c:pt idx="16322">
                  <c:v>9.6908333000000013</c:v>
                </c:pt>
                <c:pt idx="16323">
                  <c:v>9.1283332999999995</c:v>
                </c:pt>
                <c:pt idx="16324">
                  <c:v>6.1883333</c:v>
                </c:pt>
                <c:pt idx="16325">
                  <c:v>6.8933333000000001</c:v>
                </c:pt>
                <c:pt idx="16326">
                  <c:v>8.0791667</c:v>
                </c:pt>
                <c:pt idx="16327">
                  <c:v>6.511666700000001</c:v>
                </c:pt>
                <c:pt idx="16328">
                  <c:v>5.4366667000000017</c:v>
                </c:pt>
                <c:pt idx="16329">
                  <c:v>2.9733333000000002</c:v>
                </c:pt>
                <c:pt idx="16330">
                  <c:v>1.4374999999999998</c:v>
                </c:pt>
                <c:pt idx="16331">
                  <c:v>1.82</c:v>
                </c:pt>
                <c:pt idx="16332">
                  <c:v>1.1333332999999999</c:v>
                </c:pt>
                <c:pt idx="16333">
                  <c:v>2.2149999999999999</c:v>
                </c:pt>
                <c:pt idx="16334">
                  <c:v>1.3725000000000001</c:v>
                </c:pt>
                <c:pt idx="16335">
                  <c:v>0.87166666999999998</c:v>
                </c:pt>
                <c:pt idx="16336">
                  <c:v>2.84</c:v>
                </c:pt>
                <c:pt idx="16337">
                  <c:v>4.544999999999999</c:v>
                </c:pt>
                <c:pt idx="16338">
                  <c:v>5.1158332999999994</c:v>
                </c:pt>
                <c:pt idx="16339">
                  <c:v>9.2275000000000009</c:v>
                </c:pt>
                <c:pt idx="16340">
                  <c:v>9.4516667000000005</c:v>
                </c:pt>
                <c:pt idx="16341">
                  <c:v>10.702500000000002</c:v>
                </c:pt>
                <c:pt idx="16342">
                  <c:v>11.150833</c:v>
                </c:pt>
                <c:pt idx="16343">
                  <c:v>12.652500000000002</c:v>
                </c:pt>
                <c:pt idx="16344">
                  <c:v>10.245833000000001</c:v>
                </c:pt>
                <c:pt idx="16345">
                  <c:v>14.4475</c:v>
                </c:pt>
                <c:pt idx="16346">
                  <c:v>13.239166999999998</c:v>
                </c:pt>
                <c:pt idx="16347">
                  <c:v>16.77</c:v>
                </c:pt>
                <c:pt idx="16348">
                  <c:v>9.7316667000000017</c:v>
                </c:pt>
                <c:pt idx="16349">
                  <c:v>6.1916666999999999</c:v>
                </c:pt>
                <c:pt idx="16350">
                  <c:v>4.3783333000000004</c:v>
                </c:pt>
                <c:pt idx="16351">
                  <c:v>4.1458332999999987</c:v>
                </c:pt>
                <c:pt idx="16352">
                  <c:v>5.7183333000000003</c:v>
                </c:pt>
                <c:pt idx="16353">
                  <c:v>7.317499999999999</c:v>
                </c:pt>
                <c:pt idx="16354">
                  <c:v>4.3441666999999988</c:v>
                </c:pt>
                <c:pt idx="16355">
                  <c:v>3.2608333000000003</c:v>
                </c:pt>
                <c:pt idx="16356">
                  <c:v>4.3933333000000001</c:v>
                </c:pt>
                <c:pt idx="16357">
                  <c:v>3.7308333</c:v>
                </c:pt>
                <c:pt idx="16358">
                  <c:v>1.7533332999999998</c:v>
                </c:pt>
                <c:pt idx="16359">
                  <c:v>2.8341666999999995</c:v>
                </c:pt>
                <c:pt idx="16360">
                  <c:v>4.4400000000000004</c:v>
                </c:pt>
                <c:pt idx="16361">
                  <c:v>6.3016667000000011</c:v>
                </c:pt>
                <c:pt idx="16362">
                  <c:v>8.2366666999999989</c:v>
                </c:pt>
                <c:pt idx="16363">
                  <c:v>10.739166999999998</c:v>
                </c:pt>
                <c:pt idx="16364">
                  <c:v>11.045</c:v>
                </c:pt>
                <c:pt idx="16365">
                  <c:v>11.067500000000003</c:v>
                </c:pt>
                <c:pt idx="16366">
                  <c:v>10.154167000000001</c:v>
                </c:pt>
                <c:pt idx="16367">
                  <c:v>11.134166999999998</c:v>
                </c:pt>
                <c:pt idx="16368">
                  <c:v>7.1774999999999993</c:v>
                </c:pt>
                <c:pt idx="16369">
                  <c:v>5.7741667000000003</c:v>
                </c:pt>
                <c:pt idx="16370">
                  <c:v>7.681666700000001</c:v>
                </c:pt>
                <c:pt idx="16371">
                  <c:v>6.8249999999999993</c:v>
                </c:pt>
                <c:pt idx="16372">
                  <c:v>4.7416667000000006</c:v>
                </c:pt>
                <c:pt idx="16373">
                  <c:v>6.0258332999999995</c:v>
                </c:pt>
                <c:pt idx="16374">
                  <c:v>4.4116667000000005</c:v>
                </c:pt>
                <c:pt idx="16375">
                  <c:v>3.2758332999999999</c:v>
                </c:pt>
                <c:pt idx="16376">
                  <c:v>1.7591666999999998</c:v>
                </c:pt>
                <c:pt idx="16377">
                  <c:v>1.395</c:v>
                </c:pt>
                <c:pt idx="16378">
                  <c:v>0.60083333000000005</c:v>
                </c:pt>
                <c:pt idx="16379">
                  <c:v>0.31916667000000015</c:v>
                </c:pt>
                <c:pt idx="16380">
                  <c:v>0.55583333000000001</c:v>
                </c:pt>
                <c:pt idx="16381">
                  <c:v>1.0741666999999997</c:v>
                </c:pt>
                <c:pt idx="16382">
                  <c:v>0.58416666999999989</c:v>
                </c:pt>
                <c:pt idx="16383">
                  <c:v>1.8433332999999998</c:v>
                </c:pt>
                <c:pt idx="16384">
                  <c:v>1.7149999999999999</c:v>
                </c:pt>
                <c:pt idx="16385">
                  <c:v>3.9291667000000001</c:v>
                </c:pt>
                <c:pt idx="16386">
                  <c:v>5.011666700000001</c:v>
                </c:pt>
                <c:pt idx="16387">
                  <c:v>8.1166667000000015</c:v>
                </c:pt>
                <c:pt idx="16388">
                  <c:v>8.3583333</c:v>
                </c:pt>
                <c:pt idx="16389">
                  <c:v>9.2399999999999984</c:v>
                </c:pt>
                <c:pt idx="16390">
                  <c:v>9.4216667000000012</c:v>
                </c:pt>
                <c:pt idx="16391">
                  <c:v>10.02</c:v>
                </c:pt>
                <c:pt idx="16392">
                  <c:v>10.474167</c:v>
                </c:pt>
                <c:pt idx="16393">
                  <c:v>10.445833</c:v>
                </c:pt>
                <c:pt idx="16394">
                  <c:v>8.5666667000000007</c:v>
                </c:pt>
                <c:pt idx="16395">
                  <c:v>7.5158332999999988</c:v>
                </c:pt>
                <c:pt idx="16396">
                  <c:v>5.8358333</c:v>
                </c:pt>
                <c:pt idx="16397">
                  <c:v>5.2908333000000001</c:v>
                </c:pt>
                <c:pt idx="16398">
                  <c:v>5.59</c:v>
                </c:pt>
                <c:pt idx="16399">
                  <c:v>5.7991666999999998</c:v>
                </c:pt>
                <c:pt idx="16400">
                  <c:v>5.840833299999999</c:v>
                </c:pt>
                <c:pt idx="16401">
                  <c:v>1.9325000000000001</c:v>
                </c:pt>
                <c:pt idx="16402">
                  <c:v>0.27583333000000004</c:v>
                </c:pt>
                <c:pt idx="16403">
                  <c:v>0.54666667000000002</c:v>
                </c:pt>
                <c:pt idx="16404">
                  <c:v>1.83</c:v>
                </c:pt>
                <c:pt idx="16405">
                  <c:v>1.8866666999999997</c:v>
                </c:pt>
                <c:pt idx="16406">
                  <c:v>2.1208333000000001</c:v>
                </c:pt>
                <c:pt idx="16407">
                  <c:v>2.4033333000000003</c:v>
                </c:pt>
                <c:pt idx="16408">
                  <c:v>3.0441666999999999</c:v>
                </c:pt>
                <c:pt idx="16409">
                  <c:v>5.1116666999999998</c:v>
                </c:pt>
                <c:pt idx="16410">
                  <c:v>9.16</c:v>
                </c:pt>
                <c:pt idx="16411">
                  <c:v>11.05</c:v>
                </c:pt>
                <c:pt idx="16412">
                  <c:v>11.325000000000001</c:v>
                </c:pt>
                <c:pt idx="16413">
                  <c:v>12.734999999999999</c:v>
                </c:pt>
                <c:pt idx="16414">
                  <c:v>12.586667</c:v>
                </c:pt>
                <c:pt idx="16415">
                  <c:v>11.733332999999998</c:v>
                </c:pt>
                <c:pt idx="16416">
                  <c:v>10.846667</c:v>
                </c:pt>
                <c:pt idx="16417">
                  <c:v>10.759167</c:v>
                </c:pt>
                <c:pt idx="16418">
                  <c:v>11.418333000000001</c:v>
                </c:pt>
                <c:pt idx="16419">
                  <c:v>10.959167000000003</c:v>
                </c:pt>
                <c:pt idx="16420">
                  <c:v>13.88</c:v>
                </c:pt>
                <c:pt idx="16421">
                  <c:v>8.0125000000000028</c:v>
                </c:pt>
                <c:pt idx="16422">
                  <c:v>6.07</c:v>
                </c:pt>
                <c:pt idx="16423">
                  <c:v>5.4141667</c:v>
                </c:pt>
                <c:pt idx="16424">
                  <c:v>5.3691667000000001</c:v>
                </c:pt>
                <c:pt idx="16425">
                  <c:v>5.9408333000000004</c:v>
                </c:pt>
                <c:pt idx="16426">
                  <c:v>5.0483333000000004</c:v>
                </c:pt>
                <c:pt idx="16427">
                  <c:v>4.2699999999999996</c:v>
                </c:pt>
                <c:pt idx="16428">
                  <c:v>3.7524999999999995</c:v>
                </c:pt>
                <c:pt idx="16429">
                  <c:v>3.9366666999999995</c:v>
                </c:pt>
                <c:pt idx="16430">
                  <c:v>1.8191666999999998</c:v>
                </c:pt>
                <c:pt idx="16431">
                  <c:v>1.5583332999999997</c:v>
                </c:pt>
                <c:pt idx="16432">
                  <c:v>4.5608332999999988</c:v>
                </c:pt>
                <c:pt idx="16433">
                  <c:v>6.3541666999999995</c:v>
                </c:pt>
                <c:pt idx="16434">
                  <c:v>7.4166667000000013</c:v>
                </c:pt>
                <c:pt idx="16435">
                  <c:v>9.0241666999999985</c:v>
                </c:pt>
                <c:pt idx="16436">
                  <c:v>11.703333000000001</c:v>
                </c:pt>
                <c:pt idx="16437">
                  <c:v>10.112500000000002</c:v>
                </c:pt>
                <c:pt idx="16438">
                  <c:v>9.1158333000000002</c:v>
                </c:pt>
                <c:pt idx="16439">
                  <c:v>8.8091667000000005</c:v>
                </c:pt>
                <c:pt idx="16440">
                  <c:v>9.3733333000000005</c:v>
                </c:pt>
                <c:pt idx="16441">
                  <c:v>8.3158333000000031</c:v>
                </c:pt>
                <c:pt idx="16442">
                  <c:v>9.3533333000000027</c:v>
                </c:pt>
                <c:pt idx="16443">
                  <c:v>5.6558332999999994</c:v>
                </c:pt>
                <c:pt idx="16444">
                  <c:v>4.693333299999999</c:v>
                </c:pt>
                <c:pt idx="16445">
                  <c:v>6.23</c:v>
                </c:pt>
                <c:pt idx="16446">
                  <c:v>7.027499999999999</c:v>
                </c:pt>
                <c:pt idx="16447">
                  <c:v>6.0174999999999992</c:v>
                </c:pt>
                <c:pt idx="16448">
                  <c:v>5.9024999999999999</c:v>
                </c:pt>
                <c:pt idx="16449">
                  <c:v>6.1541666999999993</c:v>
                </c:pt>
                <c:pt idx="16450">
                  <c:v>5.4566667000000013</c:v>
                </c:pt>
                <c:pt idx="16451">
                  <c:v>6.1874999999999991</c:v>
                </c:pt>
                <c:pt idx="16452">
                  <c:v>4.5866667000000012</c:v>
                </c:pt>
                <c:pt idx="16453">
                  <c:v>3.6524999999999994</c:v>
                </c:pt>
                <c:pt idx="16454">
                  <c:v>2.4583333000000001</c:v>
                </c:pt>
                <c:pt idx="16455">
                  <c:v>10.875833000000002</c:v>
                </c:pt>
                <c:pt idx="16456">
                  <c:v>10.355000000000002</c:v>
                </c:pt>
                <c:pt idx="16457">
                  <c:v>8.876666700000003</c:v>
                </c:pt>
                <c:pt idx="16458">
                  <c:v>11.877500000000001</c:v>
                </c:pt>
                <c:pt idx="16459">
                  <c:v>12.239999999999998</c:v>
                </c:pt>
                <c:pt idx="16460">
                  <c:v>12.4175</c:v>
                </c:pt>
                <c:pt idx="16461">
                  <c:v>13.182500000000003</c:v>
                </c:pt>
                <c:pt idx="16462">
                  <c:v>12.080833</c:v>
                </c:pt>
                <c:pt idx="16463">
                  <c:v>10.174167000000001</c:v>
                </c:pt>
                <c:pt idx="16464">
                  <c:v>11.719999999999999</c:v>
                </c:pt>
                <c:pt idx="16465">
                  <c:v>10.426667</c:v>
                </c:pt>
                <c:pt idx="16466">
                  <c:v>10.6975</c:v>
                </c:pt>
                <c:pt idx="16467">
                  <c:v>7.1708333</c:v>
                </c:pt>
                <c:pt idx="16468">
                  <c:v>6.2708332999999996</c:v>
                </c:pt>
                <c:pt idx="16469">
                  <c:v>6.4050000000000002</c:v>
                </c:pt>
                <c:pt idx="16470">
                  <c:v>5.67</c:v>
                </c:pt>
                <c:pt idx="16471">
                  <c:v>2.6475000000000004</c:v>
                </c:pt>
                <c:pt idx="16472">
                  <c:v>3.73</c:v>
                </c:pt>
                <c:pt idx="16473">
                  <c:v>3.2558332999999999</c:v>
                </c:pt>
                <c:pt idx="16474">
                  <c:v>4.300833299999999</c:v>
                </c:pt>
                <c:pt idx="16475">
                  <c:v>4.5708333000000003</c:v>
                </c:pt>
                <c:pt idx="16476">
                  <c:v>3.52</c:v>
                </c:pt>
                <c:pt idx="16477">
                  <c:v>3.5858333</c:v>
                </c:pt>
                <c:pt idx="16478">
                  <c:v>3.52</c:v>
                </c:pt>
                <c:pt idx="16479">
                  <c:v>3.1675000000000004</c:v>
                </c:pt>
                <c:pt idx="16480">
                  <c:v>3.1458333000000001</c:v>
                </c:pt>
                <c:pt idx="16481">
                  <c:v>5.0466667000000012</c:v>
                </c:pt>
                <c:pt idx="16482">
                  <c:v>6.965833299999999</c:v>
                </c:pt>
                <c:pt idx="16483">
                  <c:v>8.9650000000000034</c:v>
                </c:pt>
                <c:pt idx="16484">
                  <c:v>10.515833000000002</c:v>
                </c:pt>
                <c:pt idx="16485">
                  <c:v>9.8500000000000014</c:v>
                </c:pt>
                <c:pt idx="16486">
                  <c:v>8.6475000000000009</c:v>
                </c:pt>
                <c:pt idx="16487">
                  <c:v>9.5458333</c:v>
                </c:pt>
                <c:pt idx="16488">
                  <c:v>7.113333299999999</c:v>
                </c:pt>
                <c:pt idx="16489">
                  <c:v>7.1874999999999991</c:v>
                </c:pt>
                <c:pt idx="16490">
                  <c:v>8.4508333000000029</c:v>
                </c:pt>
                <c:pt idx="16491">
                  <c:v>7.9274999999999993</c:v>
                </c:pt>
                <c:pt idx="16492">
                  <c:v>5.54</c:v>
                </c:pt>
                <c:pt idx="16493">
                  <c:v>4.0424999999999995</c:v>
                </c:pt>
                <c:pt idx="16494">
                  <c:v>4.1408332999999988</c:v>
                </c:pt>
                <c:pt idx="16495">
                  <c:v>2.1808333000000002</c:v>
                </c:pt>
                <c:pt idx="16496">
                  <c:v>1.5758332999999998</c:v>
                </c:pt>
                <c:pt idx="16497">
                  <c:v>1.3483333</c:v>
                </c:pt>
                <c:pt idx="16498">
                  <c:v>0.96250000000000002</c:v>
                </c:pt>
                <c:pt idx="16499">
                  <c:v>1.54</c:v>
                </c:pt>
                <c:pt idx="16500">
                  <c:v>1.9208333</c:v>
                </c:pt>
                <c:pt idx="16501">
                  <c:v>2.8108332999999996</c:v>
                </c:pt>
                <c:pt idx="16502">
                  <c:v>1.31</c:v>
                </c:pt>
                <c:pt idx="16503">
                  <c:v>0.79916666999999986</c:v>
                </c:pt>
                <c:pt idx="16504">
                  <c:v>1.7625</c:v>
                </c:pt>
                <c:pt idx="16505">
                  <c:v>3.2783333000000003</c:v>
                </c:pt>
                <c:pt idx="16506">
                  <c:v>3.2066667</c:v>
                </c:pt>
                <c:pt idx="16507">
                  <c:v>4.2641666999999988</c:v>
                </c:pt>
                <c:pt idx="16508">
                  <c:v>10.686667</c:v>
                </c:pt>
                <c:pt idx="16509">
                  <c:v>14.892500000000002</c:v>
                </c:pt>
                <c:pt idx="16510">
                  <c:v>11.715</c:v>
                </c:pt>
                <c:pt idx="16511">
                  <c:v>9.66</c:v>
                </c:pt>
                <c:pt idx="16512">
                  <c:v>9.0391667000000009</c:v>
                </c:pt>
                <c:pt idx="16513">
                  <c:v>8.2275000000000009</c:v>
                </c:pt>
                <c:pt idx="16514">
                  <c:v>6.9158333000000001</c:v>
                </c:pt>
                <c:pt idx="16515">
                  <c:v>5.4983332999999996</c:v>
                </c:pt>
                <c:pt idx="16516">
                  <c:v>6.2649999999999988</c:v>
                </c:pt>
                <c:pt idx="16517">
                  <c:v>5.4524999999999997</c:v>
                </c:pt>
                <c:pt idx="16518">
                  <c:v>2.8299999999999996</c:v>
                </c:pt>
                <c:pt idx="16519">
                  <c:v>3.1441667000000004</c:v>
                </c:pt>
                <c:pt idx="16520">
                  <c:v>2.5499999999999998</c:v>
                </c:pt>
                <c:pt idx="16521">
                  <c:v>2.3858332999999998</c:v>
                </c:pt>
                <c:pt idx="16522">
                  <c:v>2.3249999999999997</c:v>
                </c:pt>
                <c:pt idx="16523">
                  <c:v>3.0258332999999999</c:v>
                </c:pt>
                <c:pt idx="16524">
                  <c:v>1.6125</c:v>
                </c:pt>
                <c:pt idx="16525">
                  <c:v>1.1875</c:v>
                </c:pt>
                <c:pt idx="16526">
                  <c:v>3.4766666999999996</c:v>
                </c:pt>
                <c:pt idx="16527">
                  <c:v>1.8616666999999998</c:v>
                </c:pt>
                <c:pt idx="16528">
                  <c:v>2.3066666999999996</c:v>
                </c:pt>
                <c:pt idx="16529">
                  <c:v>4.3599999999999994</c:v>
                </c:pt>
                <c:pt idx="16530">
                  <c:v>6.3433333000000003</c:v>
                </c:pt>
                <c:pt idx="16531">
                  <c:v>7.2333333000000009</c:v>
                </c:pt>
                <c:pt idx="16532">
                  <c:v>8.5908333000000034</c:v>
                </c:pt>
                <c:pt idx="16533">
                  <c:v>10.2875</c:v>
                </c:pt>
                <c:pt idx="16534">
                  <c:v>10.519167000000001</c:v>
                </c:pt>
                <c:pt idx="16535">
                  <c:v>7.8758333</c:v>
                </c:pt>
                <c:pt idx="16536">
                  <c:v>5.64</c:v>
                </c:pt>
                <c:pt idx="16537">
                  <c:v>6.2450000000000001</c:v>
                </c:pt>
                <c:pt idx="16538">
                  <c:v>7.7583333000000003</c:v>
                </c:pt>
                <c:pt idx="16539">
                  <c:v>7.5133333000000002</c:v>
                </c:pt>
                <c:pt idx="16540">
                  <c:v>6.335</c:v>
                </c:pt>
                <c:pt idx="16541">
                  <c:v>3.9183333</c:v>
                </c:pt>
                <c:pt idx="16542">
                  <c:v>3.1808333000000002</c:v>
                </c:pt>
                <c:pt idx="16543">
                  <c:v>2.4075000000000002</c:v>
                </c:pt>
                <c:pt idx="16544">
                  <c:v>2.6866667</c:v>
                </c:pt>
                <c:pt idx="16545">
                  <c:v>3.5816667</c:v>
                </c:pt>
                <c:pt idx="16546">
                  <c:v>2.8258332999999998</c:v>
                </c:pt>
                <c:pt idx="16547">
                  <c:v>2.0258332999999999</c:v>
                </c:pt>
                <c:pt idx="16548">
                  <c:v>1.4674999999999998</c:v>
                </c:pt>
                <c:pt idx="16549">
                  <c:v>1.0874999999999997</c:v>
                </c:pt>
                <c:pt idx="16550">
                  <c:v>0.89083332999999987</c:v>
                </c:pt>
                <c:pt idx="16551">
                  <c:v>1.9566667</c:v>
                </c:pt>
                <c:pt idx="16552">
                  <c:v>2.3008332999999999</c:v>
                </c:pt>
                <c:pt idx="16553">
                  <c:v>3.6066666999999994</c:v>
                </c:pt>
                <c:pt idx="16554">
                  <c:v>5.1008332999999988</c:v>
                </c:pt>
                <c:pt idx="16555">
                  <c:v>5.3624999999999989</c:v>
                </c:pt>
                <c:pt idx="16556">
                  <c:v>6.6141666999999993</c:v>
                </c:pt>
                <c:pt idx="16557">
                  <c:v>8.67</c:v>
                </c:pt>
                <c:pt idx="16558">
                  <c:v>8.0475000000000012</c:v>
                </c:pt>
                <c:pt idx="16559">
                  <c:v>7.9108333000000002</c:v>
                </c:pt>
                <c:pt idx="16560">
                  <c:v>6.0608332999999988</c:v>
                </c:pt>
                <c:pt idx="16561">
                  <c:v>6.2766667000000007</c:v>
                </c:pt>
                <c:pt idx="16562">
                  <c:v>6.7358333000000004</c:v>
                </c:pt>
                <c:pt idx="16563">
                  <c:v>6.433333300000001</c:v>
                </c:pt>
                <c:pt idx="16564">
                  <c:v>4.2850000000000001</c:v>
                </c:pt>
                <c:pt idx="16565">
                  <c:v>3.4874999999999998</c:v>
                </c:pt>
                <c:pt idx="16566">
                  <c:v>1.5066666999999998</c:v>
                </c:pt>
                <c:pt idx="16567">
                  <c:v>0.52583332999999988</c:v>
                </c:pt>
                <c:pt idx="16568">
                  <c:v>0.97083333000000005</c:v>
                </c:pt>
                <c:pt idx="16569">
                  <c:v>2.3716666999999996</c:v>
                </c:pt>
                <c:pt idx="16570">
                  <c:v>2.0949999999999998</c:v>
                </c:pt>
                <c:pt idx="16571">
                  <c:v>2.9266666999999997</c:v>
                </c:pt>
                <c:pt idx="16572">
                  <c:v>1.4891666999999997</c:v>
                </c:pt>
                <c:pt idx="16573">
                  <c:v>1.8691666999999998</c:v>
                </c:pt>
                <c:pt idx="16574">
                  <c:v>2.2508333</c:v>
                </c:pt>
                <c:pt idx="16575">
                  <c:v>3.5225</c:v>
                </c:pt>
                <c:pt idx="16576">
                  <c:v>2.6583333000000002</c:v>
                </c:pt>
                <c:pt idx="16577">
                  <c:v>4.4566667000000013</c:v>
                </c:pt>
                <c:pt idx="16578">
                  <c:v>7.152499999999999</c:v>
                </c:pt>
                <c:pt idx="16579">
                  <c:v>8.6575000000000006</c:v>
                </c:pt>
                <c:pt idx="16580">
                  <c:v>7.9174999999999995</c:v>
                </c:pt>
                <c:pt idx="16581">
                  <c:v>7.9822222000000007</c:v>
                </c:pt>
                <c:pt idx="16582">
                  <c:v>9.0850000000000026</c:v>
                </c:pt>
                <c:pt idx="16583">
                  <c:v>8.3166667000000007</c:v>
                </c:pt>
                <c:pt idx="16584">
                  <c:v>9.0250000000000004</c:v>
                </c:pt>
                <c:pt idx="16585">
                  <c:v>6.9666667000000011</c:v>
                </c:pt>
                <c:pt idx="16586">
                  <c:v>4.3858332999999989</c:v>
                </c:pt>
                <c:pt idx="16587">
                  <c:v>3.4716666999999997</c:v>
                </c:pt>
                <c:pt idx="16588">
                  <c:v>2.5683333000000004</c:v>
                </c:pt>
                <c:pt idx="16589">
                  <c:v>1.6116666999999998</c:v>
                </c:pt>
                <c:pt idx="16590">
                  <c:v>1.2608332999999998</c:v>
                </c:pt>
                <c:pt idx="16591">
                  <c:v>0.81083333000000002</c:v>
                </c:pt>
                <c:pt idx="16592">
                  <c:v>1.8408332999999997</c:v>
                </c:pt>
                <c:pt idx="16593">
                  <c:v>2.6458333000000001</c:v>
                </c:pt>
                <c:pt idx="16594">
                  <c:v>3.2275000000000005</c:v>
                </c:pt>
                <c:pt idx="16595">
                  <c:v>2.7524999999999995</c:v>
                </c:pt>
                <c:pt idx="16596">
                  <c:v>2.5416666999999995</c:v>
                </c:pt>
                <c:pt idx="16597">
                  <c:v>3.2316666999999994</c:v>
                </c:pt>
                <c:pt idx="16598">
                  <c:v>3.4608333</c:v>
                </c:pt>
                <c:pt idx="16599">
                  <c:v>3.4766666999999996</c:v>
                </c:pt>
                <c:pt idx="16600">
                  <c:v>2.9883333000000003</c:v>
                </c:pt>
                <c:pt idx="16601">
                  <c:v>6.255833299999999</c:v>
                </c:pt>
                <c:pt idx="16602">
                  <c:v>7.5808333000000001</c:v>
                </c:pt>
                <c:pt idx="16603">
                  <c:v>8.6050000000000004</c:v>
                </c:pt>
                <c:pt idx="16604">
                  <c:v>9.922500000000003</c:v>
                </c:pt>
                <c:pt idx="16605">
                  <c:v>13.618332999999998</c:v>
                </c:pt>
                <c:pt idx="16606">
                  <c:v>12.564167000000001</c:v>
                </c:pt>
                <c:pt idx="16607">
                  <c:v>13.826667</c:v>
                </c:pt>
                <c:pt idx="16608">
                  <c:v>13.195</c:v>
                </c:pt>
                <c:pt idx="16609">
                  <c:v>13.465833000000002</c:v>
                </c:pt>
                <c:pt idx="16610">
                  <c:v>12.237500000000001</c:v>
                </c:pt>
                <c:pt idx="16611">
                  <c:v>10.389167</c:v>
                </c:pt>
                <c:pt idx="16612">
                  <c:v>9.5616667</c:v>
                </c:pt>
                <c:pt idx="16613">
                  <c:v>9.1216666999999987</c:v>
                </c:pt>
                <c:pt idx="16614">
                  <c:v>8.69</c:v>
                </c:pt>
                <c:pt idx="16615">
                  <c:v>7.9191666999999999</c:v>
                </c:pt>
                <c:pt idx="16616">
                  <c:v>7.221666700000001</c:v>
                </c:pt>
                <c:pt idx="16617">
                  <c:v>6.4608333</c:v>
                </c:pt>
                <c:pt idx="16618">
                  <c:v>4.8849999999999989</c:v>
                </c:pt>
                <c:pt idx="16619">
                  <c:v>4.3741667</c:v>
                </c:pt>
                <c:pt idx="16620">
                  <c:v>3.6533333000000003</c:v>
                </c:pt>
                <c:pt idx="16621">
                  <c:v>3.3316666999999995</c:v>
                </c:pt>
                <c:pt idx="16622">
                  <c:v>1.6416666999999998</c:v>
                </c:pt>
                <c:pt idx="16623">
                  <c:v>1.3966666999999997</c:v>
                </c:pt>
                <c:pt idx="16624">
                  <c:v>1.5841666999999997</c:v>
                </c:pt>
                <c:pt idx="16625">
                  <c:v>2.1708333</c:v>
                </c:pt>
                <c:pt idx="16626">
                  <c:v>4.4716667000000019</c:v>
                </c:pt>
                <c:pt idx="16627">
                  <c:v>6.3366667000000012</c:v>
                </c:pt>
                <c:pt idx="16628">
                  <c:v>8.5608333000000005</c:v>
                </c:pt>
                <c:pt idx="16629">
                  <c:v>11.070833</c:v>
                </c:pt>
                <c:pt idx="16630">
                  <c:v>10.655833000000003</c:v>
                </c:pt>
                <c:pt idx="16631">
                  <c:v>10.884167</c:v>
                </c:pt>
                <c:pt idx="16632">
                  <c:v>10.443333000000001</c:v>
                </c:pt>
                <c:pt idx="16633">
                  <c:v>8.245833300000001</c:v>
                </c:pt>
                <c:pt idx="16634">
                  <c:v>9.4066667000000006</c:v>
                </c:pt>
                <c:pt idx="16635">
                  <c:v>7.8916667000000009</c:v>
                </c:pt>
                <c:pt idx="16636">
                  <c:v>3.9391666999999995</c:v>
                </c:pt>
                <c:pt idx="16637">
                  <c:v>3.36</c:v>
                </c:pt>
                <c:pt idx="16638">
                  <c:v>3.9275000000000002</c:v>
                </c:pt>
                <c:pt idx="16639">
                  <c:v>3.1233333000000005</c:v>
                </c:pt>
                <c:pt idx="16640">
                  <c:v>2.2208333000000002</c:v>
                </c:pt>
                <c:pt idx="16641">
                  <c:v>2.2366666999999993</c:v>
                </c:pt>
                <c:pt idx="16642">
                  <c:v>2.0024999999999995</c:v>
                </c:pt>
                <c:pt idx="16643">
                  <c:v>1.71</c:v>
                </c:pt>
                <c:pt idx="16644">
                  <c:v>2.2925</c:v>
                </c:pt>
                <c:pt idx="16645">
                  <c:v>3.0641666999999999</c:v>
                </c:pt>
                <c:pt idx="16646">
                  <c:v>2.9033333000000003</c:v>
                </c:pt>
                <c:pt idx="16647">
                  <c:v>2.4099999999999997</c:v>
                </c:pt>
                <c:pt idx="16648">
                  <c:v>2.2974999999999999</c:v>
                </c:pt>
                <c:pt idx="16649">
                  <c:v>3.4191666999999994</c:v>
                </c:pt>
                <c:pt idx="16650">
                  <c:v>4.9824999999999999</c:v>
                </c:pt>
                <c:pt idx="16651">
                  <c:v>5.2583333000000003</c:v>
                </c:pt>
                <c:pt idx="16652">
                  <c:v>5.9866667000000007</c:v>
                </c:pt>
                <c:pt idx="16653">
                  <c:v>6.6683332999999987</c:v>
                </c:pt>
                <c:pt idx="16654">
                  <c:v>6.4041667000000002</c:v>
                </c:pt>
                <c:pt idx="16655">
                  <c:v>7.857499999999999</c:v>
                </c:pt>
                <c:pt idx="16656">
                  <c:v>5.7824999999999998</c:v>
                </c:pt>
                <c:pt idx="16657">
                  <c:v>4.88</c:v>
                </c:pt>
                <c:pt idx="16658">
                  <c:v>5.0516667000000011</c:v>
                </c:pt>
                <c:pt idx="16659">
                  <c:v>4.9775</c:v>
                </c:pt>
                <c:pt idx="16660">
                  <c:v>4.8374999999999995</c:v>
                </c:pt>
                <c:pt idx="16661">
                  <c:v>4.3858332999999989</c:v>
                </c:pt>
                <c:pt idx="16662">
                  <c:v>6.9966667000000005</c:v>
                </c:pt>
                <c:pt idx="16663">
                  <c:v>6.6249999999999991</c:v>
                </c:pt>
                <c:pt idx="16664">
                  <c:v>6.192499999999999</c:v>
                </c:pt>
                <c:pt idx="16665">
                  <c:v>11.055833000000002</c:v>
                </c:pt>
                <c:pt idx="16666">
                  <c:v>9.6533333000000034</c:v>
                </c:pt>
                <c:pt idx="16667">
                  <c:v>7.4741666999999996</c:v>
                </c:pt>
                <c:pt idx="16668">
                  <c:v>7.3233332999999989</c:v>
                </c:pt>
                <c:pt idx="16669">
                  <c:v>7.8049999999999988</c:v>
                </c:pt>
                <c:pt idx="16670">
                  <c:v>6.3591667000000003</c:v>
                </c:pt>
                <c:pt idx="16671">
                  <c:v>5.79</c:v>
                </c:pt>
                <c:pt idx="16672">
                  <c:v>5.1449999999999987</c:v>
                </c:pt>
                <c:pt idx="16673">
                  <c:v>6.0741667000000001</c:v>
                </c:pt>
                <c:pt idx="16674">
                  <c:v>7.68</c:v>
                </c:pt>
                <c:pt idx="16675">
                  <c:v>8.603333300000001</c:v>
                </c:pt>
                <c:pt idx="16676">
                  <c:v>8.8850000000000016</c:v>
                </c:pt>
                <c:pt idx="16677">
                  <c:v>8.4575000000000031</c:v>
                </c:pt>
                <c:pt idx="16678">
                  <c:v>7.4533332999999997</c:v>
                </c:pt>
                <c:pt idx="16679">
                  <c:v>8.3791667000000007</c:v>
                </c:pt>
                <c:pt idx="16680">
                  <c:v>8.5483332999999995</c:v>
                </c:pt>
                <c:pt idx="16681">
                  <c:v>6.8558332999999987</c:v>
                </c:pt>
                <c:pt idx="16682">
                  <c:v>9.8850000000000016</c:v>
                </c:pt>
                <c:pt idx="16683">
                  <c:v>4.8224999999999989</c:v>
                </c:pt>
                <c:pt idx="16684">
                  <c:v>3.6508332999999999</c:v>
                </c:pt>
                <c:pt idx="16685">
                  <c:v>2.6908333</c:v>
                </c:pt>
                <c:pt idx="16686">
                  <c:v>1.5508332999999999</c:v>
                </c:pt>
                <c:pt idx="16687">
                  <c:v>1.5791666999999998</c:v>
                </c:pt>
                <c:pt idx="16688">
                  <c:v>1.0358332999999997</c:v>
                </c:pt>
                <c:pt idx="16689">
                  <c:v>1.06</c:v>
                </c:pt>
                <c:pt idx="16690">
                  <c:v>1.1116666999999998</c:v>
                </c:pt>
                <c:pt idx="16691">
                  <c:v>1.3174999999999997</c:v>
                </c:pt>
                <c:pt idx="16692">
                  <c:v>1.0374999999999999</c:v>
                </c:pt>
                <c:pt idx="16693">
                  <c:v>1.3174999999999997</c:v>
                </c:pt>
                <c:pt idx="16694">
                  <c:v>1.2383332999999999</c:v>
                </c:pt>
                <c:pt idx="16695">
                  <c:v>1.6</c:v>
                </c:pt>
                <c:pt idx="16696">
                  <c:v>3.0266666999999994</c:v>
                </c:pt>
                <c:pt idx="16697">
                  <c:v>4.0658332999999995</c:v>
                </c:pt>
                <c:pt idx="16698">
                  <c:v>6.5458333</c:v>
                </c:pt>
                <c:pt idx="16699">
                  <c:v>8.0633333</c:v>
                </c:pt>
                <c:pt idx="16700">
                  <c:v>9.4791667000000004</c:v>
                </c:pt>
                <c:pt idx="16701">
                  <c:v>9.5858333000000027</c:v>
                </c:pt>
                <c:pt idx="16702">
                  <c:v>11.611667000000001</c:v>
                </c:pt>
                <c:pt idx="16703">
                  <c:v>11.838332999999999</c:v>
                </c:pt>
                <c:pt idx="16704">
                  <c:v>10.991667</c:v>
                </c:pt>
                <c:pt idx="16705">
                  <c:v>16.371666999999999</c:v>
                </c:pt>
                <c:pt idx="16706">
                  <c:v>31.351666999999999</c:v>
                </c:pt>
                <c:pt idx="16707">
                  <c:v>38.363333000000011</c:v>
                </c:pt>
                <c:pt idx="16708">
                  <c:v>17.390833000000001</c:v>
                </c:pt>
                <c:pt idx="16709">
                  <c:v>6.7066667000000013</c:v>
                </c:pt>
                <c:pt idx="16710">
                  <c:v>5.3824999999999994</c:v>
                </c:pt>
                <c:pt idx="16711">
                  <c:v>5.5874999999999995</c:v>
                </c:pt>
                <c:pt idx="16712">
                  <c:v>6.863333299999999</c:v>
                </c:pt>
                <c:pt idx="16713">
                  <c:v>6.8366667000000012</c:v>
                </c:pt>
                <c:pt idx="16714">
                  <c:v>5.5224999999999991</c:v>
                </c:pt>
                <c:pt idx="16715">
                  <c:v>5.886666700000001</c:v>
                </c:pt>
                <c:pt idx="16716">
                  <c:v>4.0583333000000001</c:v>
                </c:pt>
                <c:pt idx="16717">
                  <c:v>1.0808332999999999</c:v>
                </c:pt>
                <c:pt idx="16718">
                  <c:v>1.29</c:v>
                </c:pt>
                <c:pt idx="16719">
                  <c:v>0.83500000000000008</c:v>
                </c:pt>
                <c:pt idx="16720">
                  <c:v>1.0941666999999997</c:v>
                </c:pt>
                <c:pt idx="16721">
                  <c:v>2.6908333</c:v>
                </c:pt>
                <c:pt idx="16722">
                  <c:v>5.5791667000000009</c:v>
                </c:pt>
                <c:pt idx="16723">
                  <c:v>7.75</c:v>
                </c:pt>
                <c:pt idx="16724">
                  <c:v>6.8191667000000002</c:v>
                </c:pt>
                <c:pt idx="16725">
                  <c:v>8.8566667000000052</c:v>
                </c:pt>
                <c:pt idx="16726">
                  <c:v>10.033333000000001</c:v>
                </c:pt>
                <c:pt idx="16727">
                  <c:v>8.4983332999999988</c:v>
                </c:pt>
                <c:pt idx="16728">
                  <c:v>7.9666667000000011</c:v>
                </c:pt>
                <c:pt idx="16729">
                  <c:v>7.2458333000000001</c:v>
                </c:pt>
                <c:pt idx="16730">
                  <c:v>7.1349999999999989</c:v>
                </c:pt>
                <c:pt idx="16731">
                  <c:v>6.335</c:v>
                </c:pt>
                <c:pt idx="16732">
                  <c:v>1.6608333</c:v>
                </c:pt>
                <c:pt idx="16733">
                  <c:v>2.3124999999999996</c:v>
                </c:pt>
                <c:pt idx="16734">
                  <c:v>5.2833332999999998</c:v>
                </c:pt>
                <c:pt idx="16735">
                  <c:v>5.8058332999999989</c:v>
                </c:pt>
                <c:pt idx="16736">
                  <c:v>4.4824999999999999</c:v>
                </c:pt>
                <c:pt idx="16737">
                  <c:v>0.93083333000000001</c:v>
                </c:pt>
                <c:pt idx="16738">
                  <c:v>0.71333332999999988</c:v>
                </c:pt>
                <c:pt idx="16739">
                  <c:v>3.6091666999999998</c:v>
                </c:pt>
                <c:pt idx="16740">
                  <c:v>4.964999999999999</c:v>
                </c:pt>
                <c:pt idx="16741">
                  <c:v>5.7966667000000012</c:v>
                </c:pt>
                <c:pt idx="16742">
                  <c:v>5.6558332999999994</c:v>
                </c:pt>
                <c:pt idx="16743">
                  <c:v>5.5208332999999987</c:v>
                </c:pt>
                <c:pt idx="16744">
                  <c:v>5.9424999999999999</c:v>
                </c:pt>
                <c:pt idx="16745">
                  <c:v>6.2183333000000003</c:v>
                </c:pt>
                <c:pt idx="16746">
                  <c:v>5.9758332999999997</c:v>
                </c:pt>
                <c:pt idx="16747">
                  <c:v>7.4566667000000013</c:v>
                </c:pt>
                <c:pt idx="16748">
                  <c:v>9.7966667000000012</c:v>
                </c:pt>
                <c:pt idx="16749">
                  <c:v>10.898333000000001</c:v>
                </c:pt>
                <c:pt idx="16750">
                  <c:v>9.4508333000000029</c:v>
                </c:pt>
                <c:pt idx="16751">
                  <c:v>7.2774999999999999</c:v>
                </c:pt>
                <c:pt idx="16752">
                  <c:v>6.5374999999999996</c:v>
                </c:pt>
                <c:pt idx="16753">
                  <c:v>9.3975000000000026</c:v>
                </c:pt>
                <c:pt idx="16754">
                  <c:v>9.3958333000000032</c:v>
                </c:pt>
                <c:pt idx="16755">
                  <c:v>4.6908332999999995</c:v>
                </c:pt>
                <c:pt idx="16756">
                  <c:v>3.7141666999999998</c:v>
                </c:pt>
                <c:pt idx="16757">
                  <c:v>4.3366667000000012</c:v>
                </c:pt>
                <c:pt idx="16758">
                  <c:v>3.3724999999999996</c:v>
                </c:pt>
                <c:pt idx="16759">
                  <c:v>3.0024999999999995</c:v>
                </c:pt>
                <c:pt idx="16760">
                  <c:v>3.9108332999999997</c:v>
                </c:pt>
                <c:pt idx="16761">
                  <c:v>3.1533333000000003</c:v>
                </c:pt>
                <c:pt idx="16762">
                  <c:v>1.61</c:v>
                </c:pt>
                <c:pt idx="16763">
                  <c:v>0.60666666999999996</c:v>
                </c:pt>
                <c:pt idx="16764">
                  <c:v>0.41583333</c:v>
                </c:pt>
                <c:pt idx="16765">
                  <c:v>0.4466666700000001</c:v>
                </c:pt>
                <c:pt idx="16766">
                  <c:v>0.66416666999999996</c:v>
                </c:pt>
                <c:pt idx="16767">
                  <c:v>1.1274999999999997</c:v>
                </c:pt>
                <c:pt idx="16768">
                  <c:v>0.80666667000000003</c:v>
                </c:pt>
                <c:pt idx="16769">
                  <c:v>2.0083333000000003</c:v>
                </c:pt>
                <c:pt idx="16770">
                  <c:v>4.1124999999999989</c:v>
                </c:pt>
                <c:pt idx="16771">
                  <c:v>6.0074999999999994</c:v>
                </c:pt>
                <c:pt idx="16772">
                  <c:v>3.6441667000000004</c:v>
                </c:pt>
                <c:pt idx="16773">
                  <c:v>4.4708332999999998</c:v>
                </c:pt>
                <c:pt idx="16774">
                  <c:v>6.8049999999999988</c:v>
                </c:pt>
                <c:pt idx="16775">
                  <c:v>3.8449999999999998</c:v>
                </c:pt>
                <c:pt idx="16776">
                  <c:v>3.2341666999999998</c:v>
                </c:pt>
                <c:pt idx="16777">
                  <c:v>4.5174999999999992</c:v>
                </c:pt>
                <c:pt idx="16778">
                  <c:v>5.8124999999999991</c:v>
                </c:pt>
                <c:pt idx="16779">
                  <c:v>2.5375000000000001</c:v>
                </c:pt>
                <c:pt idx="16780">
                  <c:v>2.1800000000000002</c:v>
                </c:pt>
                <c:pt idx="16781">
                  <c:v>1.3716666999999998</c:v>
                </c:pt>
                <c:pt idx="16782">
                  <c:v>1.4683332999999998</c:v>
                </c:pt>
                <c:pt idx="16783">
                  <c:v>1.6608333</c:v>
                </c:pt>
                <c:pt idx="16784">
                  <c:v>0.77083332999999998</c:v>
                </c:pt>
                <c:pt idx="16785">
                  <c:v>0.55333332999999985</c:v>
                </c:pt>
                <c:pt idx="16786">
                  <c:v>0.38500000000000006</c:v>
                </c:pt>
                <c:pt idx="16787">
                  <c:v>0.39916667000000011</c:v>
                </c:pt>
                <c:pt idx="16788">
                  <c:v>0.47000000000000003</c:v>
                </c:pt>
                <c:pt idx="16789">
                  <c:v>0.86666666999999997</c:v>
                </c:pt>
                <c:pt idx="16790">
                  <c:v>0.78166667000000001</c:v>
                </c:pt>
                <c:pt idx="16791">
                  <c:v>0.61833333000000001</c:v>
                </c:pt>
                <c:pt idx="16792">
                  <c:v>1.2191666999999995</c:v>
                </c:pt>
                <c:pt idx="16793">
                  <c:v>1.8625</c:v>
                </c:pt>
                <c:pt idx="16794">
                  <c:v>2.2458333000000001</c:v>
                </c:pt>
                <c:pt idx="16795">
                  <c:v>3.7450000000000001</c:v>
                </c:pt>
                <c:pt idx="16796">
                  <c:v>3.8275000000000001</c:v>
                </c:pt>
                <c:pt idx="16797">
                  <c:v>4.4541667</c:v>
                </c:pt>
                <c:pt idx="16798">
                  <c:v>4.9991667000000009</c:v>
                </c:pt>
                <c:pt idx="16799">
                  <c:v>3.7308333</c:v>
                </c:pt>
                <c:pt idx="16800">
                  <c:v>1.6491666999999999</c:v>
                </c:pt>
                <c:pt idx="16801">
                  <c:v>1.4591666999999995</c:v>
                </c:pt>
                <c:pt idx="16802">
                  <c:v>1.27</c:v>
                </c:pt>
                <c:pt idx="16803">
                  <c:v>0.63583332999999997</c:v>
                </c:pt>
                <c:pt idx="16804">
                  <c:v>0.52916666999999973</c:v>
                </c:pt>
                <c:pt idx="16805">
                  <c:v>0.64583332999999998</c:v>
                </c:pt>
                <c:pt idx="16806">
                  <c:v>0.29666667000000008</c:v>
                </c:pt>
                <c:pt idx="16807">
                  <c:v>0.21750000000000003</c:v>
                </c:pt>
                <c:pt idx="16808">
                  <c:v>0.28500000000000003</c:v>
                </c:pt>
                <c:pt idx="16809">
                  <c:v>0.12916666999999998</c:v>
                </c:pt>
                <c:pt idx="16810">
                  <c:v>0.15416667000000001</c:v>
                </c:pt>
                <c:pt idx="16811">
                  <c:v>0.58000000000000007</c:v>
                </c:pt>
                <c:pt idx="16812">
                  <c:v>0.81583333000000002</c:v>
                </c:pt>
                <c:pt idx="16813">
                  <c:v>1.1850000000000001</c:v>
                </c:pt>
                <c:pt idx="16814">
                  <c:v>1.3808332999999997</c:v>
                </c:pt>
                <c:pt idx="16815">
                  <c:v>1.3416666999999998</c:v>
                </c:pt>
                <c:pt idx="16816">
                  <c:v>2.3249999999999997</c:v>
                </c:pt>
                <c:pt idx="16817">
                  <c:v>5.1049999999999995</c:v>
                </c:pt>
                <c:pt idx="16818">
                  <c:v>8.0691667000000002</c:v>
                </c:pt>
                <c:pt idx="16819">
                  <c:v>9.8466667000000001</c:v>
                </c:pt>
                <c:pt idx="16820">
                  <c:v>10.096667</c:v>
                </c:pt>
                <c:pt idx="16821">
                  <c:v>8.6858333000000005</c:v>
                </c:pt>
                <c:pt idx="16822">
                  <c:v>8.2425000000000015</c:v>
                </c:pt>
                <c:pt idx="16823">
                  <c:v>6.8058332999999989</c:v>
                </c:pt>
                <c:pt idx="16824">
                  <c:v>12.180833</c:v>
                </c:pt>
                <c:pt idx="16825">
                  <c:v>7.9366667000000017</c:v>
                </c:pt>
                <c:pt idx="16826">
                  <c:v>9.0183332999999983</c:v>
                </c:pt>
                <c:pt idx="16827">
                  <c:v>6.9908333000000002</c:v>
                </c:pt>
                <c:pt idx="16828">
                  <c:v>5.3283332999999988</c:v>
                </c:pt>
                <c:pt idx="16829">
                  <c:v>6.3958332999999987</c:v>
                </c:pt>
                <c:pt idx="16830">
                  <c:v>5.1333333000000003</c:v>
                </c:pt>
                <c:pt idx="16831">
                  <c:v>3.5183333000000001</c:v>
                </c:pt>
                <c:pt idx="16832">
                  <c:v>5.4074999999999998</c:v>
                </c:pt>
                <c:pt idx="16833">
                  <c:v>3.3708332999999997</c:v>
                </c:pt>
                <c:pt idx="16834">
                  <c:v>4.75</c:v>
                </c:pt>
                <c:pt idx="16835">
                  <c:v>2.0483333000000004</c:v>
                </c:pt>
                <c:pt idx="16836">
                  <c:v>1.8091666999999998</c:v>
                </c:pt>
                <c:pt idx="16837">
                  <c:v>4.6399999999999997</c:v>
                </c:pt>
                <c:pt idx="16838">
                  <c:v>4.6774999999999993</c:v>
                </c:pt>
                <c:pt idx="16839">
                  <c:v>4.8666666999999997</c:v>
                </c:pt>
                <c:pt idx="16840">
                  <c:v>3.6091666999999998</c:v>
                </c:pt>
                <c:pt idx="16841">
                  <c:v>5.9208333</c:v>
                </c:pt>
                <c:pt idx="16842">
                  <c:v>7.544166699999999</c:v>
                </c:pt>
                <c:pt idx="16843">
                  <c:v>8.2349999999999994</c:v>
                </c:pt>
                <c:pt idx="16844">
                  <c:v>10.529167000000001</c:v>
                </c:pt>
                <c:pt idx="16845">
                  <c:v>10.6275</c:v>
                </c:pt>
                <c:pt idx="16846">
                  <c:v>10.54</c:v>
                </c:pt>
                <c:pt idx="16847">
                  <c:v>8.6349999999999998</c:v>
                </c:pt>
                <c:pt idx="16848">
                  <c:v>9.0025000000000031</c:v>
                </c:pt>
                <c:pt idx="16849">
                  <c:v>7.5016667000000012</c:v>
                </c:pt>
                <c:pt idx="16850">
                  <c:v>5.4249999999999989</c:v>
                </c:pt>
                <c:pt idx="16851">
                  <c:v>3.6841667000000005</c:v>
                </c:pt>
                <c:pt idx="16852">
                  <c:v>3.8866666999999997</c:v>
                </c:pt>
                <c:pt idx="16853">
                  <c:v>4.669166699999999</c:v>
                </c:pt>
                <c:pt idx="16854">
                  <c:v>10.465000000000002</c:v>
                </c:pt>
                <c:pt idx="16855">
                  <c:v>8.3625000000000025</c:v>
                </c:pt>
                <c:pt idx="16856">
                  <c:v>6.0249999999999995</c:v>
                </c:pt>
                <c:pt idx="16857">
                  <c:v>4.9908333000000002</c:v>
                </c:pt>
                <c:pt idx="16858">
                  <c:v>2.8091667</c:v>
                </c:pt>
                <c:pt idx="16859">
                  <c:v>2.1958332999999999</c:v>
                </c:pt>
                <c:pt idx="16860">
                  <c:v>2.3349999999999995</c:v>
                </c:pt>
                <c:pt idx="16861">
                  <c:v>3.8849999999999998</c:v>
                </c:pt>
                <c:pt idx="16862">
                  <c:v>4.0141666999999988</c:v>
                </c:pt>
                <c:pt idx="16863">
                  <c:v>5.0091666999999998</c:v>
                </c:pt>
                <c:pt idx="16864">
                  <c:v>4.4016667000000007</c:v>
                </c:pt>
                <c:pt idx="16865">
                  <c:v>8.7741666999999985</c:v>
                </c:pt>
                <c:pt idx="16866">
                  <c:v>11.535833</c:v>
                </c:pt>
                <c:pt idx="16867">
                  <c:v>9.4266667000000002</c:v>
                </c:pt>
                <c:pt idx="16868">
                  <c:v>10.388333000000001</c:v>
                </c:pt>
                <c:pt idx="16869">
                  <c:v>9.4183332999999987</c:v>
                </c:pt>
                <c:pt idx="16870">
                  <c:v>8.4150000000000009</c:v>
                </c:pt>
                <c:pt idx="16871">
                  <c:v>7.42</c:v>
                </c:pt>
                <c:pt idx="16872">
                  <c:v>6.3308333000000001</c:v>
                </c:pt>
                <c:pt idx="16873">
                  <c:v>6.9349999999999996</c:v>
                </c:pt>
                <c:pt idx="16874">
                  <c:v>5.8308333000000001</c:v>
                </c:pt>
                <c:pt idx="16875">
                  <c:v>4.544166699999999</c:v>
                </c:pt>
                <c:pt idx="16876">
                  <c:v>1.4749999999999999</c:v>
                </c:pt>
                <c:pt idx="16877">
                  <c:v>0.90083332999999988</c:v>
                </c:pt>
                <c:pt idx="16878">
                  <c:v>0.94583333000000003</c:v>
                </c:pt>
                <c:pt idx="16879">
                  <c:v>0.92916666999999986</c:v>
                </c:pt>
                <c:pt idx="16880">
                  <c:v>1.2974999999999999</c:v>
                </c:pt>
                <c:pt idx="16881">
                  <c:v>2.7366666999999993</c:v>
                </c:pt>
                <c:pt idx="16882">
                  <c:v>2.9899999999999998</c:v>
                </c:pt>
                <c:pt idx="16883">
                  <c:v>2.8316666999999995</c:v>
                </c:pt>
                <c:pt idx="16884">
                  <c:v>2.3174999999999994</c:v>
                </c:pt>
                <c:pt idx="16885">
                  <c:v>2.4474999999999998</c:v>
                </c:pt>
                <c:pt idx="16886">
                  <c:v>3.9383333</c:v>
                </c:pt>
                <c:pt idx="16887">
                  <c:v>4.1574999999999989</c:v>
                </c:pt>
                <c:pt idx="16888">
                  <c:v>3.3866666999999997</c:v>
                </c:pt>
                <c:pt idx="16889">
                  <c:v>3.8241667000000001</c:v>
                </c:pt>
                <c:pt idx="16890">
                  <c:v>5.3874999999999993</c:v>
                </c:pt>
                <c:pt idx="16891">
                  <c:v>6.9300000000000006</c:v>
                </c:pt>
                <c:pt idx="16892">
                  <c:v>10.6175</c:v>
                </c:pt>
                <c:pt idx="16893">
                  <c:v>14.443333000000001</c:v>
                </c:pt>
                <c:pt idx="16894">
                  <c:v>18.690000000000001</c:v>
                </c:pt>
                <c:pt idx="16895">
                  <c:v>22.163333000000002</c:v>
                </c:pt>
                <c:pt idx="16896">
                  <c:v>13.582500000000001</c:v>
                </c:pt>
                <c:pt idx="16897">
                  <c:v>9.4650000000000034</c:v>
                </c:pt>
                <c:pt idx="16898">
                  <c:v>6.9349999999999996</c:v>
                </c:pt>
                <c:pt idx="16899">
                  <c:v>6.0941666999999988</c:v>
                </c:pt>
                <c:pt idx="16900">
                  <c:v>4.6091667000000003</c:v>
                </c:pt>
                <c:pt idx="16901">
                  <c:v>5.31</c:v>
                </c:pt>
                <c:pt idx="16902">
                  <c:v>4.5350000000000001</c:v>
                </c:pt>
                <c:pt idx="16903">
                  <c:v>4.0733332999999998</c:v>
                </c:pt>
                <c:pt idx="16904">
                  <c:v>3.2483333000000005</c:v>
                </c:pt>
                <c:pt idx="16905">
                  <c:v>2.5808333000000001</c:v>
                </c:pt>
                <c:pt idx="16906">
                  <c:v>3.6333333000000003</c:v>
                </c:pt>
                <c:pt idx="16907">
                  <c:v>3.9308332999999998</c:v>
                </c:pt>
                <c:pt idx="16908">
                  <c:v>3.1833333000000006</c:v>
                </c:pt>
                <c:pt idx="16909">
                  <c:v>3.2258333000000001</c:v>
                </c:pt>
                <c:pt idx="16910">
                  <c:v>2.3149999999999995</c:v>
                </c:pt>
                <c:pt idx="16911">
                  <c:v>2.9266666999999997</c:v>
                </c:pt>
                <c:pt idx="16912">
                  <c:v>3.816666699999999</c:v>
                </c:pt>
                <c:pt idx="16913">
                  <c:v>3.29</c:v>
                </c:pt>
                <c:pt idx="16914">
                  <c:v>5.8491666999999996</c:v>
                </c:pt>
                <c:pt idx="16915">
                  <c:v>6.834166699999999</c:v>
                </c:pt>
                <c:pt idx="16916">
                  <c:v>8.7558333000000008</c:v>
                </c:pt>
                <c:pt idx="16917">
                  <c:v>10.466667000000003</c:v>
                </c:pt>
                <c:pt idx="16918">
                  <c:v>11.551667</c:v>
                </c:pt>
                <c:pt idx="16919">
                  <c:v>12.409167</c:v>
                </c:pt>
                <c:pt idx="16920">
                  <c:v>12.205</c:v>
                </c:pt>
                <c:pt idx="16921">
                  <c:v>12.039167000000001</c:v>
                </c:pt>
                <c:pt idx="16922">
                  <c:v>15.059167</c:v>
                </c:pt>
                <c:pt idx="16923">
                  <c:v>21.229167</c:v>
                </c:pt>
                <c:pt idx="16924">
                  <c:v>19.943332999999992</c:v>
                </c:pt>
                <c:pt idx="16925">
                  <c:v>16.662499999999998</c:v>
                </c:pt>
                <c:pt idx="16926">
                  <c:v>9.4033333000000034</c:v>
                </c:pt>
                <c:pt idx="16927">
                  <c:v>7.4241666999999989</c:v>
                </c:pt>
                <c:pt idx="16928">
                  <c:v>3.4724999999999997</c:v>
                </c:pt>
                <c:pt idx="16929">
                  <c:v>1.9041667</c:v>
                </c:pt>
                <c:pt idx="16930">
                  <c:v>2.4208333</c:v>
                </c:pt>
                <c:pt idx="16931">
                  <c:v>1.2574999999999998</c:v>
                </c:pt>
                <c:pt idx="16932">
                  <c:v>1.7691666999999998</c:v>
                </c:pt>
                <c:pt idx="16933">
                  <c:v>1.5241666999999999</c:v>
                </c:pt>
                <c:pt idx="16934">
                  <c:v>1.9958332999999997</c:v>
                </c:pt>
                <c:pt idx="16935">
                  <c:v>3.0941667000000002</c:v>
                </c:pt>
                <c:pt idx="16936">
                  <c:v>3.96</c:v>
                </c:pt>
                <c:pt idx="16937">
                  <c:v>5.5316667000000006</c:v>
                </c:pt>
                <c:pt idx="16938">
                  <c:v>6.3549999999999995</c:v>
                </c:pt>
                <c:pt idx="16939">
                  <c:v>6.9683333000000003</c:v>
                </c:pt>
                <c:pt idx="16940">
                  <c:v>7.6958332999999994</c:v>
                </c:pt>
                <c:pt idx="16941">
                  <c:v>10.005833000000003</c:v>
                </c:pt>
                <c:pt idx="16942">
                  <c:v>11.463333</c:v>
                </c:pt>
                <c:pt idx="16943">
                  <c:v>8.4258333000000007</c:v>
                </c:pt>
                <c:pt idx="16944">
                  <c:v>8.33</c:v>
                </c:pt>
                <c:pt idx="16945">
                  <c:v>6.8874999999999993</c:v>
                </c:pt>
                <c:pt idx="16946">
                  <c:v>9.8425000000000029</c:v>
                </c:pt>
                <c:pt idx="16947">
                  <c:v>6.58</c:v>
                </c:pt>
                <c:pt idx="16948">
                  <c:v>5.0174999999999992</c:v>
                </c:pt>
                <c:pt idx="16949">
                  <c:v>7.4716667000000019</c:v>
                </c:pt>
                <c:pt idx="16950">
                  <c:v>6.3291667</c:v>
                </c:pt>
                <c:pt idx="16951">
                  <c:v>7.4133332999999997</c:v>
                </c:pt>
                <c:pt idx="16952">
                  <c:v>8.0016667000000012</c:v>
                </c:pt>
                <c:pt idx="16953">
                  <c:v>5.8274999999999988</c:v>
                </c:pt>
                <c:pt idx="16954">
                  <c:v>3.8341666999999995</c:v>
                </c:pt>
                <c:pt idx="16955">
                  <c:v>4.1066666999999999</c:v>
                </c:pt>
                <c:pt idx="16956">
                  <c:v>3.1391667000000001</c:v>
                </c:pt>
                <c:pt idx="16957">
                  <c:v>1.9100000000000001</c:v>
                </c:pt>
                <c:pt idx="16958">
                  <c:v>1.3466666999999999</c:v>
                </c:pt>
                <c:pt idx="16959">
                  <c:v>0.62749999999999995</c:v>
                </c:pt>
                <c:pt idx="16960">
                  <c:v>0.38250000000000006</c:v>
                </c:pt>
                <c:pt idx="16961">
                  <c:v>1.2033332999999995</c:v>
                </c:pt>
                <c:pt idx="16962">
                  <c:v>4.1333333000000003</c:v>
                </c:pt>
                <c:pt idx="16963">
                  <c:v>3.6274999999999999</c:v>
                </c:pt>
                <c:pt idx="16964">
                  <c:v>4.7050000000000001</c:v>
                </c:pt>
                <c:pt idx="16965">
                  <c:v>5.0241666999999994</c:v>
                </c:pt>
                <c:pt idx="16966">
                  <c:v>5.7474999999999996</c:v>
                </c:pt>
                <c:pt idx="16967">
                  <c:v>3.6108332999999999</c:v>
                </c:pt>
                <c:pt idx="16968">
                  <c:v>4.5649999999999995</c:v>
                </c:pt>
                <c:pt idx="16969">
                  <c:v>6.3666666999999997</c:v>
                </c:pt>
                <c:pt idx="16970">
                  <c:v>6.9941667000000001</c:v>
                </c:pt>
                <c:pt idx="16971">
                  <c:v>5.2850000000000001</c:v>
                </c:pt>
                <c:pt idx="16972">
                  <c:v>5.1674999999999986</c:v>
                </c:pt>
                <c:pt idx="16973">
                  <c:v>5.4558333000000001</c:v>
                </c:pt>
                <c:pt idx="16974">
                  <c:v>5.4608333</c:v>
                </c:pt>
                <c:pt idx="16975">
                  <c:v>4.7341667000000003</c:v>
                </c:pt>
                <c:pt idx="16976">
                  <c:v>5.1333333000000003</c:v>
                </c:pt>
                <c:pt idx="16977">
                  <c:v>3.2458333000000001</c:v>
                </c:pt>
                <c:pt idx="16978">
                  <c:v>2.6408333000000002</c:v>
                </c:pt>
                <c:pt idx="16979">
                  <c:v>2.5225</c:v>
                </c:pt>
                <c:pt idx="16980">
                  <c:v>2.1549999999999998</c:v>
                </c:pt>
                <c:pt idx="16981">
                  <c:v>3.2883333000000006</c:v>
                </c:pt>
                <c:pt idx="16982">
                  <c:v>2.4158332999999996</c:v>
                </c:pt>
                <c:pt idx="16983">
                  <c:v>2.4833333000000004</c:v>
                </c:pt>
                <c:pt idx="16984">
                  <c:v>2.5091667000000002</c:v>
                </c:pt>
                <c:pt idx="16985">
                  <c:v>2.1433333000000006</c:v>
                </c:pt>
                <c:pt idx="16986">
                  <c:v>2.2866667000000001</c:v>
                </c:pt>
                <c:pt idx="16987">
                  <c:v>3.16</c:v>
                </c:pt>
                <c:pt idx="16988">
                  <c:v>4.1458332999999987</c:v>
                </c:pt>
                <c:pt idx="16989">
                  <c:v>6.5924999999999994</c:v>
                </c:pt>
                <c:pt idx="16990">
                  <c:v>7.9133332999999997</c:v>
                </c:pt>
                <c:pt idx="16991">
                  <c:v>9.0516667000000002</c:v>
                </c:pt>
                <c:pt idx="16992">
                  <c:v>9.8858333000000034</c:v>
                </c:pt>
                <c:pt idx="16993">
                  <c:v>9.5141666999999988</c:v>
                </c:pt>
                <c:pt idx="16994">
                  <c:v>8.6941666999999985</c:v>
                </c:pt>
                <c:pt idx="16995">
                  <c:v>7.7024999999999997</c:v>
                </c:pt>
                <c:pt idx="16996">
                  <c:v>7.261666700000001</c:v>
                </c:pt>
                <c:pt idx="16997">
                  <c:v>6.9300000000000006</c:v>
                </c:pt>
                <c:pt idx="16998">
                  <c:v>7.6433333000000001</c:v>
                </c:pt>
                <c:pt idx="16999">
                  <c:v>6.755833299999999</c:v>
                </c:pt>
                <c:pt idx="17000">
                  <c:v>6.1941666999999994</c:v>
                </c:pt>
                <c:pt idx="17001">
                  <c:v>6.0366667000000005</c:v>
                </c:pt>
                <c:pt idx="17002">
                  <c:v>3.82</c:v>
                </c:pt>
                <c:pt idx="17003">
                  <c:v>0.53749999999999998</c:v>
                </c:pt>
                <c:pt idx="17004">
                  <c:v>0.49000000000000005</c:v>
                </c:pt>
                <c:pt idx="17005">
                  <c:v>0.41750000000000004</c:v>
                </c:pt>
                <c:pt idx="17006">
                  <c:v>0.4850000000000001</c:v>
                </c:pt>
                <c:pt idx="17007">
                  <c:v>0.8175</c:v>
                </c:pt>
                <c:pt idx="17008">
                  <c:v>0.68500000000000005</c:v>
                </c:pt>
                <c:pt idx="17009">
                  <c:v>0.80500000000000005</c:v>
                </c:pt>
                <c:pt idx="17010">
                  <c:v>5.78</c:v>
                </c:pt>
                <c:pt idx="17011">
                  <c:v>5.0874999999999995</c:v>
                </c:pt>
                <c:pt idx="17012">
                  <c:v>5.3583333</c:v>
                </c:pt>
                <c:pt idx="17013">
                  <c:v>8.1475000000000009</c:v>
                </c:pt>
                <c:pt idx="17014">
                  <c:v>8.1141666999999984</c:v>
                </c:pt>
                <c:pt idx="17015">
                  <c:v>7.5974999999999993</c:v>
                </c:pt>
                <c:pt idx="17016">
                  <c:v>6.2316667000000008</c:v>
                </c:pt>
                <c:pt idx="17017">
                  <c:v>4.5083333000000003</c:v>
                </c:pt>
                <c:pt idx="17018">
                  <c:v>4.1124999999999989</c:v>
                </c:pt>
                <c:pt idx="17019">
                  <c:v>4.1624999999999988</c:v>
                </c:pt>
                <c:pt idx="17020">
                  <c:v>3.7433333000000006</c:v>
                </c:pt>
                <c:pt idx="17021">
                  <c:v>3.6116666999999993</c:v>
                </c:pt>
                <c:pt idx="17022">
                  <c:v>3.5266666999999994</c:v>
                </c:pt>
                <c:pt idx="17023">
                  <c:v>3.3741667</c:v>
                </c:pt>
                <c:pt idx="17024">
                  <c:v>2.8449999999999998</c:v>
                </c:pt>
                <c:pt idx="17025">
                  <c:v>2.5258332999999999</c:v>
                </c:pt>
                <c:pt idx="17026">
                  <c:v>2.5383333000000001</c:v>
                </c:pt>
                <c:pt idx="17027">
                  <c:v>1.7649999999999997</c:v>
                </c:pt>
                <c:pt idx="17028">
                  <c:v>1.1233332999999999</c:v>
                </c:pt>
                <c:pt idx="17029">
                  <c:v>0.6775000000000001</c:v>
                </c:pt>
                <c:pt idx="17030">
                  <c:v>1.8975</c:v>
                </c:pt>
                <c:pt idx="17031">
                  <c:v>6.8674999999999988</c:v>
                </c:pt>
                <c:pt idx="17032">
                  <c:v>10.057500000000003</c:v>
                </c:pt>
                <c:pt idx="17033">
                  <c:v>10.985000000000001</c:v>
                </c:pt>
                <c:pt idx="17034">
                  <c:v>9.11</c:v>
                </c:pt>
                <c:pt idx="17035">
                  <c:v>7.99</c:v>
                </c:pt>
                <c:pt idx="17036">
                  <c:v>6.4558333000000001</c:v>
                </c:pt>
                <c:pt idx="17037">
                  <c:v>4.6599999999999993</c:v>
                </c:pt>
                <c:pt idx="17038">
                  <c:v>4.68</c:v>
                </c:pt>
                <c:pt idx="17039">
                  <c:v>5.4741666999999996</c:v>
                </c:pt>
                <c:pt idx="17040">
                  <c:v>5.6108332999999995</c:v>
                </c:pt>
                <c:pt idx="17041">
                  <c:v>5.5708333000000003</c:v>
                </c:pt>
                <c:pt idx="17042">
                  <c:v>5.8083333000000001</c:v>
                </c:pt>
                <c:pt idx="17043">
                  <c:v>4.3608332999999995</c:v>
                </c:pt>
                <c:pt idx="17044">
                  <c:v>5.6508332999999995</c:v>
                </c:pt>
                <c:pt idx="17045">
                  <c:v>6.6624999999999988</c:v>
                </c:pt>
                <c:pt idx="17046">
                  <c:v>4.2058333000000001</c:v>
                </c:pt>
                <c:pt idx="17047">
                  <c:v>0.71333332999999988</c:v>
                </c:pt>
                <c:pt idx="17048">
                  <c:v>0.60083333000000005</c:v>
                </c:pt>
                <c:pt idx="17049">
                  <c:v>0.75333333000000002</c:v>
                </c:pt>
                <c:pt idx="17050">
                  <c:v>1.4749999999999999</c:v>
                </c:pt>
                <c:pt idx="17051">
                  <c:v>1.0649999999999997</c:v>
                </c:pt>
                <c:pt idx="17052">
                  <c:v>0.77416666999999983</c:v>
                </c:pt>
                <c:pt idx="17053">
                  <c:v>0.66833332999999984</c:v>
                </c:pt>
                <c:pt idx="17054">
                  <c:v>0.40333333000000005</c:v>
                </c:pt>
                <c:pt idx="17055">
                  <c:v>0.88749999999999996</c:v>
                </c:pt>
                <c:pt idx="17056">
                  <c:v>1.3716666999999998</c:v>
                </c:pt>
                <c:pt idx="17057">
                  <c:v>2.5</c:v>
                </c:pt>
                <c:pt idx="17058">
                  <c:v>2.9441666999999998</c:v>
                </c:pt>
                <c:pt idx="17059">
                  <c:v>3.4258332999999999</c:v>
                </c:pt>
                <c:pt idx="17060">
                  <c:v>5.1849999999999987</c:v>
                </c:pt>
                <c:pt idx="17061">
                  <c:v>8.2333332999999982</c:v>
                </c:pt>
                <c:pt idx="17062">
                  <c:v>7.9716667000000019</c:v>
                </c:pt>
                <c:pt idx="17063">
                  <c:v>7.3049999999999988</c:v>
                </c:pt>
                <c:pt idx="17064">
                  <c:v>8.2933332999999987</c:v>
                </c:pt>
                <c:pt idx="17065">
                  <c:v>7.4508333000000002</c:v>
                </c:pt>
                <c:pt idx="17066">
                  <c:v>6.3708333000000001</c:v>
                </c:pt>
                <c:pt idx="17067">
                  <c:v>8.0591667000000005</c:v>
                </c:pt>
                <c:pt idx="17068">
                  <c:v>7.08</c:v>
                </c:pt>
                <c:pt idx="17069">
                  <c:v>6.6374999999999993</c:v>
                </c:pt>
                <c:pt idx="17070">
                  <c:v>5.9141667</c:v>
                </c:pt>
                <c:pt idx="17071">
                  <c:v>4.9166667000000013</c:v>
                </c:pt>
                <c:pt idx="17072">
                  <c:v>4.2191666999999997</c:v>
                </c:pt>
                <c:pt idx="17073">
                  <c:v>4.1983332999999989</c:v>
                </c:pt>
                <c:pt idx="17074">
                  <c:v>3.8708332999999997</c:v>
                </c:pt>
                <c:pt idx="17075">
                  <c:v>3.9416666999999994</c:v>
                </c:pt>
                <c:pt idx="17076">
                  <c:v>6.2783332999999999</c:v>
                </c:pt>
                <c:pt idx="17077">
                  <c:v>6.1983332999999989</c:v>
                </c:pt>
                <c:pt idx="17078">
                  <c:v>5.5766667000000005</c:v>
                </c:pt>
                <c:pt idx="17079">
                  <c:v>5.0741667000000001</c:v>
                </c:pt>
                <c:pt idx="17080">
                  <c:v>3.62</c:v>
                </c:pt>
                <c:pt idx="17081">
                  <c:v>4.8666666999999997</c:v>
                </c:pt>
                <c:pt idx="17082">
                  <c:v>7.1666667000000004</c:v>
                </c:pt>
                <c:pt idx="17083">
                  <c:v>8.0241666999999985</c:v>
                </c:pt>
                <c:pt idx="17084">
                  <c:v>7.83</c:v>
                </c:pt>
                <c:pt idx="17085">
                  <c:v>8.9766667000000027</c:v>
                </c:pt>
                <c:pt idx="17086">
                  <c:v>7.8891666999999996</c:v>
                </c:pt>
                <c:pt idx="17087">
                  <c:v>5.5183333000000001</c:v>
                </c:pt>
                <c:pt idx="17088">
                  <c:v>5.1241666999999991</c:v>
                </c:pt>
                <c:pt idx="17089">
                  <c:v>8.27</c:v>
                </c:pt>
                <c:pt idx="17090">
                  <c:v>12.321667</c:v>
                </c:pt>
                <c:pt idx="17091">
                  <c:v>10.908333000000001</c:v>
                </c:pt>
                <c:pt idx="17092">
                  <c:v>8.9341666999999987</c:v>
                </c:pt>
                <c:pt idx="17093">
                  <c:v>9.1958333000000003</c:v>
                </c:pt>
                <c:pt idx="17094">
                  <c:v>7.7350000000000003</c:v>
                </c:pt>
                <c:pt idx="17095">
                  <c:v>7.6274999999999986</c:v>
                </c:pt>
                <c:pt idx="17096">
                  <c:v>5.8074999999999992</c:v>
                </c:pt>
                <c:pt idx="17097">
                  <c:v>5.6849999999999987</c:v>
                </c:pt>
                <c:pt idx="17098">
                  <c:v>6.2533333000000004</c:v>
                </c:pt>
                <c:pt idx="17099">
                  <c:v>6.8833333000000003</c:v>
                </c:pt>
                <c:pt idx="17100">
                  <c:v>5.0108332999999989</c:v>
                </c:pt>
                <c:pt idx="17101">
                  <c:v>3.7641667000000005</c:v>
                </c:pt>
                <c:pt idx="17102">
                  <c:v>1.9541667</c:v>
                </c:pt>
                <c:pt idx="17103">
                  <c:v>2.4141667</c:v>
                </c:pt>
                <c:pt idx="17104">
                  <c:v>2.4649999999999999</c:v>
                </c:pt>
                <c:pt idx="17105">
                  <c:v>3.2383333000000003</c:v>
                </c:pt>
                <c:pt idx="17106">
                  <c:v>8.6550000000000011</c:v>
                </c:pt>
                <c:pt idx="17107">
                  <c:v>12.2425</c:v>
                </c:pt>
                <c:pt idx="17108">
                  <c:v>17.811667000000003</c:v>
                </c:pt>
                <c:pt idx="17109">
                  <c:v>19.739999999999995</c:v>
                </c:pt>
                <c:pt idx="17110">
                  <c:v>19.854167000000004</c:v>
                </c:pt>
                <c:pt idx="17111">
                  <c:v>19.490832999999995</c:v>
                </c:pt>
                <c:pt idx="17112">
                  <c:v>16.531666999999999</c:v>
                </c:pt>
                <c:pt idx="17113">
                  <c:v>13.744166999999999</c:v>
                </c:pt>
                <c:pt idx="17114">
                  <c:v>11.505000000000003</c:v>
                </c:pt>
                <c:pt idx="17115">
                  <c:v>6.3708333000000001</c:v>
                </c:pt>
                <c:pt idx="17116">
                  <c:v>4.9233333000000004</c:v>
                </c:pt>
                <c:pt idx="17117">
                  <c:v>3.0333333000000002</c:v>
                </c:pt>
                <c:pt idx="17118">
                  <c:v>4.8766667000000012</c:v>
                </c:pt>
                <c:pt idx="17119">
                  <c:v>4.085</c:v>
                </c:pt>
                <c:pt idx="17120">
                  <c:v>1.5141666999999999</c:v>
                </c:pt>
                <c:pt idx="17121">
                  <c:v>1.0341666999999999</c:v>
                </c:pt>
                <c:pt idx="17122">
                  <c:v>1.0466666999999998</c:v>
                </c:pt>
                <c:pt idx="17123">
                  <c:v>1.2533332999999998</c:v>
                </c:pt>
                <c:pt idx="17124">
                  <c:v>0.88666666999999988</c:v>
                </c:pt>
                <c:pt idx="17125">
                  <c:v>1.3958332999999998</c:v>
                </c:pt>
                <c:pt idx="17126">
                  <c:v>1.5891666999999998</c:v>
                </c:pt>
                <c:pt idx="17127">
                  <c:v>2.3016666999999997</c:v>
                </c:pt>
                <c:pt idx="17128">
                  <c:v>1.55</c:v>
                </c:pt>
                <c:pt idx="17129">
                  <c:v>2.0808333000000001</c:v>
                </c:pt>
                <c:pt idx="17130">
                  <c:v>5.3124999999999991</c:v>
                </c:pt>
                <c:pt idx="17131">
                  <c:v>7.2308332999999996</c:v>
                </c:pt>
                <c:pt idx="17132">
                  <c:v>9.8333333000000014</c:v>
                </c:pt>
                <c:pt idx="17133">
                  <c:v>9.7941667000000017</c:v>
                </c:pt>
                <c:pt idx="17134">
                  <c:v>9.6908333000000013</c:v>
                </c:pt>
                <c:pt idx="17135">
                  <c:v>6.6383333000000002</c:v>
                </c:pt>
                <c:pt idx="17136">
                  <c:v>7.7274999999999991</c:v>
                </c:pt>
                <c:pt idx="17137">
                  <c:v>7.7716667000000008</c:v>
                </c:pt>
                <c:pt idx="17138">
                  <c:v>6.2308332999999996</c:v>
                </c:pt>
                <c:pt idx="17139">
                  <c:v>2.9849999999999999</c:v>
                </c:pt>
                <c:pt idx="17140">
                  <c:v>2.2250000000000001</c:v>
                </c:pt>
                <c:pt idx="17141">
                  <c:v>1.4433332999999995</c:v>
                </c:pt>
                <c:pt idx="17142">
                  <c:v>1.9641667</c:v>
                </c:pt>
                <c:pt idx="17143">
                  <c:v>1.7249999999999999</c:v>
                </c:pt>
                <c:pt idx="17144">
                  <c:v>1.4274999999999998</c:v>
                </c:pt>
                <c:pt idx="17145">
                  <c:v>1.1775</c:v>
                </c:pt>
                <c:pt idx="17146">
                  <c:v>1.7224999999999997</c:v>
                </c:pt>
                <c:pt idx="17147">
                  <c:v>1.095</c:v>
                </c:pt>
                <c:pt idx="17148">
                  <c:v>0.84666666999999984</c:v>
                </c:pt>
                <c:pt idx="17149">
                  <c:v>1.1775</c:v>
                </c:pt>
                <c:pt idx="17150">
                  <c:v>1.0683332999999997</c:v>
                </c:pt>
                <c:pt idx="17151">
                  <c:v>1.4616666999999997</c:v>
                </c:pt>
                <c:pt idx="17152">
                  <c:v>1.8241666999999997</c:v>
                </c:pt>
                <c:pt idx="17153">
                  <c:v>2.7858333000000002</c:v>
                </c:pt>
                <c:pt idx="17154">
                  <c:v>5.6008332999999988</c:v>
                </c:pt>
                <c:pt idx="17155">
                  <c:v>6.6408332999999988</c:v>
                </c:pt>
                <c:pt idx="17156">
                  <c:v>7.3766667000000012</c:v>
                </c:pt>
                <c:pt idx="17157">
                  <c:v>8.0325000000000006</c:v>
                </c:pt>
                <c:pt idx="17158">
                  <c:v>9.0466667000000012</c:v>
                </c:pt>
                <c:pt idx="17159">
                  <c:v>8.619166700000001</c:v>
                </c:pt>
                <c:pt idx="17160">
                  <c:v>9.6925000000000008</c:v>
                </c:pt>
                <c:pt idx="17161">
                  <c:v>9.1458333000000014</c:v>
                </c:pt>
                <c:pt idx="17162">
                  <c:v>5.3924999999999992</c:v>
                </c:pt>
                <c:pt idx="17163">
                  <c:v>4.3358333</c:v>
                </c:pt>
                <c:pt idx="17164">
                  <c:v>4.5758333000000002</c:v>
                </c:pt>
                <c:pt idx="17165">
                  <c:v>4.5641666999999995</c:v>
                </c:pt>
                <c:pt idx="17166">
                  <c:v>13.367500000000001</c:v>
                </c:pt>
                <c:pt idx="17167">
                  <c:v>8.0300000000000011</c:v>
                </c:pt>
                <c:pt idx="17168">
                  <c:v>1.1625000000000001</c:v>
                </c:pt>
                <c:pt idx="17169">
                  <c:v>1.08</c:v>
                </c:pt>
                <c:pt idx="17170">
                  <c:v>0.97166666999999984</c:v>
                </c:pt>
                <c:pt idx="17171">
                  <c:v>1.6191666999999998</c:v>
                </c:pt>
                <c:pt idx="17172">
                  <c:v>1.2066666999999998</c:v>
                </c:pt>
                <c:pt idx="17173">
                  <c:v>0.79583333000000001</c:v>
                </c:pt>
                <c:pt idx="17174">
                  <c:v>0.72833333</c:v>
                </c:pt>
                <c:pt idx="17175">
                  <c:v>0.16</c:v>
                </c:pt>
                <c:pt idx="17176">
                  <c:v>1.6591666999999999</c:v>
                </c:pt>
                <c:pt idx="17177">
                  <c:v>3.8958332999999996</c:v>
                </c:pt>
                <c:pt idx="17178">
                  <c:v>6.2633333000000002</c:v>
                </c:pt>
                <c:pt idx="17179">
                  <c:v>7.8324999999999996</c:v>
                </c:pt>
                <c:pt idx="17180">
                  <c:v>6.2716667000000008</c:v>
                </c:pt>
                <c:pt idx="17181">
                  <c:v>7.340833299999999</c:v>
                </c:pt>
                <c:pt idx="17182">
                  <c:v>8.0316666999999988</c:v>
                </c:pt>
                <c:pt idx="17183">
                  <c:v>6.3516667000000009</c:v>
                </c:pt>
                <c:pt idx="17184">
                  <c:v>4.590833299999999</c:v>
                </c:pt>
                <c:pt idx="17185">
                  <c:v>6.63</c:v>
                </c:pt>
                <c:pt idx="17186">
                  <c:v>7.2774999999999999</c:v>
                </c:pt>
                <c:pt idx="17187">
                  <c:v>4.7291667000000004</c:v>
                </c:pt>
                <c:pt idx="17188">
                  <c:v>4.6716667000000012</c:v>
                </c:pt>
                <c:pt idx="17189">
                  <c:v>5.5224999999999991</c:v>
                </c:pt>
                <c:pt idx="17190">
                  <c:v>2.8041667000000001</c:v>
                </c:pt>
                <c:pt idx="17191">
                  <c:v>3.4841666999999998</c:v>
                </c:pt>
                <c:pt idx="17192">
                  <c:v>2.8975</c:v>
                </c:pt>
                <c:pt idx="17193">
                  <c:v>1.7974999999999999</c:v>
                </c:pt>
                <c:pt idx="17194">
                  <c:v>2.8533333000000001</c:v>
                </c:pt>
                <c:pt idx="17195">
                  <c:v>1.0966666999999999</c:v>
                </c:pt>
                <c:pt idx="17196">
                  <c:v>0.10916667000000001</c:v>
                </c:pt>
                <c:pt idx="17197">
                  <c:v>0.21250000000000002</c:v>
                </c:pt>
                <c:pt idx="17198">
                  <c:v>0.72666666999999996</c:v>
                </c:pt>
                <c:pt idx="17199">
                  <c:v>2.0883333000000004</c:v>
                </c:pt>
                <c:pt idx="17200">
                  <c:v>2.9258332999999999</c:v>
                </c:pt>
                <c:pt idx="17201">
                  <c:v>6.2408333000000002</c:v>
                </c:pt>
                <c:pt idx="17202">
                  <c:v>10.874167</c:v>
                </c:pt>
                <c:pt idx="17203">
                  <c:v>11.096667</c:v>
                </c:pt>
                <c:pt idx="17204">
                  <c:v>11.944166999999998</c:v>
                </c:pt>
                <c:pt idx="17205">
                  <c:v>11.990833</c:v>
                </c:pt>
                <c:pt idx="17206">
                  <c:v>10.923333</c:v>
                </c:pt>
                <c:pt idx="17207">
                  <c:v>11.44</c:v>
                </c:pt>
                <c:pt idx="17208">
                  <c:v>11.392500000000002</c:v>
                </c:pt>
                <c:pt idx="17209">
                  <c:v>12.312500000000002</c:v>
                </c:pt>
                <c:pt idx="17210">
                  <c:v>12.629999999999999</c:v>
                </c:pt>
                <c:pt idx="17211">
                  <c:v>11.321667</c:v>
                </c:pt>
                <c:pt idx="17212">
                  <c:v>8.5875000000000004</c:v>
                </c:pt>
                <c:pt idx="17213">
                  <c:v>5.9375</c:v>
                </c:pt>
                <c:pt idx="17214">
                  <c:v>5.630833299999999</c:v>
                </c:pt>
                <c:pt idx="17215">
                  <c:v>6.1891667000000004</c:v>
                </c:pt>
                <c:pt idx="17216">
                  <c:v>6.1183332999999989</c:v>
                </c:pt>
                <c:pt idx="17217">
                  <c:v>4.9249999999999989</c:v>
                </c:pt>
                <c:pt idx="17218">
                  <c:v>3.1991667000000001</c:v>
                </c:pt>
                <c:pt idx="17219">
                  <c:v>2.2666667</c:v>
                </c:pt>
                <c:pt idx="17220">
                  <c:v>2.5733333000000003</c:v>
                </c:pt>
                <c:pt idx="17221">
                  <c:v>1.5416666999999995</c:v>
                </c:pt>
                <c:pt idx="17222">
                  <c:v>2.6833333000000006</c:v>
                </c:pt>
                <c:pt idx="17223">
                  <c:v>2.6025</c:v>
                </c:pt>
                <c:pt idx="17224">
                  <c:v>2.5866666999999994</c:v>
                </c:pt>
                <c:pt idx="17225">
                  <c:v>8.0908333000000034</c:v>
                </c:pt>
                <c:pt idx="17226">
                  <c:v>11.239999999999998</c:v>
                </c:pt>
                <c:pt idx="17227">
                  <c:v>11.966667000000003</c:v>
                </c:pt>
                <c:pt idx="17228">
                  <c:v>10.669167</c:v>
                </c:pt>
                <c:pt idx="17229">
                  <c:v>12.490833</c:v>
                </c:pt>
                <c:pt idx="17230">
                  <c:v>14.215</c:v>
                </c:pt>
                <c:pt idx="17231">
                  <c:v>14.206667000000001</c:v>
                </c:pt>
                <c:pt idx="17232">
                  <c:v>13.195833</c:v>
                </c:pt>
                <c:pt idx="17233">
                  <c:v>8.4341666999999987</c:v>
                </c:pt>
                <c:pt idx="17234">
                  <c:v>8.5033333000000013</c:v>
                </c:pt>
                <c:pt idx="17235">
                  <c:v>6.528333299999999</c:v>
                </c:pt>
                <c:pt idx="17236">
                  <c:v>4.1499999999999995</c:v>
                </c:pt>
                <c:pt idx="17237">
                  <c:v>4.0724999999999998</c:v>
                </c:pt>
                <c:pt idx="17238">
                  <c:v>3.6141667000000002</c:v>
                </c:pt>
                <c:pt idx="17239">
                  <c:v>3.4433333000000004</c:v>
                </c:pt>
                <c:pt idx="17240">
                  <c:v>3.0841666999999999</c:v>
                </c:pt>
                <c:pt idx="17241">
                  <c:v>3.3708332999999997</c:v>
                </c:pt>
                <c:pt idx="17242">
                  <c:v>2.4524999999999997</c:v>
                </c:pt>
                <c:pt idx="17243">
                  <c:v>2.5691666999999998</c:v>
                </c:pt>
                <c:pt idx="17244">
                  <c:v>1.1141667</c:v>
                </c:pt>
                <c:pt idx="17245">
                  <c:v>0.89</c:v>
                </c:pt>
                <c:pt idx="17246">
                  <c:v>0.19333333000000003</c:v>
                </c:pt>
                <c:pt idx="17247">
                  <c:v>0.37166667000000009</c:v>
                </c:pt>
                <c:pt idx="17248">
                  <c:v>0.45500000000000002</c:v>
                </c:pt>
                <c:pt idx="17249">
                  <c:v>2.1208333000000001</c:v>
                </c:pt>
                <c:pt idx="17250">
                  <c:v>5.596666700000001</c:v>
                </c:pt>
                <c:pt idx="17251">
                  <c:v>7.2583333000000003</c:v>
                </c:pt>
                <c:pt idx="17252">
                  <c:v>8.0066667000000002</c:v>
                </c:pt>
                <c:pt idx="17253">
                  <c:v>9.2308332999999987</c:v>
                </c:pt>
                <c:pt idx="17254">
                  <c:v>9.245833300000001</c:v>
                </c:pt>
                <c:pt idx="17255">
                  <c:v>8.3575000000000053</c:v>
                </c:pt>
                <c:pt idx="17256">
                  <c:v>7.6274999999999986</c:v>
                </c:pt>
                <c:pt idx="17257">
                  <c:v>7.21</c:v>
                </c:pt>
                <c:pt idx="17258">
                  <c:v>6.8074999999999992</c:v>
                </c:pt>
                <c:pt idx="17259">
                  <c:v>4.8791666999999999</c:v>
                </c:pt>
                <c:pt idx="17260">
                  <c:v>5.18</c:v>
                </c:pt>
                <c:pt idx="17261">
                  <c:v>4.544166699999999</c:v>
                </c:pt>
                <c:pt idx="17262">
                  <c:v>3.6433333000000006</c:v>
                </c:pt>
                <c:pt idx="17263">
                  <c:v>3.3408332999999999</c:v>
                </c:pt>
                <c:pt idx="17264">
                  <c:v>3.9108332999999997</c:v>
                </c:pt>
                <c:pt idx="17265">
                  <c:v>4.5516667000000011</c:v>
                </c:pt>
                <c:pt idx="17266">
                  <c:v>2.5391667</c:v>
                </c:pt>
                <c:pt idx="17267">
                  <c:v>2.8174999999999994</c:v>
                </c:pt>
                <c:pt idx="17268">
                  <c:v>1.9700000000000002</c:v>
                </c:pt>
                <c:pt idx="17269">
                  <c:v>1.9758332999999997</c:v>
                </c:pt>
                <c:pt idx="17270">
                  <c:v>1.6108332999999997</c:v>
                </c:pt>
                <c:pt idx="17271">
                  <c:v>2.3733333000000001</c:v>
                </c:pt>
                <c:pt idx="17272">
                  <c:v>2.2291666999999999</c:v>
                </c:pt>
                <c:pt idx="17273">
                  <c:v>2.52</c:v>
                </c:pt>
                <c:pt idx="17274">
                  <c:v>3.2075000000000005</c:v>
                </c:pt>
                <c:pt idx="17275">
                  <c:v>7.6716667000000012</c:v>
                </c:pt>
                <c:pt idx="17276">
                  <c:v>8.0366667000000014</c:v>
                </c:pt>
                <c:pt idx="17277">
                  <c:v>7.5458333</c:v>
                </c:pt>
                <c:pt idx="17278">
                  <c:v>7.1874999999999991</c:v>
                </c:pt>
                <c:pt idx="17279">
                  <c:v>5.9050000000000002</c:v>
                </c:pt>
                <c:pt idx="17280">
                  <c:v>5.2608332999999989</c:v>
                </c:pt>
                <c:pt idx="17281">
                  <c:v>5.4674999999999994</c:v>
                </c:pt>
                <c:pt idx="17282">
                  <c:v>4.4524999999999997</c:v>
                </c:pt>
                <c:pt idx="17283">
                  <c:v>4.2124999999999995</c:v>
                </c:pt>
                <c:pt idx="17284">
                  <c:v>3.2191667000000002</c:v>
                </c:pt>
                <c:pt idx="17285">
                  <c:v>3.1408333000000002</c:v>
                </c:pt>
                <c:pt idx="17286">
                  <c:v>2.2549999999999999</c:v>
                </c:pt>
                <c:pt idx="17287">
                  <c:v>1.3391666999999998</c:v>
                </c:pt>
                <c:pt idx="17288">
                  <c:v>0.9425</c:v>
                </c:pt>
                <c:pt idx="17289">
                  <c:v>0.77750000000000008</c:v>
                </c:pt>
                <c:pt idx="17290">
                  <c:v>0.73083332999999984</c:v>
                </c:pt>
                <c:pt idx="17291">
                  <c:v>0.88916666999999994</c:v>
                </c:pt>
                <c:pt idx="17292">
                  <c:v>0.8</c:v>
                </c:pt>
                <c:pt idx="17293">
                  <c:v>0.96250000000000002</c:v>
                </c:pt>
                <c:pt idx="17294">
                  <c:v>1.0791666999999998</c:v>
                </c:pt>
                <c:pt idx="17295">
                  <c:v>1.8566666999999997</c:v>
                </c:pt>
                <c:pt idx="17296">
                  <c:v>1.9566667</c:v>
                </c:pt>
                <c:pt idx="17297">
                  <c:v>2.4941667000000001</c:v>
                </c:pt>
                <c:pt idx="17298">
                  <c:v>2.8633333000000003</c:v>
                </c:pt>
                <c:pt idx="17299">
                  <c:v>3.7875000000000005</c:v>
                </c:pt>
                <c:pt idx="17300">
                  <c:v>4.1158332999999994</c:v>
                </c:pt>
                <c:pt idx="17301">
                  <c:v>5.0391667000000009</c:v>
                </c:pt>
                <c:pt idx="17302">
                  <c:v>5.35</c:v>
                </c:pt>
                <c:pt idx="17303">
                  <c:v>6.317499999999999</c:v>
                </c:pt>
                <c:pt idx="17304">
                  <c:v>6.2350000000000003</c:v>
                </c:pt>
                <c:pt idx="17305">
                  <c:v>5.3624999999999989</c:v>
                </c:pt>
                <c:pt idx="17306">
                  <c:v>5.18</c:v>
                </c:pt>
                <c:pt idx="17307">
                  <c:v>5.5241666999999994</c:v>
                </c:pt>
                <c:pt idx="17308">
                  <c:v>6.1383333000000002</c:v>
                </c:pt>
                <c:pt idx="17309">
                  <c:v>4.9591666999999999</c:v>
                </c:pt>
                <c:pt idx="17310">
                  <c:v>2.3424999999999994</c:v>
                </c:pt>
                <c:pt idx="17311">
                  <c:v>2.0983333000000002</c:v>
                </c:pt>
                <c:pt idx="17312">
                  <c:v>2.7366666999999993</c:v>
                </c:pt>
                <c:pt idx="17313">
                  <c:v>3.4408333</c:v>
                </c:pt>
                <c:pt idx="17314">
                  <c:v>3.3524999999999996</c:v>
                </c:pt>
                <c:pt idx="17315">
                  <c:v>3.15</c:v>
                </c:pt>
                <c:pt idx="17316">
                  <c:v>2.7800000000000002</c:v>
                </c:pt>
                <c:pt idx="17317">
                  <c:v>3.336666699999999</c:v>
                </c:pt>
                <c:pt idx="17318">
                  <c:v>3.6891666999999999</c:v>
                </c:pt>
                <c:pt idx="17319">
                  <c:v>3.4499999999999997</c:v>
                </c:pt>
                <c:pt idx="17320">
                  <c:v>4.2574999999999994</c:v>
                </c:pt>
                <c:pt idx="17321">
                  <c:v>4.9083332999999998</c:v>
                </c:pt>
                <c:pt idx="17322">
                  <c:v>5.8583333</c:v>
                </c:pt>
                <c:pt idx="17323">
                  <c:v>9.44</c:v>
                </c:pt>
                <c:pt idx="17324">
                  <c:v>10.825000000000001</c:v>
                </c:pt>
                <c:pt idx="17325">
                  <c:v>10.1775</c:v>
                </c:pt>
                <c:pt idx="17326">
                  <c:v>10.355000000000002</c:v>
                </c:pt>
                <c:pt idx="17327">
                  <c:v>9.943333299999999</c:v>
                </c:pt>
                <c:pt idx="17328">
                  <c:v>9.3225000000000033</c:v>
                </c:pt>
                <c:pt idx="17329">
                  <c:v>8.6066667000000034</c:v>
                </c:pt>
                <c:pt idx="17330">
                  <c:v>8.405833300000003</c:v>
                </c:pt>
                <c:pt idx="17331">
                  <c:v>9.1475000000000009</c:v>
                </c:pt>
                <c:pt idx="17332">
                  <c:v>4.5541666999999988</c:v>
                </c:pt>
                <c:pt idx="17333">
                  <c:v>8.1241666999999982</c:v>
                </c:pt>
                <c:pt idx="17334">
                  <c:v>10.403333</c:v>
                </c:pt>
                <c:pt idx="17335">
                  <c:v>9.5833333000000014</c:v>
                </c:pt>
                <c:pt idx="17336">
                  <c:v>11.104166999999999</c:v>
                </c:pt>
                <c:pt idx="17337">
                  <c:v>10.756667</c:v>
                </c:pt>
                <c:pt idx="17338">
                  <c:v>12.691667000000001</c:v>
                </c:pt>
                <c:pt idx="17339">
                  <c:v>15.214166999999998</c:v>
                </c:pt>
                <c:pt idx="17340">
                  <c:v>12.809167</c:v>
                </c:pt>
                <c:pt idx="17341">
                  <c:v>11.175833000000003</c:v>
                </c:pt>
                <c:pt idx="17342">
                  <c:v>10.387500000000003</c:v>
                </c:pt>
                <c:pt idx="17343">
                  <c:v>7.4191666999999999</c:v>
                </c:pt>
                <c:pt idx="17344">
                  <c:v>5.2891667000000009</c:v>
                </c:pt>
                <c:pt idx="17345">
                  <c:v>4.8558332999999987</c:v>
                </c:pt>
                <c:pt idx="17346">
                  <c:v>6.1341666999999989</c:v>
                </c:pt>
                <c:pt idx="17347">
                  <c:v>7.2791667000000011</c:v>
                </c:pt>
                <c:pt idx="17348">
                  <c:v>9.0158333000000006</c:v>
                </c:pt>
                <c:pt idx="17349">
                  <c:v>9.9983332999999988</c:v>
                </c:pt>
                <c:pt idx="17350">
                  <c:v>9.6708333</c:v>
                </c:pt>
                <c:pt idx="17351">
                  <c:v>10.066667000000002</c:v>
                </c:pt>
                <c:pt idx="17352">
                  <c:v>7.7991666999999998</c:v>
                </c:pt>
                <c:pt idx="17353">
                  <c:v>7.0574999999999992</c:v>
                </c:pt>
                <c:pt idx="17354">
                  <c:v>6.6749999999999989</c:v>
                </c:pt>
                <c:pt idx="17355">
                  <c:v>9.3475000000000001</c:v>
                </c:pt>
                <c:pt idx="17356">
                  <c:v>11.332500000000001</c:v>
                </c:pt>
                <c:pt idx="17357">
                  <c:v>6.9383333000000009</c:v>
                </c:pt>
                <c:pt idx="17358">
                  <c:v>6.6041666999999995</c:v>
                </c:pt>
                <c:pt idx="17359">
                  <c:v>6.4391667000000012</c:v>
                </c:pt>
                <c:pt idx="17360">
                  <c:v>5.37</c:v>
                </c:pt>
                <c:pt idx="17361">
                  <c:v>5.7391667000000011</c:v>
                </c:pt>
                <c:pt idx="17362">
                  <c:v>6.6499999999999995</c:v>
                </c:pt>
                <c:pt idx="17363">
                  <c:v>6.2249999999999988</c:v>
                </c:pt>
                <c:pt idx="17364">
                  <c:v>7.596666700000001</c:v>
                </c:pt>
                <c:pt idx="17365">
                  <c:v>5.9124999999999996</c:v>
                </c:pt>
                <c:pt idx="17366">
                  <c:v>4.8316667000000013</c:v>
                </c:pt>
                <c:pt idx="17367">
                  <c:v>2.5733333000000003</c:v>
                </c:pt>
                <c:pt idx="17368">
                  <c:v>2.6349999999999998</c:v>
                </c:pt>
                <c:pt idx="17369">
                  <c:v>4.214999999999999</c:v>
                </c:pt>
                <c:pt idx="17370">
                  <c:v>12.797500000000001</c:v>
                </c:pt>
                <c:pt idx="17371">
                  <c:v>11.848332999999998</c:v>
                </c:pt>
                <c:pt idx="17372">
                  <c:v>11.158333000000001</c:v>
                </c:pt>
                <c:pt idx="17373">
                  <c:v>9.6541667000000011</c:v>
                </c:pt>
                <c:pt idx="17374">
                  <c:v>12.3</c:v>
                </c:pt>
                <c:pt idx="17375">
                  <c:v>11.306667000000003</c:v>
                </c:pt>
                <c:pt idx="17376">
                  <c:v>10.345000000000002</c:v>
                </c:pt>
                <c:pt idx="17377">
                  <c:v>8.6150000000000002</c:v>
                </c:pt>
                <c:pt idx="17378">
                  <c:v>9.4641667000000016</c:v>
                </c:pt>
                <c:pt idx="17379">
                  <c:v>7.7674999999999992</c:v>
                </c:pt>
                <c:pt idx="17380">
                  <c:v>7.6683332999999987</c:v>
                </c:pt>
                <c:pt idx="17381">
                  <c:v>5.5491666999999998</c:v>
                </c:pt>
                <c:pt idx="17382">
                  <c:v>4.511666700000001</c:v>
                </c:pt>
                <c:pt idx="17383">
                  <c:v>3.6675000000000004</c:v>
                </c:pt>
                <c:pt idx="17384">
                  <c:v>3.0749999999999997</c:v>
                </c:pt>
                <c:pt idx="17385">
                  <c:v>2.7324999999999995</c:v>
                </c:pt>
                <c:pt idx="17386">
                  <c:v>3.7566666999999994</c:v>
                </c:pt>
                <c:pt idx="17387">
                  <c:v>3.5233333000000004</c:v>
                </c:pt>
                <c:pt idx="17388">
                  <c:v>3.0691666999999998</c:v>
                </c:pt>
                <c:pt idx="17389">
                  <c:v>2.6408333000000002</c:v>
                </c:pt>
                <c:pt idx="17390">
                  <c:v>2.4308332999999998</c:v>
                </c:pt>
                <c:pt idx="17391">
                  <c:v>1.6991666999999997</c:v>
                </c:pt>
                <c:pt idx="17392">
                  <c:v>2.7466667</c:v>
                </c:pt>
                <c:pt idx="17393">
                  <c:v>3.4258332999999999</c:v>
                </c:pt>
                <c:pt idx="17394">
                  <c:v>4.7316667000000008</c:v>
                </c:pt>
                <c:pt idx="17395">
                  <c:v>5.4983332999999996</c:v>
                </c:pt>
                <c:pt idx="17396">
                  <c:v>5.7408333000000002</c:v>
                </c:pt>
                <c:pt idx="17397">
                  <c:v>7.7233333000000002</c:v>
                </c:pt>
                <c:pt idx="17398">
                  <c:v>7.3458332999999989</c:v>
                </c:pt>
                <c:pt idx="17399">
                  <c:v>8.2016666999999988</c:v>
                </c:pt>
                <c:pt idx="17400">
                  <c:v>6.5008333</c:v>
                </c:pt>
                <c:pt idx="17401">
                  <c:v>5.6033333000000001</c:v>
                </c:pt>
                <c:pt idx="17402">
                  <c:v>4.8833333000000003</c:v>
                </c:pt>
                <c:pt idx="17403">
                  <c:v>4.2308332999999996</c:v>
                </c:pt>
                <c:pt idx="17404">
                  <c:v>3.3149999999999995</c:v>
                </c:pt>
                <c:pt idx="17405">
                  <c:v>3.4791666999999995</c:v>
                </c:pt>
                <c:pt idx="17406">
                  <c:v>2.8541666999999995</c:v>
                </c:pt>
                <c:pt idx="17407">
                  <c:v>3.1358332999999998</c:v>
                </c:pt>
                <c:pt idx="17408">
                  <c:v>4.0774999999999997</c:v>
                </c:pt>
                <c:pt idx="17409">
                  <c:v>2.6324999999999994</c:v>
                </c:pt>
                <c:pt idx="17410">
                  <c:v>0.74333333000000001</c:v>
                </c:pt>
                <c:pt idx="17411">
                  <c:v>1.6683333</c:v>
                </c:pt>
                <c:pt idx="17412">
                  <c:v>2.145</c:v>
                </c:pt>
                <c:pt idx="17413">
                  <c:v>6.7533333000000004</c:v>
                </c:pt>
                <c:pt idx="17414">
                  <c:v>7.1908332999999995</c:v>
                </c:pt>
                <c:pt idx="17415">
                  <c:v>7.4441667000000002</c:v>
                </c:pt>
                <c:pt idx="17416">
                  <c:v>6.3541666999999995</c:v>
                </c:pt>
                <c:pt idx="17417">
                  <c:v>12.961667</c:v>
                </c:pt>
                <c:pt idx="17418">
                  <c:v>11.194166999999998</c:v>
                </c:pt>
                <c:pt idx="17419">
                  <c:v>6.84</c:v>
                </c:pt>
                <c:pt idx="17420">
                  <c:v>5.8208332999999994</c:v>
                </c:pt>
                <c:pt idx="17421">
                  <c:v>6.0641666999999995</c:v>
                </c:pt>
                <c:pt idx="17422">
                  <c:v>6.3924999999999992</c:v>
                </c:pt>
                <c:pt idx="17423">
                  <c:v>6.2350000000000003</c:v>
                </c:pt>
                <c:pt idx="17424">
                  <c:v>6.0791667000000009</c:v>
                </c:pt>
                <c:pt idx="17425">
                  <c:v>5.5474999999999994</c:v>
                </c:pt>
                <c:pt idx="17426">
                  <c:v>4.8758333</c:v>
                </c:pt>
                <c:pt idx="17427">
                  <c:v>2.4991667</c:v>
                </c:pt>
                <c:pt idx="17428">
                  <c:v>2.2400000000000002</c:v>
                </c:pt>
                <c:pt idx="17429">
                  <c:v>2.9858332999999999</c:v>
                </c:pt>
                <c:pt idx="17430">
                  <c:v>3.4791666999999995</c:v>
                </c:pt>
                <c:pt idx="17431">
                  <c:v>4.2566667000000011</c:v>
                </c:pt>
                <c:pt idx="17432">
                  <c:v>2.356666699999999</c:v>
                </c:pt>
                <c:pt idx="17433">
                  <c:v>1.0933332999999998</c:v>
                </c:pt>
                <c:pt idx="17434">
                  <c:v>0.49166667000000008</c:v>
                </c:pt>
                <c:pt idx="17435">
                  <c:v>0.96500000000000008</c:v>
                </c:pt>
                <c:pt idx="17436">
                  <c:v>1.375</c:v>
                </c:pt>
                <c:pt idx="17437">
                  <c:v>1.6816666999999998</c:v>
                </c:pt>
                <c:pt idx="17438">
                  <c:v>1.0225</c:v>
                </c:pt>
                <c:pt idx="17439">
                  <c:v>0.70833332999999987</c:v>
                </c:pt>
                <c:pt idx="17440">
                  <c:v>0.52916666999999973</c:v>
                </c:pt>
                <c:pt idx="17441">
                  <c:v>1.8558332999999998</c:v>
                </c:pt>
                <c:pt idx="17442">
                  <c:v>3.2091666999999999</c:v>
                </c:pt>
                <c:pt idx="17443">
                  <c:v>4.0016667000000012</c:v>
                </c:pt>
                <c:pt idx="17444">
                  <c:v>4.4450000000000003</c:v>
                </c:pt>
                <c:pt idx="17445">
                  <c:v>4.7924999999999995</c:v>
                </c:pt>
                <c:pt idx="17446">
                  <c:v>3.4116666999999996</c:v>
                </c:pt>
                <c:pt idx="17447">
                  <c:v>2.8866666999999997</c:v>
                </c:pt>
                <c:pt idx="17448">
                  <c:v>4.0741667000000001</c:v>
                </c:pt>
                <c:pt idx="17449">
                  <c:v>4.8908332999999988</c:v>
                </c:pt>
                <c:pt idx="17450">
                  <c:v>5.4924999999999997</c:v>
                </c:pt>
                <c:pt idx="17451">
                  <c:v>3.6825000000000001</c:v>
                </c:pt>
                <c:pt idx="17452">
                  <c:v>1.5316666999999995</c:v>
                </c:pt>
                <c:pt idx="17453">
                  <c:v>0.59249999999999992</c:v>
                </c:pt>
                <c:pt idx="17454">
                  <c:v>0.34750000000000003</c:v>
                </c:pt>
                <c:pt idx="17455">
                  <c:v>0.17</c:v>
                </c:pt>
                <c:pt idx="17456">
                  <c:v>0.53083332999999988</c:v>
                </c:pt>
                <c:pt idx="17457">
                  <c:v>1.6383333</c:v>
                </c:pt>
                <c:pt idx="17458">
                  <c:v>2.7783333000000003</c:v>
                </c:pt>
                <c:pt idx="17459">
                  <c:v>2.2349999999999999</c:v>
                </c:pt>
                <c:pt idx="17460">
                  <c:v>1.6183333</c:v>
                </c:pt>
                <c:pt idx="17461">
                  <c:v>0.63916667000000005</c:v>
                </c:pt>
                <c:pt idx="17462">
                  <c:v>0.72250000000000003</c:v>
                </c:pt>
                <c:pt idx="17463">
                  <c:v>0.93166667000000003</c:v>
                </c:pt>
                <c:pt idx="17464">
                  <c:v>2.3975</c:v>
                </c:pt>
                <c:pt idx="17465">
                  <c:v>1.8591666999999998</c:v>
                </c:pt>
                <c:pt idx="17466">
                  <c:v>5.0408333000000001</c:v>
                </c:pt>
                <c:pt idx="17467">
                  <c:v>9.43</c:v>
                </c:pt>
                <c:pt idx="17468">
                  <c:v>10.225833</c:v>
                </c:pt>
                <c:pt idx="17469">
                  <c:v>10.049167000000001</c:v>
                </c:pt>
                <c:pt idx="17470">
                  <c:v>6.8624999999999989</c:v>
                </c:pt>
                <c:pt idx="17471">
                  <c:v>6.8599999999999994</c:v>
                </c:pt>
                <c:pt idx="17472">
                  <c:v>3.8649999999999998</c:v>
                </c:pt>
                <c:pt idx="17473">
                  <c:v>5.2508333</c:v>
                </c:pt>
                <c:pt idx="17474">
                  <c:v>3.2558332999999999</c:v>
                </c:pt>
                <c:pt idx="17475">
                  <c:v>3.4908332999999998</c:v>
                </c:pt>
                <c:pt idx="17476">
                  <c:v>3.4966666999999996</c:v>
                </c:pt>
                <c:pt idx="17477">
                  <c:v>3.3924999999999996</c:v>
                </c:pt>
                <c:pt idx="17478">
                  <c:v>3.3616666999999993</c:v>
                </c:pt>
                <c:pt idx="17479">
                  <c:v>3.3774999999999995</c:v>
                </c:pt>
                <c:pt idx="17480">
                  <c:v>3.1</c:v>
                </c:pt>
                <c:pt idx="17481">
                  <c:v>2.1066666999999994</c:v>
                </c:pt>
                <c:pt idx="17482">
                  <c:v>1.8591666999999998</c:v>
                </c:pt>
                <c:pt idx="17483">
                  <c:v>1.1216666999999998</c:v>
                </c:pt>
                <c:pt idx="17484">
                  <c:v>0.73833333000000001</c:v>
                </c:pt>
                <c:pt idx="17485">
                  <c:v>0.82750000000000001</c:v>
                </c:pt>
                <c:pt idx="17486">
                  <c:v>1.9533332999999997</c:v>
                </c:pt>
                <c:pt idx="17487">
                  <c:v>3.6833333000000006</c:v>
                </c:pt>
                <c:pt idx="17488">
                  <c:v>3.1591667000000001</c:v>
                </c:pt>
                <c:pt idx="17489">
                  <c:v>3.0733333000000003</c:v>
                </c:pt>
                <c:pt idx="17490">
                  <c:v>5.4933332999999998</c:v>
                </c:pt>
                <c:pt idx="17491">
                  <c:v>8.1183332999999998</c:v>
                </c:pt>
                <c:pt idx="17492">
                  <c:v>10.681667000000001</c:v>
                </c:pt>
                <c:pt idx="17493">
                  <c:v>11.69</c:v>
                </c:pt>
                <c:pt idx="17494">
                  <c:v>12.226667000000001</c:v>
                </c:pt>
                <c:pt idx="17495">
                  <c:v>10.52</c:v>
                </c:pt>
                <c:pt idx="17496">
                  <c:v>10.861667000000002</c:v>
                </c:pt>
                <c:pt idx="17497">
                  <c:v>6.9450000000000003</c:v>
                </c:pt>
                <c:pt idx="17498">
                  <c:v>4.2933332999999996</c:v>
                </c:pt>
                <c:pt idx="17499">
                  <c:v>6.5766667000000005</c:v>
                </c:pt>
                <c:pt idx="17500">
                  <c:v>6.1733333000000004</c:v>
                </c:pt>
                <c:pt idx="17501">
                  <c:v>3.3524999999999996</c:v>
                </c:pt>
                <c:pt idx="17502">
                  <c:v>2.4941667000000001</c:v>
                </c:pt>
                <c:pt idx="17503">
                  <c:v>2.4791666999999995</c:v>
                </c:pt>
                <c:pt idx="17504">
                  <c:v>5.0941666999999988</c:v>
                </c:pt>
                <c:pt idx="17505">
                  <c:v>5.4141667</c:v>
                </c:pt>
                <c:pt idx="17506">
                  <c:v>4.5199999999999996</c:v>
                </c:pt>
                <c:pt idx="17507">
                  <c:v>3.5516666999999997</c:v>
                </c:pt>
                <c:pt idx="17508">
                  <c:v>0.38666667000000016</c:v>
                </c:pt>
                <c:pt idx="17509">
                  <c:v>6.833333300000001E-2</c:v>
                </c:pt>
                <c:pt idx="17510">
                  <c:v>2.5000000000000001E-2</c:v>
                </c:pt>
                <c:pt idx="17511">
                  <c:v>0.28250000000000003</c:v>
                </c:pt>
                <c:pt idx="17512">
                  <c:v>1.9133332999999997</c:v>
                </c:pt>
                <c:pt idx="17513">
                  <c:v>7.6374999999999993</c:v>
                </c:pt>
                <c:pt idx="17514">
                  <c:v>8.7800000000000011</c:v>
                </c:pt>
                <c:pt idx="17515">
                  <c:v>8.9125000000000032</c:v>
                </c:pt>
                <c:pt idx="17516">
                  <c:v>10.261667000000001</c:v>
                </c:pt>
                <c:pt idx="17517">
                  <c:v>13.523333000000001</c:v>
                </c:pt>
                <c:pt idx="17518">
                  <c:v>10.184166999999999</c:v>
                </c:pt>
                <c:pt idx="17519">
                  <c:v>5.54</c:v>
                </c:pt>
                <c:pt idx="17520">
                  <c:v>7.1883333</c:v>
                </c:pt>
                <c:pt idx="17521">
                  <c:v>7.7033332999999997</c:v>
                </c:pt>
                <c:pt idx="17522">
                  <c:v>13.380833000000003</c:v>
                </c:pt>
                <c:pt idx="17523">
                  <c:v>10.784166999999998</c:v>
                </c:pt>
                <c:pt idx="17524">
                  <c:v>8.3158333000000031</c:v>
                </c:pt>
                <c:pt idx="17525">
                  <c:v>7.1099999999999994</c:v>
                </c:pt>
                <c:pt idx="17526">
                  <c:v>5.4733333000000011</c:v>
                </c:pt>
                <c:pt idx="17527">
                  <c:v>5.2483332999999996</c:v>
                </c:pt>
                <c:pt idx="17528">
                  <c:v>5.4841667000000003</c:v>
                </c:pt>
                <c:pt idx="17529">
                  <c:v>4.8091666999999996</c:v>
                </c:pt>
                <c:pt idx="17530">
                  <c:v>2.3558332999999996</c:v>
                </c:pt>
                <c:pt idx="17531">
                  <c:v>2.0608333000000001</c:v>
                </c:pt>
                <c:pt idx="17532">
                  <c:v>2.5591667</c:v>
                </c:pt>
                <c:pt idx="17533">
                  <c:v>3.5141667000000001</c:v>
                </c:pt>
                <c:pt idx="17534">
                  <c:v>6.4074999999999998</c:v>
                </c:pt>
                <c:pt idx="17535">
                  <c:v>8.6225000000000005</c:v>
                </c:pt>
                <c:pt idx="17536">
                  <c:v>6.4933332999999998</c:v>
                </c:pt>
                <c:pt idx="17537">
                  <c:v>3.9324999999999997</c:v>
                </c:pt>
                <c:pt idx="17538">
                  <c:v>5.1216666999999996</c:v>
                </c:pt>
                <c:pt idx="17539">
                  <c:v>5.5474999999999994</c:v>
                </c:pt>
                <c:pt idx="17540">
                  <c:v>5.0408333000000001</c:v>
                </c:pt>
                <c:pt idx="17541">
                  <c:v>6.2074999999999996</c:v>
                </c:pt>
                <c:pt idx="17542">
                  <c:v>9.1508333000000004</c:v>
                </c:pt>
                <c:pt idx="17543">
                  <c:v>10.068333000000001</c:v>
                </c:pt>
                <c:pt idx="17544">
                  <c:v>9.0916667000000011</c:v>
                </c:pt>
                <c:pt idx="17545">
                  <c:v>9.040833300000001</c:v>
                </c:pt>
                <c:pt idx="17546">
                  <c:v>6.8258332999999993</c:v>
                </c:pt>
                <c:pt idx="17547">
                  <c:v>8.4016667000000016</c:v>
                </c:pt>
                <c:pt idx="17548">
                  <c:v>7.0733332999999998</c:v>
                </c:pt>
                <c:pt idx="17549">
                  <c:v>7.1066666999999999</c:v>
                </c:pt>
                <c:pt idx="17550">
                  <c:v>5.1616666999999996</c:v>
                </c:pt>
                <c:pt idx="17551">
                  <c:v>7.6374999999999993</c:v>
                </c:pt>
                <c:pt idx="17552">
                  <c:v>5.18</c:v>
                </c:pt>
                <c:pt idx="17553">
                  <c:v>4.6983332999999989</c:v>
                </c:pt>
                <c:pt idx="17554">
                  <c:v>1.9383333</c:v>
                </c:pt>
                <c:pt idx="17555">
                  <c:v>1.8758332999999998</c:v>
                </c:pt>
                <c:pt idx="17556">
                  <c:v>3.1241667000000004</c:v>
                </c:pt>
                <c:pt idx="17557">
                  <c:v>3.9983333000000001</c:v>
                </c:pt>
                <c:pt idx="17558">
                  <c:v>4.5391667000000009</c:v>
                </c:pt>
                <c:pt idx="17559">
                  <c:v>3.4308332999999998</c:v>
                </c:pt>
                <c:pt idx="17560">
                  <c:v>1.2983332999999997</c:v>
                </c:pt>
                <c:pt idx="17561">
                  <c:v>2.0449999999999999</c:v>
                </c:pt>
                <c:pt idx="17562">
                  <c:v>5.2466667000000005</c:v>
                </c:pt>
                <c:pt idx="17563">
                  <c:v>8.0908333000000034</c:v>
                </c:pt>
                <c:pt idx="17564">
                  <c:v>9.6783332999999985</c:v>
                </c:pt>
                <c:pt idx="17565">
                  <c:v>10.15</c:v>
                </c:pt>
                <c:pt idx="17566">
                  <c:v>11.946667</c:v>
                </c:pt>
                <c:pt idx="17567">
                  <c:v>12.791666999999999</c:v>
                </c:pt>
                <c:pt idx="17568">
                  <c:v>13.983333</c:v>
                </c:pt>
                <c:pt idx="17569">
                  <c:v>14.324167000000001</c:v>
                </c:pt>
                <c:pt idx="17570">
                  <c:v>13.42</c:v>
                </c:pt>
                <c:pt idx="17571">
                  <c:v>10.1225</c:v>
                </c:pt>
                <c:pt idx="17572">
                  <c:v>4.3591667000000003</c:v>
                </c:pt>
                <c:pt idx="17573">
                  <c:v>5.4974999999999996</c:v>
                </c:pt>
                <c:pt idx="17574">
                  <c:v>4.3283332999999988</c:v>
                </c:pt>
                <c:pt idx="17575">
                  <c:v>4.4241666999999989</c:v>
                </c:pt>
                <c:pt idx="17576">
                  <c:v>6.4433332999999999</c:v>
                </c:pt>
                <c:pt idx="17577">
                  <c:v>6.3383333000000004</c:v>
                </c:pt>
                <c:pt idx="17578">
                  <c:v>5.1674999999999986</c:v>
                </c:pt>
                <c:pt idx="17579">
                  <c:v>5.1433333000000001</c:v>
                </c:pt>
                <c:pt idx="17580">
                  <c:v>3.4616666999999994</c:v>
                </c:pt>
                <c:pt idx="17581">
                  <c:v>3.4933333000000002</c:v>
                </c:pt>
                <c:pt idx="17582">
                  <c:v>2.9099999999999997</c:v>
                </c:pt>
                <c:pt idx="17583">
                  <c:v>2.7741666999999999</c:v>
                </c:pt>
                <c:pt idx="17584">
                  <c:v>2.3308332999999997</c:v>
                </c:pt>
                <c:pt idx="17585">
                  <c:v>3.5066666999999994</c:v>
                </c:pt>
                <c:pt idx="17586">
                  <c:v>12.492500000000001</c:v>
                </c:pt>
                <c:pt idx="17587">
                  <c:v>20.779167000000001</c:v>
                </c:pt>
                <c:pt idx="17588">
                  <c:v>20.340833</c:v>
                </c:pt>
                <c:pt idx="17589">
                  <c:v>22.386666999999996</c:v>
                </c:pt>
                <c:pt idx="17590">
                  <c:v>17.615832999999999</c:v>
                </c:pt>
                <c:pt idx="17591">
                  <c:v>7.5774999999999997</c:v>
                </c:pt>
                <c:pt idx="17592">
                  <c:v>6.4671428999999989</c:v>
                </c:pt>
                <c:pt idx="17597">
                  <c:v>8.2608333000000016</c:v>
                </c:pt>
                <c:pt idx="17598">
                  <c:v>7.004999999999999</c:v>
                </c:pt>
                <c:pt idx="17599">
                  <c:v>7.0983333000000002</c:v>
                </c:pt>
                <c:pt idx="17600">
                  <c:v>6.9141667</c:v>
                </c:pt>
                <c:pt idx="17601">
                  <c:v>7.9733333000000011</c:v>
                </c:pt>
                <c:pt idx="17602">
                  <c:v>9.0833333000000014</c:v>
                </c:pt>
                <c:pt idx="17603">
                  <c:v>9.1650000000000009</c:v>
                </c:pt>
                <c:pt idx="17604">
                  <c:v>9.0233333000000009</c:v>
                </c:pt>
                <c:pt idx="17605">
                  <c:v>13.074167000000001</c:v>
                </c:pt>
                <c:pt idx="17606">
                  <c:v>13.6075</c:v>
                </c:pt>
                <c:pt idx="17607">
                  <c:v>13.932500000000003</c:v>
                </c:pt>
                <c:pt idx="17608">
                  <c:v>13.504444000000001</c:v>
                </c:pt>
                <c:pt idx="17609">
                  <c:v>11.711666999999998</c:v>
                </c:pt>
                <c:pt idx="17610">
                  <c:v>11.82</c:v>
                </c:pt>
                <c:pt idx="17611">
                  <c:v>9.6266667000000012</c:v>
                </c:pt>
                <c:pt idx="17612">
                  <c:v>6.3958332999999987</c:v>
                </c:pt>
                <c:pt idx="17613">
                  <c:v>5.6424999999999992</c:v>
                </c:pt>
                <c:pt idx="17614">
                  <c:v>6.0958332999999989</c:v>
                </c:pt>
                <c:pt idx="17615">
                  <c:v>6.050833299999999</c:v>
                </c:pt>
                <c:pt idx="17616">
                  <c:v>5.3724999999999996</c:v>
                </c:pt>
                <c:pt idx="17617">
                  <c:v>4.7674999999999992</c:v>
                </c:pt>
                <c:pt idx="17618">
                  <c:v>3.2783333000000003</c:v>
                </c:pt>
                <c:pt idx="17619">
                  <c:v>1.4016666999999996</c:v>
                </c:pt>
                <c:pt idx="17620">
                  <c:v>1.5208332999999998</c:v>
                </c:pt>
                <c:pt idx="17621">
                  <c:v>2.0416666999999995</c:v>
                </c:pt>
                <c:pt idx="17622">
                  <c:v>0.93833332999999985</c:v>
                </c:pt>
                <c:pt idx="17623">
                  <c:v>0.59</c:v>
                </c:pt>
                <c:pt idx="17624">
                  <c:v>0.58000000000000007</c:v>
                </c:pt>
                <c:pt idx="17625">
                  <c:v>0.40416667000000006</c:v>
                </c:pt>
                <c:pt idx="17626">
                  <c:v>0.13833333000000003</c:v>
                </c:pt>
                <c:pt idx="17627">
                  <c:v>0.13666666999999996</c:v>
                </c:pt>
                <c:pt idx="17628">
                  <c:v>9.7500000000000017E-2</c:v>
                </c:pt>
                <c:pt idx="17629">
                  <c:v>6.9166667000000015E-2</c:v>
                </c:pt>
                <c:pt idx="17630">
                  <c:v>5.2500000000000005E-2</c:v>
                </c:pt>
                <c:pt idx="17631">
                  <c:v>0.14500000000000002</c:v>
                </c:pt>
                <c:pt idx="17632">
                  <c:v>0.41750000000000004</c:v>
                </c:pt>
                <c:pt idx="17633">
                  <c:v>1.0274999999999999</c:v>
                </c:pt>
                <c:pt idx="17634">
                  <c:v>2.2408333000000002</c:v>
                </c:pt>
                <c:pt idx="17635">
                  <c:v>3.8091667</c:v>
                </c:pt>
                <c:pt idx="17636">
                  <c:v>4.550833299999999</c:v>
                </c:pt>
                <c:pt idx="17637">
                  <c:v>5.1559999999999988</c:v>
                </c:pt>
                <c:pt idx="17638">
                  <c:v>4.7108333</c:v>
                </c:pt>
                <c:pt idx="17639">
                  <c:v>6.5941666999999988</c:v>
                </c:pt>
                <c:pt idx="17640">
                  <c:v>9.1175000000000015</c:v>
                </c:pt>
                <c:pt idx="17641">
                  <c:v>3.9391666999999995</c:v>
                </c:pt>
                <c:pt idx="17642">
                  <c:v>3.165</c:v>
                </c:pt>
                <c:pt idx="17643">
                  <c:v>2.8508332999999997</c:v>
                </c:pt>
                <c:pt idx="17644">
                  <c:v>2.5758332999999998</c:v>
                </c:pt>
                <c:pt idx="17645">
                  <c:v>2.2275000000000005</c:v>
                </c:pt>
                <c:pt idx="17646">
                  <c:v>1.2949999999999997</c:v>
                </c:pt>
                <c:pt idx="17647">
                  <c:v>0.33250000000000007</c:v>
                </c:pt>
                <c:pt idx="17648">
                  <c:v>0.61416667000000003</c:v>
                </c:pt>
                <c:pt idx="17649">
                  <c:v>0.75666666999999999</c:v>
                </c:pt>
                <c:pt idx="17650">
                  <c:v>1.0141666999999999</c:v>
                </c:pt>
                <c:pt idx="17651">
                  <c:v>0.49833333000000002</c:v>
                </c:pt>
                <c:pt idx="17652">
                  <c:v>0.22166666999999998</c:v>
                </c:pt>
                <c:pt idx="17653">
                  <c:v>0.3983333300000001</c:v>
                </c:pt>
                <c:pt idx="17654">
                  <c:v>0.23916667</c:v>
                </c:pt>
                <c:pt idx="17655">
                  <c:v>0.41083333</c:v>
                </c:pt>
                <c:pt idx="17656">
                  <c:v>1.06</c:v>
                </c:pt>
                <c:pt idx="17657">
                  <c:v>2.4908332999999998</c:v>
                </c:pt>
                <c:pt idx="17658">
                  <c:v>5.2691667000000004</c:v>
                </c:pt>
                <c:pt idx="17659">
                  <c:v>7.7133333000000004</c:v>
                </c:pt>
                <c:pt idx="17660">
                  <c:v>7.1274999999999986</c:v>
                </c:pt>
                <c:pt idx="17661">
                  <c:v>7.7916667000000013</c:v>
                </c:pt>
                <c:pt idx="17662">
                  <c:v>7.8599999999999994</c:v>
                </c:pt>
                <c:pt idx="17663">
                  <c:v>7.18</c:v>
                </c:pt>
                <c:pt idx="17664">
                  <c:v>4.6374999999999993</c:v>
                </c:pt>
                <c:pt idx="17665">
                  <c:v>3.42</c:v>
                </c:pt>
                <c:pt idx="17666">
                  <c:v>2.6433333000000006</c:v>
                </c:pt>
                <c:pt idx="17667">
                  <c:v>1.9550000000000001</c:v>
                </c:pt>
                <c:pt idx="17668">
                  <c:v>1.3466666999999999</c:v>
                </c:pt>
                <c:pt idx="17669">
                  <c:v>1.1825000000000001</c:v>
                </c:pt>
                <c:pt idx="17670">
                  <c:v>1.6691666999999997</c:v>
                </c:pt>
                <c:pt idx="17671">
                  <c:v>1.7474999999999998</c:v>
                </c:pt>
                <c:pt idx="17672">
                  <c:v>1.9400000000000002</c:v>
                </c:pt>
                <c:pt idx="17673">
                  <c:v>1.4833332999999997</c:v>
                </c:pt>
                <c:pt idx="17674">
                  <c:v>1.3183332999999997</c:v>
                </c:pt>
                <c:pt idx="17675">
                  <c:v>0.96833332999999988</c:v>
                </c:pt>
                <c:pt idx="17676">
                  <c:v>0.89</c:v>
                </c:pt>
                <c:pt idx="17677">
                  <c:v>1.2349999999999999</c:v>
                </c:pt>
                <c:pt idx="17678">
                  <c:v>1.3458332999999998</c:v>
                </c:pt>
                <c:pt idx="17679">
                  <c:v>0.91</c:v>
                </c:pt>
                <c:pt idx="17680">
                  <c:v>0.62666666999999998</c:v>
                </c:pt>
                <c:pt idx="17681">
                  <c:v>0.45416667000000011</c:v>
                </c:pt>
                <c:pt idx="17682">
                  <c:v>1.3149999999999997</c:v>
                </c:pt>
                <c:pt idx="17683">
                  <c:v>2.7891667000000004</c:v>
                </c:pt>
                <c:pt idx="17684">
                  <c:v>5.01</c:v>
                </c:pt>
                <c:pt idx="17685">
                  <c:v>6.1241666999999991</c:v>
                </c:pt>
                <c:pt idx="17686">
                  <c:v>5.1458332999999987</c:v>
                </c:pt>
                <c:pt idx="17687">
                  <c:v>4.857499999999999</c:v>
                </c:pt>
                <c:pt idx="17688">
                  <c:v>7.7074999999999996</c:v>
                </c:pt>
                <c:pt idx="17689">
                  <c:v>5.9041667000000002</c:v>
                </c:pt>
                <c:pt idx="17690">
                  <c:v>7.55</c:v>
                </c:pt>
                <c:pt idx="17691">
                  <c:v>6.1991667000000001</c:v>
                </c:pt>
                <c:pt idx="17692">
                  <c:v>6.4391667000000012</c:v>
                </c:pt>
                <c:pt idx="17693">
                  <c:v>6.1608332999999993</c:v>
                </c:pt>
                <c:pt idx="17694">
                  <c:v>4.800833299999999</c:v>
                </c:pt>
                <c:pt idx="17695">
                  <c:v>2.9816666999999994</c:v>
                </c:pt>
                <c:pt idx="17696">
                  <c:v>2.6324999999999994</c:v>
                </c:pt>
                <c:pt idx="17697">
                  <c:v>2.1124999999999994</c:v>
                </c:pt>
                <c:pt idx="17698">
                  <c:v>1.2041666999999998</c:v>
                </c:pt>
                <c:pt idx="17699">
                  <c:v>0.92500000000000004</c:v>
                </c:pt>
                <c:pt idx="17700">
                  <c:v>1.9624999999999999</c:v>
                </c:pt>
                <c:pt idx="17701">
                  <c:v>0.76333333000000003</c:v>
                </c:pt>
                <c:pt idx="17702">
                  <c:v>0.45333332999999998</c:v>
                </c:pt>
                <c:pt idx="17703">
                  <c:v>0.41000000000000003</c:v>
                </c:pt>
                <c:pt idx="17704">
                  <c:v>0.48416667000000008</c:v>
                </c:pt>
                <c:pt idx="17705">
                  <c:v>1.9100000000000001</c:v>
                </c:pt>
                <c:pt idx="17706">
                  <c:v>5.9749999999999996</c:v>
                </c:pt>
                <c:pt idx="17707">
                  <c:v>6.9041667000000002</c:v>
                </c:pt>
                <c:pt idx="17708">
                  <c:v>7.761666700000001</c:v>
                </c:pt>
                <c:pt idx="17709">
                  <c:v>7.4624999999999995</c:v>
                </c:pt>
                <c:pt idx="17710">
                  <c:v>7.4574999999999996</c:v>
                </c:pt>
                <c:pt idx="17711">
                  <c:v>7.5858333</c:v>
                </c:pt>
                <c:pt idx="17712">
                  <c:v>7.3199999999999994</c:v>
                </c:pt>
                <c:pt idx="17713">
                  <c:v>6.99</c:v>
                </c:pt>
                <c:pt idx="17714">
                  <c:v>6.5033333000000004</c:v>
                </c:pt>
                <c:pt idx="17715">
                  <c:v>5.0091666999999998</c:v>
                </c:pt>
                <c:pt idx="17716">
                  <c:v>3.7241667000000005</c:v>
                </c:pt>
                <c:pt idx="17717">
                  <c:v>3.3833333000000003</c:v>
                </c:pt>
                <c:pt idx="17718">
                  <c:v>2.665</c:v>
                </c:pt>
                <c:pt idx="17719">
                  <c:v>2.7741666999999999</c:v>
                </c:pt>
                <c:pt idx="17720">
                  <c:v>3.2650000000000001</c:v>
                </c:pt>
                <c:pt idx="17721">
                  <c:v>3.9658332999999999</c:v>
                </c:pt>
                <c:pt idx="17722">
                  <c:v>3.8208332999999999</c:v>
                </c:pt>
                <c:pt idx="17723">
                  <c:v>2.2966666999999994</c:v>
                </c:pt>
                <c:pt idx="17724">
                  <c:v>1.1416666999999998</c:v>
                </c:pt>
                <c:pt idx="17725">
                  <c:v>0.24750000000000003</c:v>
                </c:pt>
                <c:pt idx="17726">
                  <c:v>5.8333333000000008E-2</c:v>
                </c:pt>
                <c:pt idx="17727">
                  <c:v>0.18000000000000002</c:v>
                </c:pt>
                <c:pt idx="17728">
                  <c:v>1.9491666999999997</c:v>
                </c:pt>
                <c:pt idx="17729">
                  <c:v>5.3449999999999989</c:v>
                </c:pt>
                <c:pt idx="17730">
                  <c:v>6.4608333</c:v>
                </c:pt>
                <c:pt idx="17731">
                  <c:v>6.8983333</c:v>
                </c:pt>
                <c:pt idx="17732">
                  <c:v>7.6391666999999996</c:v>
                </c:pt>
                <c:pt idx="17733">
                  <c:v>9.6375000000000011</c:v>
                </c:pt>
                <c:pt idx="17734">
                  <c:v>11.545</c:v>
                </c:pt>
                <c:pt idx="17735">
                  <c:v>9.7791667000000011</c:v>
                </c:pt>
                <c:pt idx="17736">
                  <c:v>5.4766667000000018</c:v>
                </c:pt>
                <c:pt idx="17737">
                  <c:v>3.5158332999999997</c:v>
                </c:pt>
                <c:pt idx="17738">
                  <c:v>3.1825000000000001</c:v>
                </c:pt>
                <c:pt idx="17739">
                  <c:v>2.7650000000000001</c:v>
                </c:pt>
                <c:pt idx="17740">
                  <c:v>1.7249999999999999</c:v>
                </c:pt>
                <c:pt idx="17741">
                  <c:v>0.76250000000000007</c:v>
                </c:pt>
                <c:pt idx="17742">
                  <c:v>0.32583333000000003</c:v>
                </c:pt>
                <c:pt idx="17743">
                  <c:v>1.9166666999999998E-2</c:v>
                </c:pt>
                <c:pt idx="17744">
                  <c:v>6.083333300000001E-2</c:v>
                </c:pt>
                <c:pt idx="17745">
                  <c:v>3.4166666999999998E-2</c:v>
                </c:pt>
                <c:pt idx="17746">
                  <c:v>0.42083333000000001</c:v>
                </c:pt>
                <c:pt idx="17747">
                  <c:v>6.5833332999999994E-2</c:v>
                </c:pt>
                <c:pt idx="17748">
                  <c:v>7.2500000000000009E-2</c:v>
                </c:pt>
                <c:pt idx="17749">
                  <c:v>2.3333333000000005E-2</c:v>
                </c:pt>
                <c:pt idx="17750">
                  <c:v>1.1666667E-2</c:v>
                </c:pt>
                <c:pt idx="17751">
                  <c:v>1.4166666999999999E-2</c:v>
                </c:pt>
                <c:pt idx="17752">
                  <c:v>9.2500000000000027E-2</c:v>
                </c:pt>
                <c:pt idx="17753">
                  <c:v>0.51500000000000001</c:v>
                </c:pt>
                <c:pt idx="17754">
                  <c:v>1.6108332999999997</c:v>
                </c:pt>
                <c:pt idx="17755">
                  <c:v>2.3549999999999995</c:v>
                </c:pt>
                <c:pt idx="17756">
                  <c:v>5.2316667000000008</c:v>
                </c:pt>
                <c:pt idx="17757">
                  <c:v>6.4416667000000007</c:v>
                </c:pt>
                <c:pt idx="17758">
                  <c:v>7.3283332999999988</c:v>
                </c:pt>
                <c:pt idx="17759">
                  <c:v>7.096666700000001</c:v>
                </c:pt>
                <c:pt idx="17760">
                  <c:v>8.5066667000000002</c:v>
                </c:pt>
                <c:pt idx="17761">
                  <c:v>7.1899999999999995</c:v>
                </c:pt>
                <c:pt idx="17762">
                  <c:v>3.9766666999999996</c:v>
                </c:pt>
                <c:pt idx="17763">
                  <c:v>2.5041666999999999</c:v>
                </c:pt>
                <c:pt idx="17764">
                  <c:v>1.8608332999999997</c:v>
                </c:pt>
                <c:pt idx="17765">
                  <c:v>2.0708332999999999</c:v>
                </c:pt>
                <c:pt idx="17766">
                  <c:v>3.0658333</c:v>
                </c:pt>
                <c:pt idx="17767">
                  <c:v>4.1666667000000004</c:v>
                </c:pt>
                <c:pt idx="17768">
                  <c:v>3.6458333000000001</c:v>
                </c:pt>
                <c:pt idx="17769">
                  <c:v>2.4116666999999996</c:v>
                </c:pt>
                <c:pt idx="17770">
                  <c:v>2.1208333000000001</c:v>
                </c:pt>
                <c:pt idx="17771">
                  <c:v>2.2999999999999998</c:v>
                </c:pt>
                <c:pt idx="17772">
                  <c:v>2.6833333000000006</c:v>
                </c:pt>
                <c:pt idx="17773">
                  <c:v>3.2658333000000002</c:v>
                </c:pt>
                <c:pt idx="17774">
                  <c:v>10.803333</c:v>
                </c:pt>
                <c:pt idx="17775">
                  <c:v>10.501667000000001</c:v>
                </c:pt>
                <c:pt idx="17776">
                  <c:v>8.0566667000000027</c:v>
                </c:pt>
                <c:pt idx="17777">
                  <c:v>7.0183333000000001</c:v>
                </c:pt>
                <c:pt idx="17778">
                  <c:v>8.1491666999999985</c:v>
                </c:pt>
                <c:pt idx="17779">
                  <c:v>9.4650000000000034</c:v>
                </c:pt>
                <c:pt idx="17780">
                  <c:v>11.443333000000001</c:v>
                </c:pt>
                <c:pt idx="17781">
                  <c:v>10.576667</c:v>
                </c:pt>
                <c:pt idx="17782">
                  <c:v>10.909167</c:v>
                </c:pt>
                <c:pt idx="17783">
                  <c:v>11.741666999999998</c:v>
                </c:pt>
                <c:pt idx="17784">
                  <c:v>11.11</c:v>
                </c:pt>
                <c:pt idx="17785">
                  <c:v>8.61</c:v>
                </c:pt>
                <c:pt idx="17786">
                  <c:v>8.1025000000000027</c:v>
                </c:pt>
                <c:pt idx="17787">
                  <c:v>4.0691667000000002</c:v>
                </c:pt>
                <c:pt idx="17788">
                  <c:v>3.1108332999999999</c:v>
                </c:pt>
                <c:pt idx="17789">
                  <c:v>5.0750000000000002</c:v>
                </c:pt>
                <c:pt idx="17790">
                  <c:v>6.5783332999999997</c:v>
                </c:pt>
                <c:pt idx="17791">
                  <c:v>7.0458333</c:v>
                </c:pt>
                <c:pt idx="17792">
                  <c:v>5.7441667000000001</c:v>
                </c:pt>
                <c:pt idx="17793">
                  <c:v>5.2116667000000012</c:v>
                </c:pt>
                <c:pt idx="17794">
                  <c:v>3.9858332999999999</c:v>
                </c:pt>
                <c:pt idx="17795">
                  <c:v>1.8</c:v>
                </c:pt>
                <c:pt idx="17796">
                  <c:v>2.0366666999999996</c:v>
                </c:pt>
                <c:pt idx="17797">
                  <c:v>2.5958332999999998</c:v>
                </c:pt>
                <c:pt idx="17798">
                  <c:v>3.9858332999999999</c:v>
                </c:pt>
                <c:pt idx="17799">
                  <c:v>4.2524999999999995</c:v>
                </c:pt>
                <c:pt idx="17800">
                  <c:v>4.9391667000000012</c:v>
                </c:pt>
                <c:pt idx="17801">
                  <c:v>4.9758332999999997</c:v>
                </c:pt>
                <c:pt idx="17802">
                  <c:v>4.8924999999999992</c:v>
                </c:pt>
                <c:pt idx="17803">
                  <c:v>4.7816667000000006</c:v>
                </c:pt>
                <c:pt idx="17804">
                  <c:v>3.9708332999999998</c:v>
                </c:pt>
                <c:pt idx="17805">
                  <c:v>2.6025</c:v>
                </c:pt>
                <c:pt idx="17806">
                  <c:v>3.7133333000000004</c:v>
                </c:pt>
                <c:pt idx="17807">
                  <c:v>4.0308333000000003</c:v>
                </c:pt>
                <c:pt idx="17808">
                  <c:v>4.0408333000000001</c:v>
                </c:pt>
                <c:pt idx="17809">
                  <c:v>4.9708332999999998</c:v>
                </c:pt>
                <c:pt idx="17810">
                  <c:v>3.9658332999999999</c:v>
                </c:pt>
                <c:pt idx="17811">
                  <c:v>3.13</c:v>
                </c:pt>
                <c:pt idx="17812">
                  <c:v>3.1591667000000001</c:v>
                </c:pt>
                <c:pt idx="17813">
                  <c:v>2.4966666999999996</c:v>
                </c:pt>
                <c:pt idx="17814">
                  <c:v>2.9899999999999998</c:v>
                </c:pt>
                <c:pt idx="17815">
                  <c:v>3.4633333000000004</c:v>
                </c:pt>
                <c:pt idx="17816">
                  <c:v>2.8908332999999997</c:v>
                </c:pt>
                <c:pt idx="17817">
                  <c:v>3.08</c:v>
                </c:pt>
                <c:pt idx="17818">
                  <c:v>2.7324999999999995</c:v>
                </c:pt>
                <c:pt idx="17819">
                  <c:v>2.3916666999999996</c:v>
                </c:pt>
                <c:pt idx="17820">
                  <c:v>2.7941666999999999</c:v>
                </c:pt>
                <c:pt idx="17821">
                  <c:v>3.5674999999999999</c:v>
                </c:pt>
                <c:pt idx="17822">
                  <c:v>2.5358332999999997</c:v>
                </c:pt>
                <c:pt idx="17823">
                  <c:v>2.2041667000000005</c:v>
                </c:pt>
                <c:pt idx="17824">
                  <c:v>2.8899999999999997</c:v>
                </c:pt>
                <c:pt idx="17825">
                  <c:v>3.0458333</c:v>
                </c:pt>
                <c:pt idx="17826">
                  <c:v>4.3474999999999993</c:v>
                </c:pt>
                <c:pt idx="17827">
                  <c:v>5.409166700000001</c:v>
                </c:pt>
                <c:pt idx="17828">
                  <c:v>7.0616667000000009</c:v>
                </c:pt>
                <c:pt idx="17829">
                  <c:v>6.7041667</c:v>
                </c:pt>
                <c:pt idx="17830">
                  <c:v>6.2283333000000001</c:v>
                </c:pt>
                <c:pt idx="17831">
                  <c:v>5.2066667000000013</c:v>
                </c:pt>
                <c:pt idx="17832">
                  <c:v>4.0458333</c:v>
                </c:pt>
                <c:pt idx="17833">
                  <c:v>4.3816667000000011</c:v>
                </c:pt>
                <c:pt idx="17834">
                  <c:v>4.375</c:v>
                </c:pt>
                <c:pt idx="17835">
                  <c:v>1.7991666999999998</c:v>
                </c:pt>
                <c:pt idx="17836">
                  <c:v>1.6775</c:v>
                </c:pt>
                <c:pt idx="17837">
                  <c:v>1.9908333</c:v>
                </c:pt>
                <c:pt idx="17838">
                  <c:v>1.3666666999999997</c:v>
                </c:pt>
                <c:pt idx="17839">
                  <c:v>2.6116666999999993</c:v>
                </c:pt>
                <c:pt idx="17840">
                  <c:v>2.5175000000000001</c:v>
                </c:pt>
                <c:pt idx="17841">
                  <c:v>2.3783333</c:v>
                </c:pt>
                <c:pt idx="17842">
                  <c:v>2.6549999999999998</c:v>
                </c:pt>
                <c:pt idx="17843">
                  <c:v>4.1458332999999987</c:v>
                </c:pt>
                <c:pt idx="17844">
                  <c:v>4.0374999999999996</c:v>
                </c:pt>
                <c:pt idx="17845">
                  <c:v>1.5741666999999997</c:v>
                </c:pt>
                <c:pt idx="17846">
                  <c:v>1.6191666999999998</c:v>
                </c:pt>
                <c:pt idx="17847">
                  <c:v>2.5625</c:v>
                </c:pt>
                <c:pt idx="17848">
                  <c:v>2.4108332999999997</c:v>
                </c:pt>
                <c:pt idx="17849">
                  <c:v>2.0283333000000003</c:v>
                </c:pt>
                <c:pt idx="17850">
                  <c:v>2.5233333000000004</c:v>
                </c:pt>
                <c:pt idx="17851">
                  <c:v>5.0024999999999995</c:v>
                </c:pt>
                <c:pt idx="17852">
                  <c:v>6.613333299999999</c:v>
                </c:pt>
                <c:pt idx="17853">
                  <c:v>8.0491666999999989</c:v>
                </c:pt>
                <c:pt idx="17854">
                  <c:v>9.0433332999999987</c:v>
                </c:pt>
                <c:pt idx="17855">
                  <c:v>8.9283332999999985</c:v>
                </c:pt>
                <c:pt idx="17856">
                  <c:v>7.0666666999999999</c:v>
                </c:pt>
                <c:pt idx="17857">
                  <c:v>5.8649999999999993</c:v>
                </c:pt>
                <c:pt idx="17858">
                  <c:v>11.219999999999999</c:v>
                </c:pt>
                <c:pt idx="17859">
                  <c:v>7.3733332999999996</c:v>
                </c:pt>
                <c:pt idx="17860">
                  <c:v>2.1991667000000001</c:v>
                </c:pt>
                <c:pt idx="17861">
                  <c:v>2.7324999999999995</c:v>
                </c:pt>
                <c:pt idx="17862">
                  <c:v>1.8033332999999998</c:v>
                </c:pt>
                <c:pt idx="17863">
                  <c:v>1.085</c:v>
                </c:pt>
                <c:pt idx="17864">
                  <c:v>1.1858332999999999</c:v>
                </c:pt>
                <c:pt idx="17865">
                  <c:v>0.84750000000000003</c:v>
                </c:pt>
                <c:pt idx="17866">
                  <c:v>1.5549999999999997</c:v>
                </c:pt>
                <c:pt idx="17867">
                  <c:v>1.6300000000000001</c:v>
                </c:pt>
                <c:pt idx="17868">
                  <c:v>2.2725</c:v>
                </c:pt>
                <c:pt idx="17869">
                  <c:v>2.7516666999999995</c:v>
                </c:pt>
                <c:pt idx="17870">
                  <c:v>2.1524999999999994</c:v>
                </c:pt>
                <c:pt idx="17871">
                  <c:v>1.4824999999999997</c:v>
                </c:pt>
                <c:pt idx="17872">
                  <c:v>1.6208332999999997</c:v>
                </c:pt>
                <c:pt idx="17873">
                  <c:v>2.4083333000000002</c:v>
                </c:pt>
                <c:pt idx="17874">
                  <c:v>3.8883333000000002</c:v>
                </c:pt>
                <c:pt idx="17875">
                  <c:v>5.415</c:v>
                </c:pt>
                <c:pt idx="17876">
                  <c:v>5.7783332999999999</c:v>
                </c:pt>
                <c:pt idx="17877">
                  <c:v>6.1458332999999987</c:v>
                </c:pt>
                <c:pt idx="17878">
                  <c:v>8.0708333000000003</c:v>
                </c:pt>
                <c:pt idx="17879">
                  <c:v>5.2924999999999995</c:v>
                </c:pt>
                <c:pt idx="17880">
                  <c:v>5.5791667000000009</c:v>
                </c:pt>
                <c:pt idx="17881">
                  <c:v>4.7824999999999998</c:v>
                </c:pt>
                <c:pt idx="17882">
                  <c:v>3.5724999999999993</c:v>
                </c:pt>
                <c:pt idx="17883">
                  <c:v>3.1458333000000001</c:v>
                </c:pt>
                <c:pt idx="17884">
                  <c:v>1.9333332999999997</c:v>
                </c:pt>
                <c:pt idx="17885">
                  <c:v>3.5175000000000001</c:v>
                </c:pt>
                <c:pt idx="17886">
                  <c:v>4.2516667000000012</c:v>
                </c:pt>
                <c:pt idx="17887">
                  <c:v>8.9266667000000002</c:v>
                </c:pt>
                <c:pt idx="17888">
                  <c:v>12.7875</c:v>
                </c:pt>
                <c:pt idx="17889">
                  <c:v>10.644166999999999</c:v>
                </c:pt>
                <c:pt idx="17890">
                  <c:v>7.9341666999999996</c:v>
                </c:pt>
                <c:pt idx="17891">
                  <c:v>6.7316667000000008</c:v>
                </c:pt>
                <c:pt idx="17892">
                  <c:v>7.7708332999999996</c:v>
                </c:pt>
                <c:pt idx="17893">
                  <c:v>7.9933332999999998</c:v>
                </c:pt>
                <c:pt idx="17894">
                  <c:v>8.1891667000000012</c:v>
                </c:pt>
                <c:pt idx="17895">
                  <c:v>7.9616667000000012</c:v>
                </c:pt>
                <c:pt idx="17896">
                  <c:v>9.129166699999999</c:v>
                </c:pt>
                <c:pt idx="17897">
                  <c:v>7.0166667000000009</c:v>
                </c:pt>
                <c:pt idx="17898">
                  <c:v>5.7374999999999998</c:v>
                </c:pt>
                <c:pt idx="17899">
                  <c:v>7.4424999999999999</c:v>
                </c:pt>
                <c:pt idx="17900">
                  <c:v>8.7877777999999989</c:v>
                </c:pt>
                <c:pt idx="17901">
                  <c:v>10.386000000000003</c:v>
                </c:pt>
                <c:pt idx="17902">
                  <c:v>8.2625000000000028</c:v>
                </c:pt>
                <c:pt idx="17903">
                  <c:v>10.411667</c:v>
                </c:pt>
                <c:pt idx="17904">
                  <c:v>8.5450000000000017</c:v>
                </c:pt>
                <c:pt idx="17905">
                  <c:v>6.255833299999999</c:v>
                </c:pt>
                <c:pt idx="17906">
                  <c:v>6.2574999999999994</c:v>
                </c:pt>
                <c:pt idx="17907">
                  <c:v>4.1841666999999987</c:v>
                </c:pt>
                <c:pt idx="17908">
                  <c:v>3.3583333</c:v>
                </c:pt>
                <c:pt idx="17909">
                  <c:v>2.71</c:v>
                </c:pt>
                <c:pt idx="17910">
                  <c:v>1.37</c:v>
                </c:pt>
                <c:pt idx="17911">
                  <c:v>1.6041666999999997</c:v>
                </c:pt>
                <c:pt idx="17912">
                  <c:v>0.74583332999999996</c:v>
                </c:pt>
                <c:pt idx="17913">
                  <c:v>0.99083332999999985</c:v>
                </c:pt>
                <c:pt idx="17914">
                  <c:v>0.59666666999999973</c:v>
                </c:pt>
                <c:pt idx="17915">
                  <c:v>1.0249999999999997</c:v>
                </c:pt>
                <c:pt idx="17916">
                  <c:v>1.5649999999999997</c:v>
                </c:pt>
                <c:pt idx="17917">
                  <c:v>1.7074999999999998</c:v>
                </c:pt>
                <c:pt idx="17918">
                  <c:v>1.8916666999999998</c:v>
                </c:pt>
                <c:pt idx="17919">
                  <c:v>1.7366666999999998</c:v>
                </c:pt>
                <c:pt idx="17920">
                  <c:v>2.0949999999999998</c:v>
                </c:pt>
                <c:pt idx="17921">
                  <c:v>3.3058332999999998</c:v>
                </c:pt>
                <c:pt idx="17922">
                  <c:v>4.9908333000000002</c:v>
                </c:pt>
                <c:pt idx="17923">
                  <c:v>7.2008333000000002</c:v>
                </c:pt>
                <c:pt idx="17924">
                  <c:v>7.7566667000000011</c:v>
                </c:pt>
                <c:pt idx="17925">
                  <c:v>7.5808333000000001</c:v>
                </c:pt>
                <c:pt idx="17926">
                  <c:v>7.5350000000000001</c:v>
                </c:pt>
                <c:pt idx="17927">
                  <c:v>8.4450000000000003</c:v>
                </c:pt>
                <c:pt idx="17928">
                  <c:v>8.1541667000000011</c:v>
                </c:pt>
                <c:pt idx="17929">
                  <c:v>8.2183332999999994</c:v>
                </c:pt>
                <c:pt idx="17930">
                  <c:v>8.625</c:v>
                </c:pt>
                <c:pt idx="17931">
                  <c:v>7.4566667000000013</c:v>
                </c:pt>
                <c:pt idx="17932">
                  <c:v>6.1441666999999995</c:v>
                </c:pt>
                <c:pt idx="17933">
                  <c:v>5.0141666999999988</c:v>
                </c:pt>
                <c:pt idx="17934">
                  <c:v>5.91</c:v>
                </c:pt>
                <c:pt idx="17935">
                  <c:v>5.6174999999999988</c:v>
                </c:pt>
                <c:pt idx="17936">
                  <c:v>2.4016666999999994</c:v>
                </c:pt>
                <c:pt idx="17937">
                  <c:v>1.7791666999999998</c:v>
                </c:pt>
                <c:pt idx="17938">
                  <c:v>2.4408333</c:v>
                </c:pt>
                <c:pt idx="17939">
                  <c:v>3.0825</c:v>
                </c:pt>
                <c:pt idx="17940">
                  <c:v>3.4058332999999998</c:v>
                </c:pt>
                <c:pt idx="17941">
                  <c:v>2.3024999999999998</c:v>
                </c:pt>
                <c:pt idx="17942">
                  <c:v>1.5566666999999998</c:v>
                </c:pt>
                <c:pt idx="17943">
                  <c:v>1.1900000000000002</c:v>
                </c:pt>
                <c:pt idx="17944">
                  <c:v>2.6741666999999998</c:v>
                </c:pt>
                <c:pt idx="17945">
                  <c:v>4.4608333</c:v>
                </c:pt>
                <c:pt idx="17946">
                  <c:v>5.0383332999999997</c:v>
                </c:pt>
                <c:pt idx="17947">
                  <c:v>4.964999999999999</c:v>
                </c:pt>
                <c:pt idx="17948">
                  <c:v>5.6199999999999992</c:v>
                </c:pt>
                <c:pt idx="17949">
                  <c:v>6.6841666999999987</c:v>
                </c:pt>
                <c:pt idx="17950">
                  <c:v>7.2183333000000003</c:v>
                </c:pt>
                <c:pt idx="17951">
                  <c:v>7.8991667000000003</c:v>
                </c:pt>
                <c:pt idx="17952">
                  <c:v>7.2</c:v>
                </c:pt>
                <c:pt idx="17953">
                  <c:v>4.6724999999999994</c:v>
                </c:pt>
                <c:pt idx="17954">
                  <c:v>5.909166700000001</c:v>
                </c:pt>
                <c:pt idx="17955">
                  <c:v>5.4749999999999996</c:v>
                </c:pt>
                <c:pt idx="17956">
                  <c:v>3.7075000000000005</c:v>
                </c:pt>
                <c:pt idx="17957">
                  <c:v>3.74</c:v>
                </c:pt>
                <c:pt idx="17958">
                  <c:v>4.3724999999999996</c:v>
                </c:pt>
                <c:pt idx="17959">
                  <c:v>3.7508333</c:v>
                </c:pt>
                <c:pt idx="17960">
                  <c:v>1.2041666999999998</c:v>
                </c:pt>
                <c:pt idx="17961">
                  <c:v>0.99833332999999991</c:v>
                </c:pt>
                <c:pt idx="17962">
                  <c:v>0.71416667</c:v>
                </c:pt>
                <c:pt idx="17963">
                  <c:v>0.75166666999999998</c:v>
                </c:pt>
                <c:pt idx="17964">
                  <c:v>0.90333332999999993</c:v>
                </c:pt>
                <c:pt idx="17965">
                  <c:v>0.90249999999999997</c:v>
                </c:pt>
                <c:pt idx="17966">
                  <c:v>1.3658332999999998</c:v>
                </c:pt>
                <c:pt idx="17967">
                  <c:v>1.4</c:v>
                </c:pt>
                <c:pt idx="17968">
                  <c:v>2.3458332999999998</c:v>
                </c:pt>
                <c:pt idx="17969">
                  <c:v>4.3733332999999996</c:v>
                </c:pt>
                <c:pt idx="17970">
                  <c:v>6.068333299999999</c:v>
                </c:pt>
                <c:pt idx="17971">
                  <c:v>7.7124999999999995</c:v>
                </c:pt>
                <c:pt idx="17972">
                  <c:v>6.1441666999999995</c:v>
                </c:pt>
                <c:pt idx="17973">
                  <c:v>6.0324999999999998</c:v>
                </c:pt>
                <c:pt idx="17974">
                  <c:v>6.550833299999999</c:v>
                </c:pt>
                <c:pt idx="17975">
                  <c:v>5.9416667000000007</c:v>
                </c:pt>
                <c:pt idx="17976">
                  <c:v>3.3716666999999996</c:v>
                </c:pt>
                <c:pt idx="17977">
                  <c:v>2.7633333000000007</c:v>
                </c:pt>
                <c:pt idx="17978">
                  <c:v>2.29</c:v>
                </c:pt>
                <c:pt idx="17979">
                  <c:v>2.2283333000000005</c:v>
                </c:pt>
                <c:pt idx="17980">
                  <c:v>2.8333333000000001</c:v>
                </c:pt>
                <c:pt idx="17981">
                  <c:v>5.3266666999999996</c:v>
                </c:pt>
                <c:pt idx="17982">
                  <c:v>5.78</c:v>
                </c:pt>
                <c:pt idx="17983">
                  <c:v>5.57</c:v>
                </c:pt>
                <c:pt idx="17984">
                  <c:v>6.0916667000000011</c:v>
                </c:pt>
                <c:pt idx="17985">
                  <c:v>6.9924999999999997</c:v>
                </c:pt>
                <c:pt idx="17986">
                  <c:v>7.0233333</c:v>
                </c:pt>
                <c:pt idx="17987">
                  <c:v>6.7016667000000005</c:v>
                </c:pt>
                <c:pt idx="17988">
                  <c:v>6.1749999999999989</c:v>
                </c:pt>
                <c:pt idx="17989">
                  <c:v>5.7700000000000005</c:v>
                </c:pt>
                <c:pt idx="17990">
                  <c:v>4.3316667000000013</c:v>
                </c:pt>
                <c:pt idx="17991">
                  <c:v>4.4941667000000001</c:v>
                </c:pt>
                <c:pt idx="17992">
                  <c:v>3.4699999999999998</c:v>
                </c:pt>
                <c:pt idx="17993">
                  <c:v>5.7791667000000011</c:v>
                </c:pt>
                <c:pt idx="17994">
                  <c:v>4.0858333</c:v>
                </c:pt>
                <c:pt idx="17995">
                  <c:v>7.2474999999999996</c:v>
                </c:pt>
                <c:pt idx="17996">
                  <c:v>6.6266667000000004</c:v>
                </c:pt>
                <c:pt idx="17997">
                  <c:v>7.005833299999999</c:v>
                </c:pt>
                <c:pt idx="17998">
                  <c:v>5.5791667000000009</c:v>
                </c:pt>
                <c:pt idx="17999">
                  <c:v>7.0216666999999999</c:v>
                </c:pt>
                <c:pt idx="18000">
                  <c:v>8.7399999999999984</c:v>
                </c:pt>
                <c:pt idx="18001">
                  <c:v>10.975000000000001</c:v>
                </c:pt>
                <c:pt idx="18002">
                  <c:v>9.2850000000000001</c:v>
                </c:pt>
                <c:pt idx="18003">
                  <c:v>5.1958332999999994</c:v>
                </c:pt>
                <c:pt idx="18004">
                  <c:v>1.4966666999999998</c:v>
                </c:pt>
                <c:pt idx="18005">
                  <c:v>2.27</c:v>
                </c:pt>
                <c:pt idx="18006">
                  <c:v>2.3275000000000001</c:v>
                </c:pt>
                <c:pt idx="18007">
                  <c:v>1.6358332999999998</c:v>
                </c:pt>
                <c:pt idx="18008">
                  <c:v>1.54</c:v>
                </c:pt>
                <c:pt idx="18009">
                  <c:v>1.5708332999999999</c:v>
                </c:pt>
                <c:pt idx="18010">
                  <c:v>0.98083332999999973</c:v>
                </c:pt>
                <c:pt idx="18011">
                  <c:v>1.9733333</c:v>
                </c:pt>
                <c:pt idx="18012">
                  <c:v>1.9616666999999999</c:v>
                </c:pt>
                <c:pt idx="18013">
                  <c:v>2.2566666999999994</c:v>
                </c:pt>
                <c:pt idx="18014">
                  <c:v>3.336666699999999</c:v>
                </c:pt>
                <c:pt idx="18015">
                  <c:v>4.300833299999999</c:v>
                </c:pt>
                <c:pt idx="18016">
                  <c:v>2.2574999999999998</c:v>
                </c:pt>
                <c:pt idx="18017">
                  <c:v>1.0908332999999997</c:v>
                </c:pt>
                <c:pt idx="18018">
                  <c:v>5.4483332999999998</c:v>
                </c:pt>
                <c:pt idx="18019">
                  <c:v>11.328333000000001</c:v>
                </c:pt>
                <c:pt idx="18020">
                  <c:v>26.129166999999999</c:v>
                </c:pt>
                <c:pt idx="18021">
                  <c:v>34.561666999999993</c:v>
                </c:pt>
                <c:pt idx="18022">
                  <c:v>37.120833000000012</c:v>
                </c:pt>
                <c:pt idx="18023">
                  <c:v>41.688333000000007</c:v>
                </c:pt>
                <c:pt idx="18024">
                  <c:v>50.960833000000001</c:v>
                </c:pt>
                <c:pt idx="18025">
                  <c:v>54.597500000000004</c:v>
                </c:pt>
                <c:pt idx="18026">
                  <c:v>50.321666999999998</c:v>
                </c:pt>
                <c:pt idx="18027">
                  <c:v>45.212500000000006</c:v>
                </c:pt>
                <c:pt idx="18028">
                  <c:v>10.484167000000001</c:v>
                </c:pt>
                <c:pt idx="18029">
                  <c:v>5.8333332999999996</c:v>
                </c:pt>
                <c:pt idx="18030">
                  <c:v>5.4349999999999996</c:v>
                </c:pt>
                <c:pt idx="18031">
                  <c:v>4.3658332999999994</c:v>
                </c:pt>
                <c:pt idx="18032">
                  <c:v>4.113333299999999</c:v>
                </c:pt>
                <c:pt idx="18033">
                  <c:v>3.2</c:v>
                </c:pt>
                <c:pt idx="18034">
                  <c:v>2.5858333</c:v>
                </c:pt>
                <c:pt idx="18035">
                  <c:v>1.4716666999999997</c:v>
                </c:pt>
                <c:pt idx="18036">
                  <c:v>0.75500000000000012</c:v>
                </c:pt>
                <c:pt idx="18037">
                  <c:v>0.48833333000000001</c:v>
                </c:pt>
                <c:pt idx="18038">
                  <c:v>0.44</c:v>
                </c:pt>
                <c:pt idx="18039">
                  <c:v>0.21916667000000001</c:v>
                </c:pt>
                <c:pt idx="18040">
                  <c:v>0.53749999999999998</c:v>
                </c:pt>
                <c:pt idx="18041">
                  <c:v>1.6908333</c:v>
                </c:pt>
                <c:pt idx="18042">
                  <c:v>3.9124999999999996</c:v>
                </c:pt>
                <c:pt idx="18043">
                  <c:v>4.3583333</c:v>
                </c:pt>
                <c:pt idx="18044">
                  <c:v>5.9241666999999989</c:v>
                </c:pt>
                <c:pt idx="18045">
                  <c:v>9.5575000000000028</c:v>
                </c:pt>
                <c:pt idx="18046">
                  <c:v>9.3458333000000007</c:v>
                </c:pt>
                <c:pt idx="18047">
                  <c:v>8.4166667000000004</c:v>
                </c:pt>
                <c:pt idx="18048">
                  <c:v>7.9366667000000017</c:v>
                </c:pt>
                <c:pt idx="18049">
                  <c:v>10.850833000000002</c:v>
                </c:pt>
                <c:pt idx="18050">
                  <c:v>15.048332999999998</c:v>
                </c:pt>
                <c:pt idx="18051">
                  <c:v>11.711666999999998</c:v>
                </c:pt>
                <c:pt idx="18052">
                  <c:v>7.9383333000000009</c:v>
                </c:pt>
                <c:pt idx="18053">
                  <c:v>5.5766667000000005</c:v>
                </c:pt>
                <c:pt idx="18054">
                  <c:v>3.5741667000000001</c:v>
                </c:pt>
                <c:pt idx="18055">
                  <c:v>2.7916666999999995</c:v>
                </c:pt>
                <c:pt idx="18056">
                  <c:v>4.1024999999999991</c:v>
                </c:pt>
                <c:pt idx="18057">
                  <c:v>4.1641666999999991</c:v>
                </c:pt>
                <c:pt idx="18058">
                  <c:v>3.4591666999999995</c:v>
                </c:pt>
                <c:pt idx="18059">
                  <c:v>3.6949999999999998</c:v>
                </c:pt>
                <c:pt idx="18060">
                  <c:v>3.0716666999999998</c:v>
                </c:pt>
                <c:pt idx="18061">
                  <c:v>2.6708333</c:v>
                </c:pt>
                <c:pt idx="18062">
                  <c:v>2.8324999999999996</c:v>
                </c:pt>
                <c:pt idx="18063">
                  <c:v>7.9749999999999996</c:v>
                </c:pt>
                <c:pt idx="18064">
                  <c:v>6.0858333</c:v>
                </c:pt>
                <c:pt idx="18065">
                  <c:v>3.6241667000000004</c:v>
                </c:pt>
                <c:pt idx="18066">
                  <c:v>3.6991667000000001</c:v>
                </c:pt>
                <c:pt idx="18067">
                  <c:v>3.7958333</c:v>
                </c:pt>
                <c:pt idx="18068">
                  <c:v>6.2674999999999992</c:v>
                </c:pt>
                <c:pt idx="18069">
                  <c:v>7.8649999999999993</c:v>
                </c:pt>
                <c:pt idx="18070">
                  <c:v>5.9074999999999998</c:v>
                </c:pt>
                <c:pt idx="18071">
                  <c:v>5.4974999999999996</c:v>
                </c:pt>
                <c:pt idx="18072">
                  <c:v>4.9283333000000002</c:v>
                </c:pt>
                <c:pt idx="18073">
                  <c:v>4.2908333000000001</c:v>
                </c:pt>
                <c:pt idx="18074">
                  <c:v>2.9216666999999994</c:v>
                </c:pt>
                <c:pt idx="18075">
                  <c:v>1.3883333</c:v>
                </c:pt>
                <c:pt idx="18076">
                  <c:v>0.69416666999999987</c:v>
                </c:pt>
                <c:pt idx="18077">
                  <c:v>2.0658333</c:v>
                </c:pt>
                <c:pt idx="18078">
                  <c:v>3.0391667</c:v>
                </c:pt>
                <c:pt idx="18079">
                  <c:v>3.0349999999999997</c:v>
                </c:pt>
                <c:pt idx="18080">
                  <c:v>2.7574999999999998</c:v>
                </c:pt>
                <c:pt idx="18081">
                  <c:v>1.3741667</c:v>
                </c:pt>
                <c:pt idx="18082">
                  <c:v>2.0216666999999995</c:v>
                </c:pt>
                <c:pt idx="18083">
                  <c:v>1.4724999999999997</c:v>
                </c:pt>
                <c:pt idx="18084">
                  <c:v>5.0716667000000006</c:v>
                </c:pt>
                <c:pt idx="18085">
                  <c:v>2.8983333</c:v>
                </c:pt>
                <c:pt idx="18086">
                  <c:v>1.1816666999999998</c:v>
                </c:pt>
                <c:pt idx="18087">
                  <c:v>0.27833333000000005</c:v>
                </c:pt>
                <c:pt idx="18088">
                  <c:v>0.32750000000000007</c:v>
                </c:pt>
                <c:pt idx="18089">
                  <c:v>0.31250000000000006</c:v>
                </c:pt>
                <c:pt idx="18090">
                  <c:v>0.71166666999999983</c:v>
                </c:pt>
                <c:pt idx="18091">
                  <c:v>2.6766666999999997</c:v>
                </c:pt>
                <c:pt idx="18092">
                  <c:v>5.004166699999999</c:v>
                </c:pt>
                <c:pt idx="18093">
                  <c:v>5.4866667000000007</c:v>
                </c:pt>
                <c:pt idx="18094">
                  <c:v>5.0324999999999998</c:v>
                </c:pt>
                <c:pt idx="18095">
                  <c:v>5.0858333</c:v>
                </c:pt>
                <c:pt idx="18096">
                  <c:v>5.26</c:v>
                </c:pt>
                <c:pt idx="18097">
                  <c:v>6.7224999999999993</c:v>
                </c:pt>
                <c:pt idx="18098">
                  <c:v>6.7649999999999988</c:v>
                </c:pt>
                <c:pt idx="18099">
                  <c:v>6.45</c:v>
                </c:pt>
                <c:pt idx="18100">
                  <c:v>5.8566666999999999</c:v>
                </c:pt>
                <c:pt idx="18101">
                  <c:v>4.5124999999999993</c:v>
                </c:pt>
                <c:pt idx="18102">
                  <c:v>3.3641667000000002</c:v>
                </c:pt>
                <c:pt idx="18103">
                  <c:v>2.8491667000000001</c:v>
                </c:pt>
                <c:pt idx="18104">
                  <c:v>2.6633333000000006</c:v>
                </c:pt>
                <c:pt idx="18105">
                  <c:v>2.4933333000000002</c:v>
                </c:pt>
                <c:pt idx="18106">
                  <c:v>2.3733333000000001</c:v>
                </c:pt>
                <c:pt idx="18107">
                  <c:v>1.7991666999999998</c:v>
                </c:pt>
                <c:pt idx="18108">
                  <c:v>1.9166666999999997</c:v>
                </c:pt>
                <c:pt idx="18109">
                  <c:v>2.3933333000000001</c:v>
                </c:pt>
                <c:pt idx="18110">
                  <c:v>2.4066666999999997</c:v>
                </c:pt>
                <c:pt idx="18111">
                  <c:v>2.9249999999999998</c:v>
                </c:pt>
                <c:pt idx="18112">
                  <c:v>4.2208332999999989</c:v>
                </c:pt>
                <c:pt idx="18113">
                  <c:v>10.275</c:v>
                </c:pt>
                <c:pt idx="18114">
                  <c:v>13.519167000000001</c:v>
                </c:pt>
                <c:pt idx="18115">
                  <c:v>14.081667000000001</c:v>
                </c:pt>
                <c:pt idx="18116">
                  <c:v>14.455833000000002</c:v>
                </c:pt>
                <c:pt idx="18117">
                  <c:v>13.129999999999999</c:v>
                </c:pt>
                <c:pt idx="18118">
                  <c:v>11.615</c:v>
                </c:pt>
                <c:pt idx="18119">
                  <c:v>11.5075</c:v>
                </c:pt>
                <c:pt idx="18120">
                  <c:v>12.393333</c:v>
                </c:pt>
                <c:pt idx="18121">
                  <c:v>11.291666999999999</c:v>
                </c:pt>
                <c:pt idx="18122">
                  <c:v>11.211666999999998</c:v>
                </c:pt>
                <c:pt idx="18123">
                  <c:v>6.254166699999999</c:v>
                </c:pt>
                <c:pt idx="18124">
                  <c:v>5.6149999999999993</c:v>
                </c:pt>
                <c:pt idx="18125">
                  <c:v>6.3849999999999989</c:v>
                </c:pt>
                <c:pt idx="18126">
                  <c:v>5.7574999999999994</c:v>
                </c:pt>
                <c:pt idx="18127">
                  <c:v>5.7274999999999991</c:v>
                </c:pt>
                <c:pt idx="18128">
                  <c:v>5.6341666999999989</c:v>
                </c:pt>
                <c:pt idx="18129">
                  <c:v>5.9791667000000013</c:v>
                </c:pt>
                <c:pt idx="18130">
                  <c:v>2.7166666999999998</c:v>
                </c:pt>
                <c:pt idx="18131">
                  <c:v>1.835</c:v>
                </c:pt>
                <c:pt idx="18132">
                  <c:v>2.1875000000000004</c:v>
                </c:pt>
                <c:pt idx="18133">
                  <c:v>8.4775000000000027</c:v>
                </c:pt>
                <c:pt idx="18134">
                  <c:v>9.183333300000001</c:v>
                </c:pt>
                <c:pt idx="18135">
                  <c:v>7.9924999999999997</c:v>
                </c:pt>
                <c:pt idx="18136">
                  <c:v>5.7324999999999999</c:v>
                </c:pt>
                <c:pt idx="18137">
                  <c:v>4.8958332999999987</c:v>
                </c:pt>
                <c:pt idx="18138">
                  <c:v>5.3199999999999994</c:v>
                </c:pt>
                <c:pt idx="18139">
                  <c:v>7.2316667000000008</c:v>
                </c:pt>
                <c:pt idx="18140">
                  <c:v>8.6275000000000013</c:v>
                </c:pt>
                <c:pt idx="18141">
                  <c:v>9.3450000000000006</c:v>
                </c:pt>
                <c:pt idx="18142">
                  <c:v>10.163333</c:v>
                </c:pt>
                <c:pt idx="18143">
                  <c:v>11.982500000000002</c:v>
                </c:pt>
                <c:pt idx="18144">
                  <c:v>9.5175000000000001</c:v>
                </c:pt>
                <c:pt idx="18145">
                  <c:v>7.4566667000000013</c:v>
                </c:pt>
                <c:pt idx="18146">
                  <c:v>6.2058333000000001</c:v>
                </c:pt>
                <c:pt idx="18147">
                  <c:v>5.6741666999999989</c:v>
                </c:pt>
                <c:pt idx="18148">
                  <c:v>6.0816667000000013</c:v>
                </c:pt>
                <c:pt idx="18149">
                  <c:v>4.6141666999999993</c:v>
                </c:pt>
                <c:pt idx="18150">
                  <c:v>2.6775000000000002</c:v>
                </c:pt>
                <c:pt idx="18151">
                  <c:v>1.9041667</c:v>
                </c:pt>
                <c:pt idx="18152">
                  <c:v>0.94083333000000002</c:v>
                </c:pt>
                <c:pt idx="18153">
                  <c:v>0.64666667000000011</c:v>
                </c:pt>
                <c:pt idx="18154">
                  <c:v>0.96166666999999983</c:v>
                </c:pt>
                <c:pt idx="18155">
                  <c:v>1.2049999999999998</c:v>
                </c:pt>
                <c:pt idx="18156">
                  <c:v>2.7</c:v>
                </c:pt>
                <c:pt idx="18157">
                  <c:v>4.4224999999999994</c:v>
                </c:pt>
                <c:pt idx="18158">
                  <c:v>10.561667</c:v>
                </c:pt>
                <c:pt idx="18159">
                  <c:v>14.360833000000001</c:v>
                </c:pt>
                <c:pt idx="18160">
                  <c:v>11.713332999999999</c:v>
                </c:pt>
                <c:pt idx="18161">
                  <c:v>10.236667000000001</c:v>
                </c:pt>
                <c:pt idx="18162">
                  <c:v>8.2958333</c:v>
                </c:pt>
                <c:pt idx="18163">
                  <c:v>9.9458333000000003</c:v>
                </c:pt>
                <c:pt idx="18164">
                  <c:v>8.9808333000000005</c:v>
                </c:pt>
                <c:pt idx="18165">
                  <c:v>9.9108333000000002</c:v>
                </c:pt>
                <c:pt idx="18166">
                  <c:v>8.2399999999999984</c:v>
                </c:pt>
                <c:pt idx="18167">
                  <c:v>11.795</c:v>
                </c:pt>
                <c:pt idx="18168">
                  <c:v>8.8583333</c:v>
                </c:pt>
                <c:pt idx="18169">
                  <c:v>8.02</c:v>
                </c:pt>
                <c:pt idx="18170">
                  <c:v>5.294166699999999</c:v>
                </c:pt>
                <c:pt idx="18171">
                  <c:v>3.9541667</c:v>
                </c:pt>
                <c:pt idx="18172">
                  <c:v>3.9858332999999999</c:v>
                </c:pt>
                <c:pt idx="18173">
                  <c:v>2.3408332999999999</c:v>
                </c:pt>
                <c:pt idx="18174">
                  <c:v>1.9883333000000001</c:v>
                </c:pt>
                <c:pt idx="18175">
                  <c:v>1.6025</c:v>
                </c:pt>
                <c:pt idx="18176">
                  <c:v>1.3508332999999997</c:v>
                </c:pt>
                <c:pt idx="18177">
                  <c:v>0.68833332999999985</c:v>
                </c:pt>
                <c:pt idx="18178">
                  <c:v>0.6775000000000001</c:v>
                </c:pt>
                <c:pt idx="18179">
                  <c:v>1.5916666999999998</c:v>
                </c:pt>
                <c:pt idx="18180">
                  <c:v>1.6966667</c:v>
                </c:pt>
                <c:pt idx="18181">
                  <c:v>2.8574999999999995</c:v>
                </c:pt>
                <c:pt idx="18182">
                  <c:v>2.9724999999999997</c:v>
                </c:pt>
                <c:pt idx="18183">
                  <c:v>3.2566666999999994</c:v>
                </c:pt>
                <c:pt idx="18184">
                  <c:v>3.7141666999999998</c:v>
                </c:pt>
                <c:pt idx="18185">
                  <c:v>8.5908333000000034</c:v>
                </c:pt>
                <c:pt idx="18186">
                  <c:v>12.005833000000003</c:v>
                </c:pt>
                <c:pt idx="18187">
                  <c:v>11.260833</c:v>
                </c:pt>
                <c:pt idx="18188">
                  <c:v>11.970833000000002</c:v>
                </c:pt>
                <c:pt idx="18189">
                  <c:v>10.820833</c:v>
                </c:pt>
                <c:pt idx="18190">
                  <c:v>11.908333000000001</c:v>
                </c:pt>
                <c:pt idx="18191">
                  <c:v>11.160833</c:v>
                </c:pt>
                <c:pt idx="18192">
                  <c:v>10.195</c:v>
                </c:pt>
                <c:pt idx="18193">
                  <c:v>9.5466667000000012</c:v>
                </c:pt>
                <c:pt idx="18194">
                  <c:v>9.2249999999999996</c:v>
                </c:pt>
                <c:pt idx="18195">
                  <c:v>9.511666700000001</c:v>
                </c:pt>
                <c:pt idx="18196">
                  <c:v>9.9175000000000004</c:v>
                </c:pt>
                <c:pt idx="18197">
                  <c:v>7.87</c:v>
                </c:pt>
                <c:pt idx="18198">
                  <c:v>4.1324999999999994</c:v>
                </c:pt>
                <c:pt idx="18199">
                  <c:v>5.3524999999999991</c:v>
                </c:pt>
                <c:pt idx="18200">
                  <c:v>8.8975000000000026</c:v>
                </c:pt>
                <c:pt idx="18201">
                  <c:v>7.8058332999999989</c:v>
                </c:pt>
                <c:pt idx="18202">
                  <c:v>5.1716667000000012</c:v>
                </c:pt>
                <c:pt idx="18203">
                  <c:v>2.3616666999999993</c:v>
                </c:pt>
                <c:pt idx="18204">
                  <c:v>2.3208332999999999</c:v>
                </c:pt>
                <c:pt idx="18205">
                  <c:v>4.3074999999999992</c:v>
                </c:pt>
                <c:pt idx="18206">
                  <c:v>5.7291667000000004</c:v>
                </c:pt>
                <c:pt idx="18207">
                  <c:v>3.3024999999999998</c:v>
                </c:pt>
                <c:pt idx="18208">
                  <c:v>2.3024999999999998</c:v>
                </c:pt>
                <c:pt idx="18209">
                  <c:v>3.1441667000000004</c:v>
                </c:pt>
                <c:pt idx="18210">
                  <c:v>5.8308333000000001</c:v>
                </c:pt>
                <c:pt idx="18211">
                  <c:v>7.806666700000001</c:v>
                </c:pt>
                <c:pt idx="18212">
                  <c:v>7.8016667000000011</c:v>
                </c:pt>
                <c:pt idx="18213">
                  <c:v>6.3849999999999989</c:v>
                </c:pt>
                <c:pt idx="18214">
                  <c:v>6.9983332999999996</c:v>
                </c:pt>
                <c:pt idx="18215">
                  <c:v>5.3483333000000002</c:v>
                </c:pt>
                <c:pt idx="18216">
                  <c:v>3.1616667000000001</c:v>
                </c:pt>
                <c:pt idx="18217">
                  <c:v>5.4458333000000003</c:v>
                </c:pt>
                <c:pt idx="18218">
                  <c:v>5.6716667000000012</c:v>
                </c:pt>
                <c:pt idx="18219">
                  <c:v>7.2241666999999987</c:v>
                </c:pt>
                <c:pt idx="18220">
                  <c:v>6.0933333000000003</c:v>
                </c:pt>
                <c:pt idx="18221">
                  <c:v>3.9233333000000004</c:v>
                </c:pt>
                <c:pt idx="18222">
                  <c:v>2.5891666999999998</c:v>
                </c:pt>
                <c:pt idx="18223">
                  <c:v>1.4833332999999997</c:v>
                </c:pt>
                <c:pt idx="18224">
                  <c:v>0.49333333000000001</c:v>
                </c:pt>
                <c:pt idx="18225">
                  <c:v>0.35583333</c:v>
                </c:pt>
                <c:pt idx="18226">
                  <c:v>0.18500000000000003</c:v>
                </c:pt>
                <c:pt idx="18227">
                  <c:v>0.49666667000000009</c:v>
                </c:pt>
                <c:pt idx="18228">
                  <c:v>0.81833332999999986</c:v>
                </c:pt>
                <c:pt idx="18229">
                  <c:v>0.5941666699999999</c:v>
                </c:pt>
                <c:pt idx="18230">
                  <c:v>0.10416667000000003</c:v>
                </c:pt>
                <c:pt idx="18231">
                  <c:v>1.5266666999999998</c:v>
                </c:pt>
                <c:pt idx="18232">
                  <c:v>3.5483333000000004</c:v>
                </c:pt>
                <c:pt idx="18233">
                  <c:v>2.2475000000000005</c:v>
                </c:pt>
                <c:pt idx="18234">
                  <c:v>2.3266666999999996</c:v>
                </c:pt>
                <c:pt idx="18235">
                  <c:v>3.8824999999999994</c:v>
                </c:pt>
                <c:pt idx="18236">
                  <c:v>4.8924999999999992</c:v>
                </c:pt>
                <c:pt idx="18237">
                  <c:v>4.6733333000000004</c:v>
                </c:pt>
                <c:pt idx="18238">
                  <c:v>5.3</c:v>
                </c:pt>
                <c:pt idx="18239">
                  <c:v>4.5999999999999996</c:v>
                </c:pt>
                <c:pt idx="18240">
                  <c:v>3.8116666999999995</c:v>
                </c:pt>
                <c:pt idx="18241">
                  <c:v>4.2983333000000004</c:v>
                </c:pt>
                <c:pt idx="18242">
                  <c:v>3.4816666999999994</c:v>
                </c:pt>
                <c:pt idx="18243">
                  <c:v>2.6516666999999994</c:v>
                </c:pt>
                <c:pt idx="18244">
                  <c:v>-0.34916667000000007</c:v>
                </c:pt>
                <c:pt idx="18245">
                  <c:v>-0.46250000000000002</c:v>
                </c:pt>
                <c:pt idx="18246">
                  <c:v>0.26</c:v>
                </c:pt>
                <c:pt idx="18247">
                  <c:v>-0.53583333</c:v>
                </c:pt>
                <c:pt idx="18248">
                  <c:v>-0.66500000000000015</c:v>
                </c:pt>
                <c:pt idx="18249">
                  <c:v>-0.7350000000000001</c:v>
                </c:pt>
                <c:pt idx="18250">
                  <c:v>-0.89666667</c:v>
                </c:pt>
                <c:pt idx="18251">
                  <c:v>-0.83000000000000007</c:v>
                </c:pt>
                <c:pt idx="18252">
                  <c:v>-0.54916666999999986</c:v>
                </c:pt>
                <c:pt idx="18253">
                  <c:v>-3.7500000000000006E-2</c:v>
                </c:pt>
                <c:pt idx="18254">
                  <c:v>0.15833332999999999</c:v>
                </c:pt>
                <c:pt idx="18255">
                  <c:v>-0.69333332999999986</c:v>
                </c:pt>
                <c:pt idx="18256">
                  <c:v>-0.77916666999999984</c:v>
                </c:pt>
                <c:pt idx="18257">
                  <c:v>-0.71833332999999988</c:v>
                </c:pt>
                <c:pt idx="18258">
                  <c:v>0.95916667</c:v>
                </c:pt>
                <c:pt idx="18259">
                  <c:v>8.3108333000000005</c:v>
                </c:pt>
                <c:pt idx="18260">
                  <c:v>11.661667</c:v>
                </c:pt>
                <c:pt idx="18261">
                  <c:v>9.5358333000000002</c:v>
                </c:pt>
                <c:pt idx="18262">
                  <c:v>6.7916667000000013</c:v>
                </c:pt>
                <c:pt idx="18263">
                  <c:v>5.1416667000000009</c:v>
                </c:pt>
                <c:pt idx="18264">
                  <c:v>5.1224999999999987</c:v>
                </c:pt>
                <c:pt idx="18265">
                  <c:v>3.876666699999999</c:v>
                </c:pt>
                <c:pt idx="18266">
                  <c:v>2.1683333000000005</c:v>
                </c:pt>
                <c:pt idx="18267">
                  <c:v>0.65166667000000011</c:v>
                </c:pt>
                <c:pt idx="18268">
                  <c:v>0.29666667000000008</c:v>
                </c:pt>
                <c:pt idx="18269">
                  <c:v>0.83250000000000002</c:v>
                </c:pt>
                <c:pt idx="18270">
                  <c:v>1.4033332999999995</c:v>
                </c:pt>
                <c:pt idx="18271">
                  <c:v>1.0566666999999998</c:v>
                </c:pt>
                <c:pt idx="18272">
                  <c:v>2.0183333000000001</c:v>
                </c:pt>
                <c:pt idx="18273">
                  <c:v>1.9100000000000001</c:v>
                </c:pt>
                <c:pt idx="18274">
                  <c:v>1.2991666999999998</c:v>
                </c:pt>
                <c:pt idx="18275">
                  <c:v>2.08</c:v>
                </c:pt>
                <c:pt idx="18276">
                  <c:v>1.2866666999999998</c:v>
                </c:pt>
                <c:pt idx="18277">
                  <c:v>4.2816667000000006</c:v>
                </c:pt>
                <c:pt idx="18278">
                  <c:v>5.9583332999999996</c:v>
                </c:pt>
                <c:pt idx="18279">
                  <c:v>5.6574999999999989</c:v>
                </c:pt>
                <c:pt idx="18280">
                  <c:v>2.7766666999999994</c:v>
                </c:pt>
                <c:pt idx="18281">
                  <c:v>4.6416667000000009</c:v>
                </c:pt>
                <c:pt idx="18282">
                  <c:v>7.409166700000001</c:v>
                </c:pt>
                <c:pt idx="18283">
                  <c:v>7.9950000000000001</c:v>
                </c:pt>
                <c:pt idx="18284">
                  <c:v>8.4241666999999989</c:v>
                </c:pt>
                <c:pt idx="18285">
                  <c:v>10.4475</c:v>
                </c:pt>
                <c:pt idx="18286">
                  <c:v>9.5075000000000003</c:v>
                </c:pt>
                <c:pt idx="18287">
                  <c:v>9.3050000000000015</c:v>
                </c:pt>
                <c:pt idx="18288">
                  <c:v>9.6908333000000013</c:v>
                </c:pt>
                <c:pt idx="18289">
                  <c:v>8.6958333000000003</c:v>
                </c:pt>
                <c:pt idx="18290">
                  <c:v>8.6458333000000014</c:v>
                </c:pt>
                <c:pt idx="18291">
                  <c:v>8.155833300000003</c:v>
                </c:pt>
                <c:pt idx="18292">
                  <c:v>4.3783333000000004</c:v>
                </c:pt>
                <c:pt idx="18293">
                  <c:v>0.98499999999999999</c:v>
                </c:pt>
                <c:pt idx="18294">
                  <c:v>-3.4166666999999998E-2</c:v>
                </c:pt>
                <c:pt idx="18295">
                  <c:v>-0.45</c:v>
                </c:pt>
                <c:pt idx="18296">
                  <c:v>-0.29583333000000001</c:v>
                </c:pt>
                <c:pt idx="18297">
                  <c:v>-0.28833333</c:v>
                </c:pt>
                <c:pt idx="18298">
                  <c:v>-0.13583333000000003</c:v>
                </c:pt>
                <c:pt idx="18299">
                  <c:v>0.23916667</c:v>
                </c:pt>
                <c:pt idx="18300">
                  <c:v>0.51166666999999988</c:v>
                </c:pt>
                <c:pt idx="18301">
                  <c:v>1.5283332999999997</c:v>
                </c:pt>
                <c:pt idx="18302">
                  <c:v>0.81666667000000004</c:v>
                </c:pt>
                <c:pt idx="18303">
                  <c:v>0.61416667000000003</c:v>
                </c:pt>
                <c:pt idx="18304">
                  <c:v>1.0758332999999998</c:v>
                </c:pt>
                <c:pt idx="18305">
                  <c:v>1.5374999999999999</c:v>
                </c:pt>
                <c:pt idx="18306">
                  <c:v>3.0916666999999998</c:v>
                </c:pt>
                <c:pt idx="18307">
                  <c:v>4.1824999999999992</c:v>
                </c:pt>
                <c:pt idx="18308">
                  <c:v>5.544999999999999</c:v>
                </c:pt>
                <c:pt idx="18309">
                  <c:v>4.9291666999999997</c:v>
                </c:pt>
                <c:pt idx="18310">
                  <c:v>5.8283332999999988</c:v>
                </c:pt>
                <c:pt idx="18311">
                  <c:v>3.316666699999999</c:v>
                </c:pt>
                <c:pt idx="18312">
                  <c:v>3.4674999999999998</c:v>
                </c:pt>
                <c:pt idx="18313">
                  <c:v>3.0691666999999998</c:v>
                </c:pt>
                <c:pt idx="18314">
                  <c:v>5.4375</c:v>
                </c:pt>
                <c:pt idx="18315">
                  <c:v>4.949166700000001</c:v>
                </c:pt>
                <c:pt idx="18316">
                  <c:v>5.0124999999999993</c:v>
                </c:pt>
                <c:pt idx="18317">
                  <c:v>2.8</c:v>
                </c:pt>
                <c:pt idx="18318">
                  <c:v>4.1741666999999989</c:v>
                </c:pt>
                <c:pt idx="18319">
                  <c:v>7.7366667000000007</c:v>
                </c:pt>
                <c:pt idx="18320">
                  <c:v>7.6841666999999987</c:v>
                </c:pt>
                <c:pt idx="18321">
                  <c:v>7.9725000000000001</c:v>
                </c:pt>
                <c:pt idx="18322">
                  <c:v>7.6124999999999989</c:v>
                </c:pt>
                <c:pt idx="18323">
                  <c:v>6.59</c:v>
                </c:pt>
                <c:pt idx="18324">
                  <c:v>5.9241666999999989</c:v>
                </c:pt>
                <c:pt idx="18325">
                  <c:v>5.9466667000000006</c:v>
                </c:pt>
                <c:pt idx="18326">
                  <c:v>5.2633333000000002</c:v>
                </c:pt>
                <c:pt idx="18327">
                  <c:v>4.3074999999999992</c:v>
                </c:pt>
                <c:pt idx="18328">
                  <c:v>4.5866667000000012</c:v>
                </c:pt>
                <c:pt idx="18329">
                  <c:v>5.0591666999999996</c:v>
                </c:pt>
                <c:pt idx="18330">
                  <c:v>5.7824999999999998</c:v>
                </c:pt>
                <c:pt idx="18331">
                  <c:v>6.2249999999999988</c:v>
                </c:pt>
                <c:pt idx="18332">
                  <c:v>7.607499999999999</c:v>
                </c:pt>
                <c:pt idx="18333">
                  <c:v>9.441666699999999</c:v>
                </c:pt>
                <c:pt idx="18334">
                  <c:v>9.8933333000000001</c:v>
                </c:pt>
                <c:pt idx="18335">
                  <c:v>11.485833000000001</c:v>
                </c:pt>
                <c:pt idx="18336">
                  <c:v>10.110833</c:v>
                </c:pt>
                <c:pt idx="18337">
                  <c:v>9.3825000000000021</c:v>
                </c:pt>
                <c:pt idx="18338">
                  <c:v>8.191666699999999</c:v>
                </c:pt>
                <c:pt idx="18339">
                  <c:v>10.97</c:v>
                </c:pt>
                <c:pt idx="18340">
                  <c:v>9.2283332999999992</c:v>
                </c:pt>
                <c:pt idx="18341">
                  <c:v>8.1075000000000035</c:v>
                </c:pt>
                <c:pt idx="18342">
                  <c:v>6.544166699999999</c:v>
                </c:pt>
                <c:pt idx="18343">
                  <c:v>7.2391667000000011</c:v>
                </c:pt>
                <c:pt idx="18344">
                  <c:v>7.8458332999999989</c:v>
                </c:pt>
                <c:pt idx="18345">
                  <c:v>7.3591667000000003</c:v>
                </c:pt>
                <c:pt idx="18346">
                  <c:v>5.4466667000000006</c:v>
                </c:pt>
                <c:pt idx="18347">
                  <c:v>5.6024999999999991</c:v>
                </c:pt>
                <c:pt idx="18348">
                  <c:v>6.0224999999999991</c:v>
                </c:pt>
                <c:pt idx="18349">
                  <c:v>3.1316666999999994</c:v>
                </c:pt>
                <c:pt idx="18350">
                  <c:v>9.748333299999997</c:v>
                </c:pt>
                <c:pt idx="18351">
                  <c:v>10.344167000000001</c:v>
                </c:pt>
                <c:pt idx="18352">
                  <c:v>7.3616666999999998</c:v>
                </c:pt>
                <c:pt idx="18353">
                  <c:v>6.5266666999999998</c:v>
                </c:pt>
                <c:pt idx="18354">
                  <c:v>9.1183332999999998</c:v>
                </c:pt>
                <c:pt idx="18355">
                  <c:v>7.9375</c:v>
                </c:pt>
                <c:pt idx="18356">
                  <c:v>8.0275000000000034</c:v>
                </c:pt>
                <c:pt idx="18357">
                  <c:v>7.5216666999999999</c:v>
                </c:pt>
                <c:pt idx="18358">
                  <c:v>8.8216667000000015</c:v>
                </c:pt>
                <c:pt idx="18359">
                  <c:v>9.4608333000000027</c:v>
                </c:pt>
                <c:pt idx="18360">
                  <c:v>7.3933333000000001</c:v>
                </c:pt>
                <c:pt idx="18361">
                  <c:v>3.1041666999999999</c:v>
                </c:pt>
                <c:pt idx="18362">
                  <c:v>2.3283333000000002</c:v>
                </c:pt>
                <c:pt idx="18363">
                  <c:v>1.4024999999999999</c:v>
                </c:pt>
                <c:pt idx="18364">
                  <c:v>1.2166666999999998</c:v>
                </c:pt>
                <c:pt idx="18365">
                  <c:v>2.8258332999999998</c:v>
                </c:pt>
                <c:pt idx="18366">
                  <c:v>2.4891667000000002</c:v>
                </c:pt>
                <c:pt idx="18367">
                  <c:v>1.3458332999999998</c:v>
                </c:pt>
                <c:pt idx="18368">
                  <c:v>0.25750000000000001</c:v>
                </c:pt>
                <c:pt idx="18369">
                  <c:v>0.66000000000000014</c:v>
                </c:pt>
                <c:pt idx="18370">
                  <c:v>2.2308333</c:v>
                </c:pt>
                <c:pt idx="18371">
                  <c:v>6.71</c:v>
                </c:pt>
                <c:pt idx="18372">
                  <c:v>6.4249999999999989</c:v>
                </c:pt>
                <c:pt idx="18373">
                  <c:v>4.9408333000000004</c:v>
                </c:pt>
                <c:pt idx="18374">
                  <c:v>4.0266666999999998</c:v>
                </c:pt>
                <c:pt idx="18375">
                  <c:v>2.8574999999999995</c:v>
                </c:pt>
                <c:pt idx="18376">
                  <c:v>3.4408333</c:v>
                </c:pt>
                <c:pt idx="18377">
                  <c:v>7.4749999999999996</c:v>
                </c:pt>
                <c:pt idx="18378">
                  <c:v>9.5958333000000007</c:v>
                </c:pt>
                <c:pt idx="18379">
                  <c:v>13.389167</c:v>
                </c:pt>
                <c:pt idx="18380">
                  <c:v>11.65</c:v>
                </c:pt>
                <c:pt idx="18381">
                  <c:v>11.793333000000001</c:v>
                </c:pt>
                <c:pt idx="18382">
                  <c:v>9.9108333000000002</c:v>
                </c:pt>
                <c:pt idx="18383">
                  <c:v>8.8000000000000007</c:v>
                </c:pt>
                <c:pt idx="18384">
                  <c:v>8.8325000000000031</c:v>
                </c:pt>
                <c:pt idx="18385">
                  <c:v>8.7916666999999986</c:v>
                </c:pt>
                <c:pt idx="18386">
                  <c:v>9.7266667000000009</c:v>
                </c:pt>
                <c:pt idx="18387">
                  <c:v>7.9941667000000001</c:v>
                </c:pt>
                <c:pt idx="18388">
                  <c:v>7.41</c:v>
                </c:pt>
                <c:pt idx="18389">
                  <c:v>5.8608332999999995</c:v>
                </c:pt>
                <c:pt idx="18390">
                  <c:v>4.4274999999999993</c:v>
                </c:pt>
                <c:pt idx="18391">
                  <c:v>4.1949999999999994</c:v>
                </c:pt>
                <c:pt idx="18392">
                  <c:v>3</c:v>
                </c:pt>
                <c:pt idx="18393">
                  <c:v>2.29</c:v>
                </c:pt>
                <c:pt idx="18394">
                  <c:v>1.5433332999999998</c:v>
                </c:pt>
                <c:pt idx="18395">
                  <c:v>2.82</c:v>
                </c:pt>
                <c:pt idx="18396">
                  <c:v>2.5791667</c:v>
                </c:pt>
                <c:pt idx="18397">
                  <c:v>4.0433332999999996</c:v>
                </c:pt>
                <c:pt idx="18398">
                  <c:v>3.3183332999999999</c:v>
                </c:pt>
                <c:pt idx="18399">
                  <c:v>2.6108332999999999</c:v>
                </c:pt>
                <c:pt idx="18400">
                  <c:v>2.6883333000000005</c:v>
                </c:pt>
                <c:pt idx="18401">
                  <c:v>5.2258332999999988</c:v>
                </c:pt>
                <c:pt idx="18402">
                  <c:v>7.0916667000000011</c:v>
                </c:pt>
                <c:pt idx="18403">
                  <c:v>7.2241666999999987</c:v>
                </c:pt>
                <c:pt idx="18404">
                  <c:v>9.6175000000000015</c:v>
                </c:pt>
                <c:pt idx="18405">
                  <c:v>9.8366667000000003</c:v>
                </c:pt>
                <c:pt idx="18406">
                  <c:v>9.0808333000000001</c:v>
                </c:pt>
                <c:pt idx="18407">
                  <c:v>9.3225000000000033</c:v>
                </c:pt>
                <c:pt idx="18408">
                  <c:v>6.3508332999999988</c:v>
                </c:pt>
                <c:pt idx="18409">
                  <c:v>7.0666666999999999</c:v>
                </c:pt>
                <c:pt idx="18410">
                  <c:v>8.5666667000000007</c:v>
                </c:pt>
                <c:pt idx="18411">
                  <c:v>11.870000000000001</c:v>
                </c:pt>
                <c:pt idx="18412">
                  <c:v>9.9558333000000019</c:v>
                </c:pt>
                <c:pt idx="18413">
                  <c:v>7.3358333</c:v>
                </c:pt>
                <c:pt idx="18414">
                  <c:v>6.1091667000000003</c:v>
                </c:pt>
                <c:pt idx="18415">
                  <c:v>4.6099999999999994</c:v>
                </c:pt>
                <c:pt idx="18416">
                  <c:v>4.05</c:v>
                </c:pt>
                <c:pt idx="18417">
                  <c:v>4.0241666999999994</c:v>
                </c:pt>
                <c:pt idx="18418">
                  <c:v>2.0641666999999999</c:v>
                </c:pt>
                <c:pt idx="18419">
                  <c:v>1.28</c:v>
                </c:pt>
                <c:pt idx="18420">
                  <c:v>0.34500000000000003</c:v>
                </c:pt>
                <c:pt idx="18421">
                  <c:v>0.24500000000000002</c:v>
                </c:pt>
                <c:pt idx="18422">
                  <c:v>0.77250000000000008</c:v>
                </c:pt>
                <c:pt idx="18423">
                  <c:v>1.59</c:v>
                </c:pt>
                <c:pt idx="18424">
                  <c:v>1.665</c:v>
                </c:pt>
                <c:pt idx="18425">
                  <c:v>1.7233332999999997</c:v>
                </c:pt>
                <c:pt idx="18426">
                  <c:v>1.145</c:v>
                </c:pt>
                <c:pt idx="18427">
                  <c:v>8.8641667000000002</c:v>
                </c:pt>
                <c:pt idx="18428">
                  <c:v>14.326667</c:v>
                </c:pt>
                <c:pt idx="18429">
                  <c:v>11.592500000000003</c:v>
                </c:pt>
                <c:pt idx="18430">
                  <c:v>8.9216667000000012</c:v>
                </c:pt>
                <c:pt idx="18431">
                  <c:v>8.4583333000000014</c:v>
                </c:pt>
                <c:pt idx="18432">
                  <c:v>8.745833300000001</c:v>
                </c:pt>
                <c:pt idx="18433">
                  <c:v>8.7199999999999989</c:v>
                </c:pt>
                <c:pt idx="18434">
                  <c:v>6.5149999999999988</c:v>
                </c:pt>
                <c:pt idx="18435">
                  <c:v>4.1891667000000004</c:v>
                </c:pt>
                <c:pt idx="18436">
                  <c:v>3.3174999999999994</c:v>
                </c:pt>
                <c:pt idx="18437">
                  <c:v>2.3258332999999998</c:v>
                </c:pt>
                <c:pt idx="18438">
                  <c:v>0.95583333000000004</c:v>
                </c:pt>
                <c:pt idx="18439">
                  <c:v>0.57916666999999988</c:v>
                </c:pt>
                <c:pt idx="18440">
                  <c:v>0.60416667000000002</c:v>
                </c:pt>
                <c:pt idx="18441">
                  <c:v>1.3558332999999998</c:v>
                </c:pt>
                <c:pt idx="18442">
                  <c:v>1.41</c:v>
                </c:pt>
                <c:pt idx="18443">
                  <c:v>1.8525</c:v>
                </c:pt>
                <c:pt idx="18444">
                  <c:v>1.4558332999999997</c:v>
                </c:pt>
                <c:pt idx="18445">
                  <c:v>1.0541666999999997</c:v>
                </c:pt>
                <c:pt idx="18446">
                  <c:v>0.60500000000000009</c:v>
                </c:pt>
                <c:pt idx="18447">
                  <c:v>0.53</c:v>
                </c:pt>
                <c:pt idx="18448">
                  <c:v>0.19833333000000003</c:v>
                </c:pt>
                <c:pt idx="18449">
                  <c:v>1.7191666999999995</c:v>
                </c:pt>
                <c:pt idx="18450">
                  <c:v>2.3916666999999996</c:v>
                </c:pt>
                <c:pt idx="18451">
                  <c:v>4.7974999999999994</c:v>
                </c:pt>
                <c:pt idx="18452">
                  <c:v>9.8466667000000001</c:v>
                </c:pt>
                <c:pt idx="18453">
                  <c:v>11.4975</c:v>
                </c:pt>
                <c:pt idx="18454">
                  <c:v>9.5416666999999986</c:v>
                </c:pt>
                <c:pt idx="18455">
                  <c:v>7.2791667000000011</c:v>
                </c:pt>
                <c:pt idx="18456">
                  <c:v>6.6716667000000012</c:v>
                </c:pt>
                <c:pt idx="18457">
                  <c:v>8.2141666999999998</c:v>
                </c:pt>
                <c:pt idx="18458">
                  <c:v>10.2075</c:v>
                </c:pt>
                <c:pt idx="18459">
                  <c:v>9.9025000000000052</c:v>
                </c:pt>
                <c:pt idx="18460">
                  <c:v>8.5175000000000001</c:v>
                </c:pt>
                <c:pt idx="18461">
                  <c:v>6.7974999999999994</c:v>
                </c:pt>
                <c:pt idx="18462">
                  <c:v>6.9483332999999998</c:v>
                </c:pt>
                <c:pt idx="18463">
                  <c:v>7.07</c:v>
                </c:pt>
                <c:pt idx="18464">
                  <c:v>5.4433332999999999</c:v>
                </c:pt>
                <c:pt idx="18465">
                  <c:v>5.0308333000000003</c:v>
                </c:pt>
                <c:pt idx="18466">
                  <c:v>3.8475000000000001</c:v>
                </c:pt>
                <c:pt idx="18467">
                  <c:v>2.585</c:v>
                </c:pt>
                <c:pt idx="18468">
                  <c:v>1.7208332999999998</c:v>
                </c:pt>
                <c:pt idx="18469">
                  <c:v>2.4416666999999994</c:v>
                </c:pt>
                <c:pt idx="18470">
                  <c:v>2.5566666999999996</c:v>
                </c:pt>
                <c:pt idx="18471">
                  <c:v>2.6875000000000004</c:v>
                </c:pt>
                <c:pt idx="18472">
                  <c:v>1.6725000000000001</c:v>
                </c:pt>
                <c:pt idx="18473">
                  <c:v>2.8866666999999997</c:v>
                </c:pt>
                <c:pt idx="18474">
                  <c:v>5.8608332999999995</c:v>
                </c:pt>
                <c:pt idx="18475">
                  <c:v>7.806666700000001</c:v>
                </c:pt>
                <c:pt idx="18476">
                  <c:v>8.3750000000000018</c:v>
                </c:pt>
                <c:pt idx="18477">
                  <c:v>9.7975000000000012</c:v>
                </c:pt>
                <c:pt idx="18478">
                  <c:v>8.8133333</c:v>
                </c:pt>
                <c:pt idx="18479">
                  <c:v>8.5516667000000002</c:v>
                </c:pt>
                <c:pt idx="18480">
                  <c:v>9.2066667000000013</c:v>
                </c:pt>
                <c:pt idx="18481">
                  <c:v>8.3491667000000014</c:v>
                </c:pt>
                <c:pt idx="18482">
                  <c:v>5.3108332999999988</c:v>
                </c:pt>
                <c:pt idx="18483">
                  <c:v>3.9024999999999994</c:v>
                </c:pt>
                <c:pt idx="18484">
                  <c:v>2.9741667000000001</c:v>
                </c:pt>
                <c:pt idx="18485">
                  <c:v>4.2374999999999998</c:v>
                </c:pt>
                <c:pt idx="18486">
                  <c:v>2.9716666999999997</c:v>
                </c:pt>
                <c:pt idx="18487">
                  <c:v>3.2241667000000005</c:v>
                </c:pt>
                <c:pt idx="18488">
                  <c:v>2.7916666999999995</c:v>
                </c:pt>
                <c:pt idx="18489">
                  <c:v>2.7958333</c:v>
                </c:pt>
                <c:pt idx="18490">
                  <c:v>2.0791667</c:v>
                </c:pt>
                <c:pt idx="18491">
                  <c:v>1.25</c:v>
                </c:pt>
                <c:pt idx="18492">
                  <c:v>1.0308332999999998</c:v>
                </c:pt>
                <c:pt idx="18493">
                  <c:v>1.1016666999999998</c:v>
                </c:pt>
                <c:pt idx="18494">
                  <c:v>1.3474999999999997</c:v>
                </c:pt>
                <c:pt idx="18495">
                  <c:v>1.04</c:v>
                </c:pt>
                <c:pt idx="18496">
                  <c:v>1.4891666999999997</c:v>
                </c:pt>
                <c:pt idx="18497">
                  <c:v>2.5666666999999994</c:v>
                </c:pt>
                <c:pt idx="18498">
                  <c:v>3.0575000000000001</c:v>
                </c:pt>
                <c:pt idx="18499">
                  <c:v>7.4766667000000018</c:v>
                </c:pt>
                <c:pt idx="18500">
                  <c:v>8.4258333000000007</c:v>
                </c:pt>
                <c:pt idx="18501">
                  <c:v>8.4875000000000007</c:v>
                </c:pt>
                <c:pt idx="18502">
                  <c:v>7.6958332999999994</c:v>
                </c:pt>
                <c:pt idx="18503">
                  <c:v>7.3149999999999995</c:v>
                </c:pt>
                <c:pt idx="18504">
                  <c:v>7.152499999999999</c:v>
                </c:pt>
                <c:pt idx="18505">
                  <c:v>5.1516666999999998</c:v>
                </c:pt>
                <c:pt idx="18506">
                  <c:v>5.4808332999999996</c:v>
                </c:pt>
                <c:pt idx="18507">
                  <c:v>9.3125000000000018</c:v>
                </c:pt>
                <c:pt idx="18508">
                  <c:v>9.3175000000000008</c:v>
                </c:pt>
                <c:pt idx="18509">
                  <c:v>6.1066666999999999</c:v>
                </c:pt>
                <c:pt idx="18510">
                  <c:v>6.8683332999999989</c:v>
                </c:pt>
                <c:pt idx="18511">
                  <c:v>6.1908332999999995</c:v>
                </c:pt>
                <c:pt idx="18512">
                  <c:v>5.084166699999999</c:v>
                </c:pt>
                <c:pt idx="18513">
                  <c:v>4.54</c:v>
                </c:pt>
                <c:pt idx="18514">
                  <c:v>3.4349999999999996</c:v>
                </c:pt>
                <c:pt idx="18515">
                  <c:v>2.4549999999999996</c:v>
                </c:pt>
                <c:pt idx="18516">
                  <c:v>3.0791667</c:v>
                </c:pt>
                <c:pt idx="18517">
                  <c:v>3.0383333000000001</c:v>
                </c:pt>
                <c:pt idx="18518">
                  <c:v>2.6933333000000004</c:v>
                </c:pt>
                <c:pt idx="18519">
                  <c:v>1.3266666999999999</c:v>
                </c:pt>
                <c:pt idx="18520">
                  <c:v>2.0416666999999995</c:v>
                </c:pt>
                <c:pt idx="18521">
                  <c:v>9.2816666999999988</c:v>
                </c:pt>
                <c:pt idx="18522">
                  <c:v>11.502500000000001</c:v>
                </c:pt>
                <c:pt idx="18523">
                  <c:v>16.041667</c:v>
                </c:pt>
                <c:pt idx="18524">
                  <c:v>29.994167000000001</c:v>
                </c:pt>
                <c:pt idx="18525">
                  <c:v>36.273333000000008</c:v>
                </c:pt>
                <c:pt idx="18526">
                  <c:v>28.273332999999997</c:v>
                </c:pt>
                <c:pt idx="18527">
                  <c:v>17.325832999999996</c:v>
                </c:pt>
                <c:pt idx="18528">
                  <c:v>15.496667</c:v>
                </c:pt>
                <c:pt idx="18529">
                  <c:v>12.811667</c:v>
                </c:pt>
                <c:pt idx="18530">
                  <c:v>10.802500000000002</c:v>
                </c:pt>
                <c:pt idx="18531">
                  <c:v>7.9016667000000007</c:v>
                </c:pt>
                <c:pt idx="18532">
                  <c:v>4.6658332999999992</c:v>
                </c:pt>
                <c:pt idx="18533">
                  <c:v>5.1191667000000001</c:v>
                </c:pt>
                <c:pt idx="18534">
                  <c:v>5.4850000000000003</c:v>
                </c:pt>
                <c:pt idx="18535">
                  <c:v>3.1408333000000002</c:v>
                </c:pt>
                <c:pt idx="18536">
                  <c:v>3.1683333000000005</c:v>
                </c:pt>
                <c:pt idx="18537">
                  <c:v>1.3866666999999997</c:v>
                </c:pt>
                <c:pt idx="18538">
                  <c:v>2.2533333000000004</c:v>
                </c:pt>
                <c:pt idx="18539">
                  <c:v>1.2516666999999995</c:v>
                </c:pt>
                <c:pt idx="18540">
                  <c:v>0.66250000000000009</c:v>
                </c:pt>
                <c:pt idx="18541">
                  <c:v>1.1825000000000001</c:v>
                </c:pt>
                <c:pt idx="18542">
                  <c:v>0.50083332999999985</c:v>
                </c:pt>
                <c:pt idx="18543">
                  <c:v>1.1525000000000001</c:v>
                </c:pt>
                <c:pt idx="18544">
                  <c:v>12.551667</c:v>
                </c:pt>
                <c:pt idx="18545">
                  <c:v>13.205</c:v>
                </c:pt>
                <c:pt idx="18546">
                  <c:v>10.445833</c:v>
                </c:pt>
                <c:pt idx="18547">
                  <c:v>9.5141666999999988</c:v>
                </c:pt>
                <c:pt idx="18548">
                  <c:v>9.1391666999999988</c:v>
                </c:pt>
                <c:pt idx="18549">
                  <c:v>9.4466667000000015</c:v>
                </c:pt>
                <c:pt idx="18550">
                  <c:v>8.9608333000000027</c:v>
                </c:pt>
                <c:pt idx="18551">
                  <c:v>8.4700000000000006</c:v>
                </c:pt>
                <c:pt idx="18552">
                  <c:v>8.8625000000000025</c:v>
                </c:pt>
                <c:pt idx="18553">
                  <c:v>4.7191666999999997</c:v>
                </c:pt>
                <c:pt idx="18554">
                  <c:v>2.2316666999999994</c:v>
                </c:pt>
                <c:pt idx="18555">
                  <c:v>1.2324999999999997</c:v>
                </c:pt>
                <c:pt idx="18556">
                  <c:v>0.52333332999999993</c:v>
                </c:pt>
                <c:pt idx="18557">
                  <c:v>0.99083332999999985</c:v>
                </c:pt>
                <c:pt idx="18558">
                  <c:v>1.3149999999999997</c:v>
                </c:pt>
                <c:pt idx="18559">
                  <c:v>1.8425</c:v>
                </c:pt>
                <c:pt idx="18560">
                  <c:v>3.4275000000000002</c:v>
                </c:pt>
                <c:pt idx="18561">
                  <c:v>2.3858332999999998</c:v>
                </c:pt>
                <c:pt idx="18562">
                  <c:v>1.55</c:v>
                </c:pt>
                <c:pt idx="18563">
                  <c:v>1.5441666999999997</c:v>
                </c:pt>
                <c:pt idx="18564">
                  <c:v>1.8049999999999997</c:v>
                </c:pt>
                <c:pt idx="18565">
                  <c:v>1.2491666999999997</c:v>
                </c:pt>
                <c:pt idx="18566">
                  <c:v>0.21916667000000001</c:v>
                </c:pt>
                <c:pt idx="18567">
                  <c:v>2.5833333000000007E-2</c:v>
                </c:pt>
                <c:pt idx="18568">
                  <c:v>-2.5833333000000007E-2</c:v>
                </c:pt>
                <c:pt idx="18569">
                  <c:v>0.74750000000000005</c:v>
                </c:pt>
                <c:pt idx="18570">
                  <c:v>1.0891666999999998</c:v>
                </c:pt>
                <c:pt idx="18571">
                  <c:v>2.5966666999999997</c:v>
                </c:pt>
                <c:pt idx="18572">
                  <c:v>4.4700000000000006</c:v>
                </c:pt>
                <c:pt idx="18573">
                  <c:v>6.3049999999999988</c:v>
                </c:pt>
                <c:pt idx="18574">
                  <c:v>4.6683332999999987</c:v>
                </c:pt>
                <c:pt idx="18575">
                  <c:v>5.107499999999999</c:v>
                </c:pt>
                <c:pt idx="18576">
                  <c:v>3.5791667</c:v>
                </c:pt>
                <c:pt idx="18577">
                  <c:v>3.1375000000000002</c:v>
                </c:pt>
                <c:pt idx="18578">
                  <c:v>2.165</c:v>
                </c:pt>
                <c:pt idx="18579">
                  <c:v>-0.24000000000000002</c:v>
                </c:pt>
                <c:pt idx="18580">
                  <c:v>-0.38166667000000015</c:v>
                </c:pt>
                <c:pt idx="18581">
                  <c:v>0.68</c:v>
                </c:pt>
                <c:pt idx="18582">
                  <c:v>1.2316666999999994</c:v>
                </c:pt>
                <c:pt idx="18583">
                  <c:v>1.6358332999999998</c:v>
                </c:pt>
                <c:pt idx="18584">
                  <c:v>1.7124999999999997</c:v>
                </c:pt>
                <c:pt idx="18585">
                  <c:v>1.0333332999999998</c:v>
                </c:pt>
                <c:pt idx="18586">
                  <c:v>1.3841667</c:v>
                </c:pt>
                <c:pt idx="18587">
                  <c:v>0.55583333000000001</c:v>
                </c:pt>
                <c:pt idx="18588">
                  <c:v>-0.27916667000000006</c:v>
                </c:pt>
                <c:pt idx="18589">
                  <c:v>-0.21916667000000001</c:v>
                </c:pt>
                <c:pt idx="18590">
                  <c:v>-0.60750000000000004</c:v>
                </c:pt>
                <c:pt idx="18591">
                  <c:v>-0.52333332999999993</c:v>
                </c:pt>
                <c:pt idx="18592">
                  <c:v>1.7500000000000005E-2</c:v>
                </c:pt>
                <c:pt idx="18593">
                  <c:v>0.29833333000000001</c:v>
                </c:pt>
                <c:pt idx="18594">
                  <c:v>1.6683333</c:v>
                </c:pt>
                <c:pt idx="18595">
                  <c:v>1.8074999999999999</c:v>
                </c:pt>
                <c:pt idx="18596">
                  <c:v>3.9775</c:v>
                </c:pt>
                <c:pt idx="18597">
                  <c:v>5.4908333000000002</c:v>
                </c:pt>
                <c:pt idx="18598">
                  <c:v>2.6091666999999998</c:v>
                </c:pt>
                <c:pt idx="18599">
                  <c:v>1.4683332999999998</c:v>
                </c:pt>
                <c:pt idx="18600">
                  <c:v>3.6083333000000004</c:v>
                </c:pt>
                <c:pt idx="18601">
                  <c:v>4.5141666999999988</c:v>
                </c:pt>
                <c:pt idx="18602">
                  <c:v>4.3133333</c:v>
                </c:pt>
                <c:pt idx="18603">
                  <c:v>4.8708333000000001</c:v>
                </c:pt>
                <c:pt idx="18604">
                  <c:v>3.4516666999999996</c:v>
                </c:pt>
                <c:pt idx="18605">
                  <c:v>3.8699999999999997</c:v>
                </c:pt>
                <c:pt idx="18606">
                  <c:v>3.0966666999999997</c:v>
                </c:pt>
                <c:pt idx="18607">
                  <c:v>3.6524999999999994</c:v>
                </c:pt>
                <c:pt idx="18608">
                  <c:v>2.8216666999999998</c:v>
                </c:pt>
                <c:pt idx="18609">
                  <c:v>1.1891666999999997</c:v>
                </c:pt>
                <c:pt idx="18610">
                  <c:v>0.90083332999999988</c:v>
                </c:pt>
                <c:pt idx="18611">
                  <c:v>2.3883333000000002</c:v>
                </c:pt>
                <c:pt idx="18612">
                  <c:v>-0.31083333000000002</c:v>
                </c:pt>
                <c:pt idx="18613">
                  <c:v>5.8333333000000018E-3</c:v>
                </c:pt>
                <c:pt idx="18614">
                  <c:v>0.41833333</c:v>
                </c:pt>
                <c:pt idx="18615">
                  <c:v>1.3358332999999998</c:v>
                </c:pt>
                <c:pt idx="18616">
                  <c:v>1.0033332999999998</c:v>
                </c:pt>
                <c:pt idx="18617">
                  <c:v>0.67333332999999984</c:v>
                </c:pt>
                <c:pt idx="18618">
                  <c:v>1.7208332999999998</c:v>
                </c:pt>
                <c:pt idx="18619">
                  <c:v>2.4724999999999997</c:v>
                </c:pt>
                <c:pt idx="18620">
                  <c:v>6.99</c:v>
                </c:pt>
                <c:pt idx="18621">
                  <c:v>8.9841667000000012</c:v>
                </c:pt>
                <c:pt idx="18622">
                  <c:v>7.5724999999999998</c:v>
                </c:pt>
                <c:pt idx="18623">
                  <c:v>9.6508333000000004</c:v>
                </c:pt>
                <c:pt idx="18624">
                  <c:v>10.7</c:v>
                </c:pt>
                <c:pt idx="18625">
                  <c:v>9.5733333000000016</c:v>
                </c:pt>
                <c:pt idx="18626">
                  <c:v>5.3741667</c:v>
                </c:pt>
                <c:pt idx="18627">
                  <c:v>2.5141667000000001</c:v>
                </c:pt>
                <c:pt idx="18628">
                  <c:v>3.1850000000000001</c:v>
                </c:pt>
                <c:pt idx="18629">
                  <c:v>3.6625000000000001</c:v>
                </c:pt>
                <c:pt idx="18630">
                  <c:v>6.3641666999999993</c:v>
                </c:pt>
                <c:pt idx="18631">
                  <c:v>3.3475000000000001</c:v>
                </c:pt>
                <c:pt idx="18632">
                  <c:v>1.3133332999999998</c:v>
                </c:pt>
                <c:pt idx="18633">
                  <c:v>1.2174999999999998</c:v>
                </c:pt>
                <c:pt idx="18634">
                  <c:v>1.5283332999999997</c:v>
                </c:pt>
                <c:pt idx="18635">
                  <c:v>1.8783333</c:v>
                </c:pt>
                <c:pt idx="18636">
                  <c:v>2.5316666999999997</c:v>
                </c:pt>
                <c:pt idx="18637">
                  <c:v>1.915</c:v>
                </c:pt>
                <c:pt idx="18638">
                  <c:v>2.0575000000000001</c:v>
                </c:pt>
                <c:pt idx="18639">
                  <c:v>1.7208332999999998</c:v>
                </c:pt>
                <c:pt idx="18640">
                  <c:v>1.2991666999999998</c:v>
                </c:pt>
                <c:pt idx="18641">
                  <c:v>3.17</c:v>
                </c:pt>
                <c:pt idx="18642">
                  <c:v>6.3141666999999995</c:v>
                </c:pt>
                <c:pt idx="18643">
                  <c:v>8.7199999999999989</c:v>
                </c:pt>
                <c:pt idx="18644">
                  <c:v>8.8041667000000015</c:v>
                </c:pt>
                <c:pt idx="18645">
                  <c:v>8.0091667000000015</c:v>
                </c:pt>
                <c:pt idx="18646">
                  <c:v>9.7399999999999984</c:v>
                </c:pt>
                <c:pt idx="18647">
                  <c:v>11.404167000000001</c:v>
                </c:pt>
                <c:pt idx="18648">
                  <c:v>9.82</c:v>
                </c:pt>
                <c:pt idx="18649">
                  <c:v>8.1691667000000034</c:v>
                </c:pt>
                <c:pt idx="18650">
                  <c:v>7.1491667000000003</c:v>
                </c:pt>
                <c:pt idx="18651">
                  <c:v>7.9375</c:v>
                </c:pt>
                <c:pt idx="18652">
                  <c:v>9.0233333000000009</c:v>
                </c:pt>
                <c:pt idx="18653">
                  <c:v>8.2733333000000009</c:v>
                </c:pt>
                <c:pt idx="18654">
                  <c:v>1.87</c:v>
                </c:pt>
                <c:pt idx="18655">
                  <c:v>1.9233332999999997</c:v>
                </c:pt>
                <c:pt idx="18656">
                  <c:v>1.2541666999999999</c:v>
                </c:pt>
                <c:pt idx="18657">
                  <c:v>2.3683333000000002</c:v>
                </c:pt>
                <c:pt idx="18658">
                  <c:v>2.9058332999999998</c:v>
                </c:pt>
                <c:pt idx="18659">
                  <c:v>1.0449999999999997</c:v>
                </c:pt>
                <c:pt idx="18660">
                  <c:v>7.4166667000000033E-2</c:v>
                </c:pt>
                <c:pt idx="18661">
                  <c:v>0.19</c:v>
                </c:pt>
                <c:pt idx="18662">
                  <c:v>1.0408332999999999</c:v>
                </c:pt>
                <c:pt idx="18663">
                  <c:v>1.7216666999999997</c:v>
                </c:pt>
                <c:pt idx="18664">
                  <c:v>3.0741667000000001</c:v>
                </c:pt>
                <c:pt idx="18665">
                  <c:v>2.5183333000000001</c:v>
                </c:pt>
                <c:pt idx="18666">
                  <c:v>4.0474999999999994</c:v>
                </c:pt>
                <c:pt idx="18667">
                  <c:v>6.2416667000000006</c:v>
                </c:pt>
                <c:pt idx="18668">
                  <c:v>8.9358333000000005</c:v>
                </c:pt>
                <c:pt idx="18669">
                  <c:v>9.6083332999999982</c:v>
                </c:pt>
                <c:pt idx="18670">
                  <c:v>9.3758333000000018</c:v>
                </c:pt>
                <c:pt idx="18671">
                  <c:v>9.365833300000002</c:v>
                </c:pt>
                <c:pt idx="18672">
                  <c:v>6.6049999999999995</c:v>
                </c:pt>
                <c:pt idx="18673">
                  <c:v>5.3024999999999993</c:v>
                </c:pt>
                <c:pt idx="18674">
                  <c:v>3.6783333000000002</c:v>
                </c:pt>
                <c:pt idx="18675">
                  <c:v>4.192499999999999</c:v>
                </c:pt>
                <c:pt idx="18676">
                  <c:v>4.027499999999999</c:v>
                </c:pt>
                <c:pt idx="18677">
                  <c:v>1.5466666999999998</c:v>
                </c:pt>
                <c:pt idx="18678">
                  <c:v>1.8625</c:v>
                </c:pt>
                <c:pt idx="18679">
                  <c:v>0.44166667000000004</c:v>
                </c:pt>
                <c:pt idx="18680">
                  <c:v>3.5641666999999999</c:v>
                </c:pt>
                <c:pt idx="18681">
                  <c:v>4.0783332999999997</c:v>
                </c:pt>
                <c:pt idx="18682">
                  <c:v>2.4116666999999996</c:v>
                </c:pt>
                <c:pt idx="18683">
                  <c:v>1.5866666999999999</c:v>
                </c:pt>
                <c:pt idx="18684">
                  <c:v>1.4649999999999999</c:v>
                </c:pt>
                <c:pt idx="18685">
                  <c:v>0.75166666999999998</c:v>
                </c:pt>
                <c:pt idx="18686">
                  <c:v>-0.33250000000000007</c:v>
                </c:pt>
                <c:pt idx="18687">
                  <c:v>-0.63750000000000007</c:v>
                </c:pt>
                <c:pt idx="18688">
                  <c:v>0.93166667000000003</c:v>
                </c:pt>
                <c:pt idx="18689">
                  <c:v>2.2416667000000001</c:v>
                </c:pt>
                <c:pt idx="18690">
                  <c:v>3.2574999999999998</c:v>
                </c:pt>
                <c:pt idx="18691">
                  <c:v>3.7475000000000005</c:v>
                </c:pt>
                <c:pt idx="18692">
                  <c:v>4.8291667</c:v>
                </c:pt>
                <c:pt idx="18693">
                  <c:v>5.8741667</c:v>
                </c:pt>
                <c:pt idx="18694">
                  <c:v>8.5050000000000008</c:v>
                </c:pt>
                <c:pt idx="18695">
                  <c:v>9.2474999999999987</c:v>
                </c:pt>
                <c:pt idx="18696">
                  <c:v>8.5516667000000002</c:v>
                </c:pt>
                <c:pt idx="18697">
                  <c:v>9.630833299999999</c:v>
                </c:pt>
                <c:pt idx="18698">
                  <c:v>11.961667</c:v>
                </c:pt>
                <c:pt idx="18699">
                  <c:v>10.457500000000001</c:v>
                </c:pt>
                <c:pt idx="18700">
                  <c:v>6.6183332999999989</c:v>
                </c:pt>
                <c:pt idx="18701">
                  <c:v>5.8366667000000012</c:v>
                </c:pt>
                <c:pt idx="18702">
                  <c:v>6.35</c:v>
                </c:pt>
                <c:pt idx="18703">
                  <c:v>4.4850000000000003</c:v>
                </c:pt>
                <c:pt idx="18704">
                  <c:v>2.9449999999999998</c:v>
                </c:pt>
                <c:pt idx="18705">
                  <c:v>1.8074999999999999</c:v>
                </c:pt>
                <c:pt idx="18706">
                  <c:v>0.88500000000000001</c:v>
                </c:pt>
                <c:pt idx="18707">
                  <c:v>1.0024999999999997</c:v>
                </c:pt>
                <c:pt idx="18708">
                  <c:v>0.90166667</c:v>
                </c:pt>
                <c:pt idx="18709">
                  <c:v>0.20166666999999996</c:v>
                </c:pt>
                <c:pt idx="18710">
                  <c:v>3.8333333000000004E-2</c:v>
                </c:pt>
                <c:pt idx="18711">
                  <c:v>-7.5833333000000017E-2</c:v>
                </c:pt>
                <c:pt idx="18712">
                  <c:v>2.9366666999999995</c:v>
                </c:pt>
                <c:pt idx="18713">
                  <c:v>3.6141667000000002</c:v>
                </c:pt>
                <c:pt idx="18714">
                  <c:v>3.7083333000000005</c:v>
                </c:pt>
                <c:pt idx="18715">
                  <c:v>4.1324999999999994</c:v>
                </c:pt>
                <c:pt idx="18716">
                  <c:v>5.4383333000000009</c:v>
                </c:pt>
                <c:pt idx="18717">
                  <c:v>5.7391667000000011</c:v>
                </c:pt>
                <c:pt idx="18718">
                  <c:v>6.005833299999999</c:v>
                </c:pt>
                <c:pt idx="18719">
                  <c:v>6.9883332999999999</c:v>
                </c:pt>
                <c:pt idx="18720">
                  <c:v>5.675833299999999</c:v>
                </c:pt>
                <c:pt idx="18721">
                  <c:v>4.3424999999999994</c:v>
                </c:pt>
                <c:pt idx="18722">
                  <c:v>1.9308333</c:v>
                </c:pt>
                <c:pt idx="18723">
                  <c:v>3.4874999999999998</c:v>
                </c:pt>
                <c:pt idx="18724">
                  <c:v>2.5491666999999998</c:v>
                </c:pt>
                <c:pt idx="18725">
                  <c:v>1.0491666999999998</c:v>
                </c:pt>
                <c:pt idx="18726">
                  <c:v>1.0683332999999997</c:v>
                </c:pt>
                <c:pt idx="18727">
                  <c:v>4.0750000000000002</c:v>
                </c:pt>
                <c:pt idx="18728">
                  <c:v>4.18</c:v>
                </c:pt>
                <c:pt idx="18729">
                  <c:v>0.98249999999999993</c:v>
                </c:pt>
                <c:pt idx="18730">
                  <c:v>1.9483333</c:v>
                </c:pt>
                <c:pt idx="18731">
                  <c:v>4.1616666999999996</c:v>
                </c:pt>
                <c:pt idx="18732">
                  <c:v>3.1749999999999998</c:v>
                </c:pt>
                <c:pt idx="18733">
                  <c:v>5.5883333000000004</c:v>
                </c:pt>
                <c:pt idx="18734">
                  <c:v>-0.38500000000000006</c:v>
                </c:pt>
                <c:pt idx="18735">
                  <c:v>0.62916667000000004</c:v>
                </c:pt>
                <c:pt idx="18736">
                  <c:v>5.692499999999999</c:v>
                </c:pt>
                <c:pt idx="18737">
                  <c:v>10.592500000000003</c:v>
                </c:pt>
                <c:pt idx="18738">
                  <c:v>9.0591667000000005</c:v>
                </c:pt>
                <c:pt idx="18739">
                  <c:v>9.9608333000000027</c:v>
                </c:pt>
                <c:pt idx="18740">
                  <c:v>8.9183332999999987</c:v>
                </c:pt>
                <c:pt idx="18741">
                  <c:v>9.2374999999999989</c:v>
                </c:pt>
                <c:pt idx="18742">
                  <c:v>9.7249999999999996</c:v>
                </c:pt>
                <c:pt idx="18743">
                  <c:v>8.7516667000000012</c:v>
                </c:pt>
                <c:pt idx="18744">
                  <c:v>10.48</c:v>
                </c:pt>
                <c:pt idx="18745">
                  <c:v>9.2875000000000014</c:v>
                </c:pt>
                <c:pt idx="18746">
                  <c:v>7.1624999999999988</c:v>
                </c:pt>
                <c:pt idx="18747">
                  <c:v>6.8741667</c:v>
                </c:pt>
                <c:pt idx="18748">
                  <c:v>5.88</c:v>
                </c:pt>
                <c:pt idx="18749">
                  <c:v>5.044999999999999</c:v>
                </c:pt>
                <c:pt idx="18750">
                  <c:v>3.5949999999999998</c:v>
                </c:pt>
                <c:pt idx="18751">
                  <c:v>1.4241666999999998</c:v>
                </c:pt>
                <c:pt idx="18752">
                  <c:v>0.58333332999999976</c:v>
                </c:pt>
                <c:pt idx="18753">
                  <c:v>-8.9166667000000019E-2</c:v>
                </c:pt>
                <c:pt idx="18754">
                  <c:v>-0.84000000000000008</c:v>
                </c:pt>
                <c:pt idx="18755">
                  <c:v>-0.90416666999999973</c:v>
                </c:pt>
                <c:pt idx="18756">
                  <c:v>-0.7400000000000001</c:v>
                </c:pt>
                <c:pt idx="18757">
                  <c:v>-0.74583332999999996</c:v>
                </c:pt>
                <c:pt idx="18758">
                  <c:v>-0.69750000000000001</c:v>
                </c:pt>
                <c:pt idx="18759">
                  <c:v>-0.77416666999999983</c:v>
                </c:pt>
                <c:pt idx="18760">
                  <c:v>-0.72416667000000001</c:v>
                </c:pt>
                <c:pt idx="18761">
                  <c:v>0.33250000000000007</c:v>
                </c:pt>
                <c:pt idx="18762">
                  <c:v>1.5158332999999995</c:v>
                </c:pt>
                <c:pt idx="18763">
                  <c:v>2.8099999999999996</c:v>
                </c:pt>
                <c:pt idx="18764">
                  <c:v>3.4949999999999997</c:v>
                </c:pt>
                <c:pt idx="18765">
                  <c:v>3.2758332999999999</c:v>
                </c:pt>
                <c:pt idx="18766">
                  <c:v>3.4783333000000001</c:v>
                </c:pt>
                <c:pt idx="18767">
                  <c:v>1.9275</c:v>
                </c:pt>
                <c:pt idx="18768">
                  <c:v>0.24833332999999999</c:v>
                </c:pt>
                <c:pt idx="18769">
                  <c:v>-0.36916667000000009</c:v>
                </c:pt>
                <c:pt idx="18770">
                  <c:v>-0.79500000000000004</c:v>
                </c:pt>
                <c:pt idx="18771">
                  <c:v>-0.84166666999999984</c:v>
                </c:pt>
                <c:pt idx="18772">
                  <c:v>-0.85750000000000004</c:v>
                </c:pt>
                <c:pt idx="18773">
                  <c:v>-0.83833332999999988</c:v>
                </c:pt>
                <c:pt idx="18774">
                  <c:v>-0.96166666999999983</c:v>
                </c:pt>
                <c:pt idx="18775">
                  <c:v>-1.0274999999999999</c:v>
                </c:pt>
                <c:pt idx="18776">
                  <c:v>-1.0216666999999995</c:v>
                </c:pt>
                <c:pt idx="18777">
                  <c:v>-0.73416667000000002</c:v>
                </c:pt>
                <c:pt idx="18778">
                  <c:v>-0.18083332999999999</c:v>
                </c:pt>
                <c:pt idx="18779">
                  <c:v>0.17750000000000002</c:v>
                </c:pt>
                <c:pt idx="18780">
                  <c:v>-0.55583333000000001</c:v>
                </c:pt>
                <c:pt idx="18781">
                  <c:v>-0.91749999999999998</c:v>
                </c:pt>
                <c:pt idx="18782">
                  <c:v>-1.0091666999999998</c:v>
                </c:pt>
                <c:pt idx="18783">
                  <c:v>-0.97416667000000001</c:v>
                </c:pt>
                <c:pt idx="18784">
                  <c:v>-0.93416666999999987</c:v>
                </c:pt>
                <c:pt idx="18785">
                  <c:v>-0.23750000000000002</c:v>
                </c:pt>
                <c:pt idx="18786">
                  <c:v>3.2083333000000005</c:v>
                </c:pt>
                <c:pt idx="18787">
                  <c:v>5.7649999999999988</c:v>
                </c:pt>
                <c:pt idx="18788">
                  <c:v>7.1591667000000001</c:v>
                </c:pt>
                <c:pt idx="18789">
                  <c:v>7.9966667000000005</c:v>
                </c:pt>
                <c:pt idx="18790">
                  <c:v>5.6049999999999995</c:v>
                </c:pt>
                <c:pt idx="18791">
                  <c:v>4.254166699999999</c:v>
                </c:pt>
                <c:pt idx="18792">
                  <c:v>1.7883332999999997</c:v>
                </c:pt>
                <c:pt idx="18793">
                  <c:v>0.13833333000000003</c:v>
                </c:pt>
                <c:pt idx="18794">
                  <c:v>-0.39000000000000007</c:v>
                </c:pt>
                <c:pt idx="18795">
                  <c:v>7.0833332999999998E-2</c:v>
                </c:pt>
                <c:pt idx="18796">
                  <c:v>2.4991667</c:v>
                </c:pt>
                <c:pt idx="18797">
                  <c:v>3.8033333000000002</c:v>
                </c:pt>
                <c:pt idx="18798">
                  <c:v>2.2791667000000002</c:v>
                </c:pt>
                <c:pt idx="18799">
                  <c:v>0.63833333000000003</c:v>
                </c:pt>
                <c:pt idx="18800">
                  <c:v>1.5974999999999997</c:v>
                </c:pt>
                <c:pt idx="18801">
                  <c:v>1.7358332999999995</c:v>
                </c:pt>
                <c:pt idx="18802">
                  <c:v>1.8041666999999997</c:v>
                </c:pt>
                <c:pt idx="18803">
                  <c:v>2.7749999999999999</c:v>
                </c:pt>
                <c:pt idx="18804">
                  <c:v>1.2783332999999997</c:v>
                </c:pt>
                <c:pt idx="18805">
                  <c:v>0.23833333000000004</c:v>
                </c:pt>
                <c:pt idx="18806">
                  <c:v>-0.26666667000000011</c:v>
                </c:pt>
                <c:pt idx="18807">
                  <c:v>-0.29416667000000007</c:v>
                </c:pt>
                <c:pt idx="18808">
                  <c:v>-0.35250000000000004</c:v>
                </c:pt>
                <c:pt idx="18809">
                  <c:v>3.0000000000000002E-2</c:v>
                </c:pt>
                <c:pt idx="18810">
                  <c:v>0.75833333000000003</c:v>
                </c:pt>
                <c:pt idx="18811">
                  <c:v>1.8108332999999999</c:v>
                </c:pt>
                <c:pt idx="18812">
                  <c:v>2.8924999999999996</c:v>
                </c:pt>
                <c:pt idx="18813">
                  <c:v>5.3324999999999996</c:v>
                </c:pt>
                <c:pt idx="18814">
                  <c:v>4.3891666999999996</c:v>
                </c:pt>
                <c:pt idx="18815">
                  <c:v>3.4733333000000002</c:v>
                </c:pt>
                <c:pt idx="18816">
                  <c:v>3.7666667</c:v>
                </c:pt>
                <c:pt idx="18817">
                  <c:v>4.6541666999999993</c:v>
                </c:pt>
                <c:pt idx="18818">
                  <c:v>4.5958332999999989</c:v>
                </c:pt>
                <c:pt idx="18819">
                  <c:v>7.084166699999999</c:v>
                </c:pt>
                <c:pt idx="18820">
                  <c:v>6.8441666999999988</c:v>
                </c:pt>
                <c:pt idx="18821">
                  <c:v>4.8491666999999996</c:v>
                </c:pt>
                <c:pt idx="18822">
                  <c:v>3.876666699999999</c:v>
                </c:pt>
                <c:pt idx="18823">
                  <c:v>3.4149999999999996</c:v>
                </c:pt>
                <c:pt idx="18824">
                  <c:v>2.4158332999999996</c:v>
                </c:pt>
                <c:pt idx="18825">
                  <c:v>1.2933332999999998</c:v>
                </c:pt>
                <c:pt idx="18826">
                  <c:v>0.97250000000000003</c:v>
                </c:pt>
                <c:pt idx="18827">
                  <c:v>0.54083333</c:v>
                </c:pt>
                <c:pt idx="18828">
                  <c:v>0.29500000000000004</c:v>
                </c:pt>
                <c:pt idx="18829">
                  <c:v>-9.1666667000000035E-2</c:v>
                </c:pt>
                <c:pt idx="18830">
                  <c:v>-0.20916667</c:v>
                </c:pt>
                <c:pt idx="18831">
                  <c:v>-0.66416666999999996</c:v>
                </c:pt>
                <c:pt idx="18832">
                  <c:v>-0.66000000000000014</c:v>
                </c:pt>
                <c:pt idx="18833">
                  <c:v>0.4275000000000001</c:v>
                </c:pt>
                <c:pt idx="18834">
                  <c:v>0.93416666999999987</c:v>
                </c:pt>
                <c:pt idx="18835">
                  <c:v>1.6016666999999998</c:v>
                </c:pt>
                <c:pt idx="18836">
                  <c:v>2.8241667000000001</c:v>
                </c:pt>
                <c:pt idx="18837">
                  <c:v>2.8616666999999993</c:v>
                </c:pt>
                <c:pt idx="18838">
                  <c:v>3.74</c:v>
                </c:pt>
                <c:pt idx="18839">
                  <c:v>4.4008333000000004</c:v>
                </c:pt>
                <c:pt idx="18840">
                  <c:v>5.0750000000000002</c:v>
                </c:pt>
                <c:pt idx="18841">
                  <c:v>3.6283333000000004</c:v>
                </c:pt>
                <c:pt idx="18842">
                  <c:v>2.8433333000000003</c:v>
                </c:pt>
                <c:pt idx="18843">
                  <c:v>1.675</c:v>
                </c:pt>
                <c:pt idx="18844">
                  <c:v>7.6033333000000001</c:v>
                </c:pt>
                <c:pt idx="18845">
                  <c:v>5.8833333000000003</c:v>
                </c:pt>
                <c:pt idx="18846">
                  <c:v>4.755833299999999</c:v>
                </c:pt>
                <c:pt idx="18847">
                  <c:v>7.340833299999999</c:v>
                </c:pt>
                <c:pt idx="18848">
                  <c:v>8.6333332999999985</c:v>
                </c:pt>
                <c:pt idx="18849">
                  <c:v>9.4558333000000019</c:v>
                </c:pt>
                <c:pt idx="18850">
                  <c:v>8.4016667000000016</c:v>
                </c:pt>
                <c:pt idx="18851">
                  <c:v>0.55333332999999985</c:v>
                </c:pt>
                <c:pt idx="18852">
                  <c:v>1.8875</c:v>
                </c:pt>
                <c:pt idx="18853">
                  <c:v>2.8475000000000001</c:v>
                </c:pt>
                <c:pt idx="18854">
                  <c:v>1.6533332999999997</c:v>
                </c:pt>
                <c:pt idx="18855">
                  <c:v>4.1841666999999987</c:v>
                </c:pt>
                <c:pt idx="18856">
                  <c:v>4.8033333000000002</c:v>
                </c:pt>
                <c:pt idx="18857">
                  <c:v>3.7675000000000005</c:v>
                </c:pt>
                <c:pt idx="18858">
                  <c:v>4.6216666999999996</c:v>
                </c:pt>
                <c:pt idx="18859">
                  <c:v>3.2308333</c:v>
                </c:pt>
                <c:pt idx="18860">
                  <c:v>4.5241666999999994</c:v>
                </c:pt>
                <c:pt idx="18861">
                  <c:v>6.2408333000000002</c:v>
                </c:pt>
                <c:pt idx="18862">
                  <c:v>6.3674999999999988</c:v>
                </c:pt>
                <c:pt idx="18863">
                  <c:v>5.478333300000001</c:v>
                </c:pt>
                <c:pt idx="18864">
                  <c:v>8.3683333000000015</c:v>
                </c:pt>
                <c:pt idx="18865">
                  <c:v>8.3725000000000023</c:v>
                </c:pt>
                <c:pt idx="18866">
                  <c:v>6.5666666999999999</c:v>
                </c:pt>
                <c:pt idx="18867">
                  <c:v>4.5108332999999989</c:v>
                </c:pt>
                <c:pt idx="18868">
                  <c:v>4.1583332999999989</c:v>
                </c:pt>
                <c:pt idx="18869">
                  <c:v>3.5791667</c:v>
                </c:pt>
                <c:pt idx="18870">
                  <c:v>1.5525</c:v>
                </c:pt>
                <c:pt idx="18871">
                  <c:v>2.2308333</c:v>
                </c:pt>
                <c:pt idx="18872">
                  <c:v>2.3133333</c:v>
                </c:pt>
                <c:pt idx="18873">
                  <c:v>1.7783332999999997</c:v>
                </c:pt>
                <c:pt idx="18874">
                  <c:v>1.2925</c:v>
                </c:pt>
                <c:pt idx="18875">
                  <c:v>1.1908333</c:v>
                </c:pt>
                <c:pt idx="18876">
                  <c:v>0.40083333000000004</c:v>
                </c:pt>
                <c:pt idx="18877">
                  <c:v>-3.1666667000000009E-2</c:v>
                </c:pt>
                <c:pt idx="18878">
                  <c:v>-8.7500000000000008E-2</c:v>
                </c:pt>
                <c:pt idx="18879">
                  <c:v>5.7500000000000009E-2</c:v>
                </c:pt>
                <c:pt idx="18880">
                  <c:v>0.22916666999999996</c:v>
                </c:pt>
                <c:pt idx="18881">
                  <c:v>1.5741666999999997</c:v>
                </c:pt>
                <c:pt idx="18882">
                  <c:v>2.4966666999999996</c:v>
                </c:pt>
                <c:pt idx="18883">
                  <c:v>3.8258332999999998</c:v>
                </c:pt>
                <c:pt idx="18884">
                  <c:v>3.8758332999999996</c:v>
                </c:pt>
                <c:pt idx="18885">
                  <c:v>4.3516667000000009</c:v>
                </c:pt>
                <c:pt idx="18886">
                  <c:v>4.4400000000000004</c:v>
                </c:pt>
                <c:pt idx="18887">
                  <c:v>5.0583333000000001</c:v>
                </c:pt>
                <c:pt idx="18888">
                  <c:v>6.4850000000000003</c:v>
                </c:pt>
                <c:pt idx="18889">
                  <c:v>6.9541667</c:v>
                </c:pt>
                <c:pt idx="18890">
                  <c:v>5.9824999999999999</c:v>
                </c:pt>
                <c:pt idx="18891">
                  <c:v>3.105</c:v>
                </c:pt>
                <c:pt idx="18892">
                  <c:v>2.2016667000000001</c:v>
                </c:pt>
                <c:pt idx="18893">
                  <c:v>7.51</c:v>
                </c:pt>
                <c:pt idx="18894">
                  <c:v>9.4325000000000028</c:v>
                </c:pt>
                <c:pt idx="18895">
                  <c:v>6.1058332999999987</c:v>
                </c:pt>
                <c:pt idx="18896">
                  <c:v>5.9858333000000004</c:v>
                </c:pt>
                <c:pt idx="18897">
                  <c:v>3.9441666999999998</c:v>
                </c:pt>
                <c:pt idx="18898">
                  <c:v>2.6924999999999994</c:v>
                </c:pt>
                <c:pt idx="18899">
                  <c:v>3.73</c:v>
                </c:pt>
                <c:pt idx="18900">
                  <c:v>4.6549999999999994</c:v>
                </c:pt>
                <c:pt idx="18901">
                  <c:v>2.8858332999999998</c:v>
                </c:pt>
                <c:pt idx="18902">
                  <c:v>2.1191667000000001</c:v>
                </c:pt>
                <c:pt idx="18903">
                  <c:v>0.88</c:v>
                </c:pt>
                <c:pt idx="18904">
                  <c:v>0.22666666999999996</c:v>
                </c:pt>
                <c:pt idx="18905">
                  <c:v>2.9741667000000001</c:v>
                </c:pt>
                <c:pt idx="18906">
                  <c:v>6.0524999999999993</c:v>
                </c:pt>
                <c:pt idx="18907">
                  <c:v>6.193333299999999</c:v>
                </c:pt>
                <c:pt idx="18908">
                  <c:v>5.8733332999999996</c:v>
                </c:pt>
                <c:pt idx="18909">
                  <c:v>5.9033332999999999</c:v>
                </c:pt>
                <c:pt idx="18910">
                  <c:v>6.3649999999999993</c:v>
                </c:pt>
                <c:pt idx="18911">
                  <c:v>5.8816667000000011</c:v>
                </c:pt>
                <c:pt idx="18912">
                  <c:v>3.8324999999999996</c:v>
                </c:pt>
                <c:pt idx="18913">
                  <c:v>5.3583333</c:v>
                </c:pt>
                <c:pt idx="18914">
                  <c:v>5.31</c:v>
                </c:pt>
                <c:pt idx="18915">
                  <c:v>2.75</c:v>
                </c:pt>
                <c:pt idx="18916">
                  <c:v>1.4891666999999997</c:v>
                </c:pt>
                <c:pt idx="18917">
                  <c:v>0.37583333000000002</c:v>
                </c:pt>
                <c:pt idx="18918">
                  <c:v>0.55166667000000003</c:v>
                </c:pt>
                <c:pt idx="18919">
                  <c:v>0.29666667000000008</c:v>
                </c:pt>
                <c:pt idx="18920">
                  <c:v>5.5833332999999999E-2</c:v>
                </c:pt>
                <c:pt idx="18921">
                  <c:v>0.70916667</c:v>
                </c:pt>
                <c:pt idx="18922">
                  <c:v>0.26916667000000005</c:v>
                </c:pt>
                <c:pt idx="18923">
                  <c:v>0.69166667000000004</c:v>
                </c:pt>
                <c:pt idx="18924">
                  <c:v>2.3291667</c:v>
                </c:pt>
                <c:pt idx="18925">
                  <c:v>3.9275000000000002</c:v>
                </c:pt>
                <c:pt idx="18926">
                  <c:v>4.4841667000000003</c:v>
                </c:pt>
                <c:pt idx="18927">
                  <c:v>4.375</c:v>
                </c:pt>
                <c:pt idx="18928">
                  <c:v>3.7833333000000007</c:v>
                </c:pt>
                <c:pt idx="18929">
                  <c:v>3.3433333000000003</c:v>
                </c:pt>
                <c:pt idx="18930">
                  <c:v>2.2583333000000003</c:v>
                </c:pt>
                <c:pt idx="18931">
                  <c:v>3.316666699999999</c:v>
                </c:pt>
                <c:pt idx="18932">
                  <c:v>4.3141666999999995</c:v>
                </c:pt>
                <c:pt idx="18933">
                  <c:v>5.1708333</c:v>
                </c:pt>
                <c:pt idx="18934">
                  <c:v>5.0366667000000005</c:v>
                </c:pt>
                <c:pt idx="18935">
                  <c:v>7.7249999999999988</c:v>
                </c:pt>
                <c:pt idx="18936">
                  <c:v>6.2483332999999996</c:v>
                </c:pt>
                <c:pt idx="18937">
                  <c:v>6.9166667000000013</c:v>
                </c:pt>
                <c:pt idx="18938">
                  <c:v>6.0691667000000002</c:v>
                </c:pt>
                <c:pt idx="18939">
                  <c:v>4.2266667000000009</c:v>
                </c:pt>
                <c:pt idx="18940">
                  <c:v>3.5649999999999999</c:v>
                </c:pt>
                <c:pt idx="18941">
                  <c:v>2.8733333000000001</c:v>
                </c:pt>
                <c:pt idx="18942">
                  <c:v>1.9383333</c:v>
                </c:pt>
                <c:pt idx="18943">
                  <c:v>1.5133332999999998</c:v>
                </c:pt>
                <c:pt idx="18944">
                  <c:v>2.2783333000000003</c:v>
                </c:pt>
                <c:pt idx="18945">
                  <c:v>1.9166666999999998E-2</c:v>
                </c:pt>
                <c:pt idx="18946">
                  <c:v>0.52833332999999993</c:v>
                </c:pt>
                <c:pt idx="18947">
                  <c:v>-0.11</c:v>
                </c:pt>
                <c:pt idx="18948">
                  <c:v>-0.61416667000000003</c:v>
                </c:pt>
                <c:pt idx="18949">
                  <c:v>-0.78416666999999973</c:v>
                </c:pt>
                <c:pt idx="18950">
                  <c:v>-0.50166666999999987</c:v>
                </c:pt>
                <c:pt idx="18951">
                  <c:v>-0.27333333000000004</c:v>
                </c:pt>
                <c:pt idx="18952">
                  <c:v>-0.27250000000000002</c:v>
                </c:pt>
                <c:pt idx="18953">
                  <c:v>0.80833332999999985</c:v>
                </c:pt>
                <c:pt idx="18954">
                  <c:v>2.6724999999999994</c:v>
                </c:pt>
                <c:pt idx="18955">
                  <c:v>2.5933333000000003</c:v>
                </c:pt>
                <c:pt idx="18956">
                  <c:v>4.0649999999999995</c:v>
                </c:pt>
                <c:pt idx="18957">
                  <c:v>4.2316667000000008</c:v>
                </c:pt>
                <c:pt idx="18958">
                  <c:v>4.2924999999999995</c:v>
                </c:pt>
                <c:pt idx="18959">
                  <c:v>4.5383332999999997</c:v>
                </c:pt>
                <c:pt idx="18960">
                  <c:v>4.0474999999999994</c:v>
                </c:pt>
                <c:pt idx="18961">
                  <c:v>3.4566666999999995</c:v>
                </c:pt>
                <c:pt idx="18962">
                  <c:v>3.2758332999999999</c:v>
                </c:pt>
                <c:pt idx="18963">
                  <c:v>1.825</c:v>
                </c:pt>
                <c:pt idx="18964">
                  <c:v>2.4308332999999998</c:v>
                </c:pt>
                <c:pt idx="18965">
                  <c:v>0.1125</c:v>
                </c:pt>
                <c:pt idx="18966">
                  <c:v>-0.2</c:v>
                </c:pt>
                <c:pt idx="18967">
                  <c:v>-0.62583332999999997</c:v>
                </c:pt>
                <c:pt idx="18968">
                  <c:v>-0.37666667000000009</c:v>
                </c:pt>
                <c:pt idx="18969">
                  <c:v>-0.51166666999999988</c:v>
                </c:pt>
                <c:pt idx="18970">
                  <c:v>-0.6875</c:v>
                </c:pt>
                <c:pt idx="18971">
                  <c:v>-0.81833332999999986</c:v>
                </c:pt>
                <c:pt idx="18972">
                  <c:v>-0.84833333</c:v>
                </c:pt>
                <c:pt idx="18973">
                  <c:v>-1.04</c:v>
                </c:pt>
                <c:pt idx="18974">
                  <c:v>-1.0141666999999999</c:v>
                </c:pt>
                <c:pt idx="18975">
                  <c:v>-0.97250000000000003</c:v>
                </c:pt>
                <c:pt idx="18976">
                  <c:v>-0.94636363999999984</c:v>
                </c:pt>
                <c:pt idx="18977">
                  <c:v>-0.26250000000000001</c:v>
                </c:pt>
                <c:pt idx="18978">
                  <c:v>0.77000000000000013</c:v>
                </c:pt>
                <c:pt idx="18979">
                  <c:v>1.3933332999999999</c:v>
                </c:pt>
                <c:pt idx="18980">
                  <c:v>1.4666666999999998</c:v>
                </c:pt>
                <c:pt idx="18981">
                  <c:v>5.2841667000000001</c:v>
                </c:pt>
                <c:pt idx="18982">
                  <c:v>5.7141666999999989</c:v>
                </c:pt>
                <c:pt idx="18983">
                  <c:v>4.7324999999999999</c:v>
                </c:pt>
                <c:pt idx="18984">
                  <c:v>2.86</c:v>
                </c:pt>
                <c:pt idx="18985">
                  <c:v>1.9266667</c:v>
                </c:pt>
                <c:pt idx="18986">
                  <c:v>0.84166666999999984</c:v>
                </c:pt>
                <c:pt idx="18987">
                  <c:v>-0.19083333000000002</c:v>
                </c:pt>
                <c:pt idx="18988">
                  <c:v>0.46</c:v>
                </c:pt>
                <c:pt idx="18989">
                  <c:v>-0.44583333000000003</c:v>
                </c:pt>
                <c:pt idx="18990">
                  <c:v>-0.9325</c:v>
                </c:pt>
                <c:pt idx="18991">
                  <c:v>-0.75666666999999999</c:v>
                </c:pt>
                <c:pt idx="18992">
                  <c:v>-0.61083332999999984</c:v>
                </c:pt>
                <c:pt idx="18993">
                  <c:v>-0.84333332999999988</c:v>
                </c:pt>
                <c:pt idx="18994">
                  <c:v>-0.68083333000000001</c:v>
                </c:pt>
                <c:pt idx="18995">
                  <c:v>-0.49000000000000005</c:v>
                </c:pt>
                <c:pt idx="18996">
                  <c:v>0.76166666999999999</c:v>
                </c:pt>
                <c:pt idx="18997">
                  <c:v>-0.16833333000000003</c:v>
                </c:pt>
                <c:pt idx="18998">
                  <c:v>-0.23083333000000003</c:v>
                </c:pt>
                <c:pt idx="18999">
                  <c:v>-0.505</c:v>
                </c:pt>
                <c:pt idx="19000">
                  <c:v>-0.70583333000000004</c:v>
                </c:pt>
                <c:pt idx="19001">
                  <c:v>0.47333333</c:v>
                </c:pt>
                <c:pt idx="19002">
                  <c:v>1.8725000000000001</c:v>
                </c:pt>
                <c:pt idx="19003">
                  <c:v>2.6308332999999999</c:v>
                </c:pt>
                <c:pt idx="19004">
                  <c:v>3.6724999999999994</c:v>
                </c:pt>
                <c:pt idx="19005">
                  <c:v>4.1349999999999989</c:v>
                </c:pt>
                <c:pt idx="19006">
                  <c:v>4.8941666999999995</c:v>
                </c:pt>
                <c:pt idx="19007">
                  <c:v>4.978333300000001</c:v>
                </c:pt>
                <c:pt idx="19008">
                  <c:v>4.7508333</c:v>
                </c:pt>
                <c:pt idx="19009">
                  <c:v>4.9008333000000004</c:v>
                </c:pt>
                <c:pt idx="19010">
                  <c:v>3.8941667</c:v>
                </c:pt>
                <c:pt idx="19011">
                  <c:v>3.9691667000000002</c:v>
                </c:pt>
                <c:pt idx="19012">
                  <c:v>2.4</c:v>
                </c:pt>
                <c:pt idx="19013">
                  <c:v>2.1891666999999999</c:v>
                </c:pt>
                <c:pt idx="19014">
                  <c:v>2.4499999999999997</c:v>
                </c:pt>
                <c:pt idx="19015">
                  <c:v>2.7625000000000002</c:v>
                </c:pt>
                <c:pt idx="19016">
                  <c:v>2.0516666999999997</c:v>
                </c:pt>
                <c:pt idx="19017">
                  <c:v>1.5633332999999998</c:v>
                </c:pt>
                <c:pt idx="19018">
                  <c:v>0.95000000000000007</c:v>
                </c:pt>
                <c:pt idx="19019">
                  <c:v>-7.3333333000000014E-2</c:v>
                </c:pt>
                <c:pt idx="19020">
                  <c:v>-0.50583332999999986</c:v>
                </c:pt>
                <c:pt idx="19021">
                  <c:v>-0.55916666999999987</c:v>
                </c:pt>
                <c:pt idx="19022">
                  <c:v>-0.55583333000000001</c:v>
                </c:pt>
                <c:pt idx="19023">
                  <c:v>-0.80583333000000001</c:v>
                </c:pt>
                <c:pt idx="19024">
                  <c:v>-0.42416667000000008</c:v>
                </c:pt>
                <c:pt idx="19025">
                  <c:v>1.8925000000000001</c:v>
                </c:pt>
                <c:pt idx="19026">
                  <c:v>4.0991666999999996</c:v>
                </c:pt>
                <c:pt idx="19027">
                  <c:v>4.9833333000000009</c:v>
                </c:pt>
                <c:pt idx="19028">
                  <c:v>5.425833299999999</c:v>
                </c:pt>
                <c:pt idx="19029">
                  <c:v>5.6808332999999989</c:v>
                </c:pt>
                <c:pt idx="19030">
                  <c:v>5.8366667000000012</c:v>
                </c:pt>
                <c:pt idx="19031">
                  <c:v>5.2983333000000004</c:v>
                </c:pt>
                <c:pt idx="19032">
                  <c:v>4.9424999999999999</c:v>
                </c:pt>
                <c:pt idx="19033">
                  <c:v>3.8675000000000002</c:v>
                </c:pt>
                <c:pt idx="19034">
                  <c:v>0.97250000000000003</c:v>
                </c:pt>
                <c:pt idx="19035">
                  <c:v>1.1174999999999997</c:v>
                </c:pt>
                <c:pt idx="19036">
                  <c:v>0.54</c:v>
                </c:pt>
                <c:pt idx="19037">
                  <c:v>-0.38333333000000008</c:v>
                </c:pt>
                <c:pt idx="19038">
                  <c:v>-0.20833333000000004</c:v>
                </c:pt>
                <c:pt idx="19039">
                  <c:v>-9.3333333000000004E-2</c:v>
                </c:pt>
                <c:pt idx="19040">
                  <c:v>-1.1666667E-2</c:v>
                </c:pt>
                <c:pt idx="19041">
                  <c:v>3.9166667000000002E-2</c:v>
                </c:pt>
                <c:pt idx="19042">
                  <c:v>-5.0833333000000008E-2</c:v>
                </c:pt>
                <c:pt idx="19043">
                  <c:v>0.46666667000000006</c:v>
                </c:pt>
                <c:pt idx="19044">
                  <c:v>1.595</c:v>
                </c:pt>
                <c:pt idx="19045">
                  <c:v>2.5458333</c:v>
                </c:pt>
                <c:pt idx="19046">
                  <c:v>2.5358332999999997</c:v>
                </c:pt>
                <c:pt idx="19047">
                  <c:v>1.8741667</c:v>
                </c:pt>
                <c:pt idx="19048">
                  <c:v>2.1691666999999999</c:v>
                </c:pt>
                <c:pt idx="19049">
                  <c:v>3.2516666999999995</c:v>
                </c:pt>
                <c:pt idx="19050">
                  <c:v>3.4783333000000001</c:v>
                </c:pt>
                <c:pt idx="19051">
                  <c:v>5.4355555999999989</c:v>
                </c:pt>
                <c:pt idx="19077">
                  <c:v>0</c:v>
                </c:pt>
                <c:pt idx="19078">
                  <c:v>4.2228570999999988</c:v>
                </c:pt>
                <c:pt idx="19079">
                  <c:v>8.2316667000000017</c:v>
                </c:pt>
                <c:pt idx="19080">
                  <c:v>12.253333</c:v>
                </c:pt>
                <c:pt idx="19081">
                  <c:v>11.0375</c:v>
                </c:pt>
                <c:pt idx="19082">
                  <c:v>5.4874999999999998</c:v>
                </c:pt>
                <c:pt idx="19083">
                  <c:v>2.7275000000000005</c:v>
                </c:pt>
                <c:pt idx="19084">
                  <c:v>1.8533332999999999</c:v>
                </c:pt>
                <c:pt idx="19085">
                  <c:v>1.2441666999999998</c:v>
                </c:pt>
                <c:pt idx="19086">
                  <c:v>1.5474999999999999</c:v>
                </c:pt>
                <c:pt idx="19087">
                  <c:v>0.95666667000000005</c:v>
                </c:pt>
                <c:pt idx="19088">
                  <c:v>0.8075</c:v>
                </c:pt>
                <c:pt idx="19089">
                  <c:v>-1.0833332999999999E-2</c:v>
                </c:pt>
                <c:pt idx="19090">
                  <c:v>0.2591666700000001</c:v>
                </c:pt>
                <c:pt idx="19091">
                  <c:v>0.14333333000000004</c:v>
                </c:pt>
                <c:pt idx="19092">
                  <c:v>3.0833333000000008E-2</c:v>
                </c:pt>
                <c:pt idx="19093">
                  <c:v>-0.12250000000000001</c:v>
                </c:pt>
                <c:pt idx="19094">
                  <c:v>-0.35583333</c:v>
                </c:pt>
                <c:pt idx="19095">
                  <c:v>-0.28750000000000003</c:v>
                </c:pt>
                <c:pt idx="19096">
                  <c:v>1.8333333E-2</c:v>
                </c:pt>
                <c:pt idx="19097">
                  <c:v>0.74166666999999997</c:v>
                </c:pt>
                <c:pt idx="19098">
                  <c:v>2.2966666999999994</c:v>
                </c:pt>
                <c:pt idx="19099">
                  <c:v>4.1399999999999997</c:v>
                </c:pt>
                <c:pt idx="19100">
                  <c:v>4.7474999999999996</c:v>
                </c:pt>
                <c:pt idx="19101">
                  <c:v>5.2091666999999999</c:v>
                </c:pt>
                <c:pt idx="19102">
                  <c:v>5.8941666999999995</c:v>
                </c:pt>
                <c:pt idx="19103">
                  <c:v>2.7516666999999995</c:v>
                </c:pt>
                <c:pt idx="19104">
                  <c:v>5.2683333000000001</c:v>
                </c:pt>
                <c:pt idx="19105">
                  <c:v>5.3374999999999995</c:v>
                </c:pt>
                <c:pt idx="19106">
                  <c:v>4.1841666999999987</c:v>
                </c:pt>
                <c:pt idx="19107">
                  <c:v>3.356666699999999</c:v>
                </c:pt>
                <c:pt idx="19108">
                  <c:v>2.6016667</c:v>
                </c:pt>
                <c:pt idx="19109">
                  <c:v>1.4541666999999998</c:v>
                </c:pt>
                <c:pt idx="19110">
                  <c:v>1.7558332999999995</c:v>
                </c:pt>
                <c:pt idx="19111">
                  <c:v>1.6233332999999999</c:v>
                </c:pt>
                <c:pt idx="19112">
                  <c:v>1.0333332999999998</c:v>
                </c:pt>
                <c:pt idx="19113">
                  <c:v>0.96500000000000008</c:v>
                </c:pt>
                <c:pt idx="19114">
                  <c:v>1.0191666999999998</c:v>
                </c:pt>
                <c:pt idx="19115">
                  <c:v>0.55916666999999987</c:v>
                </c:pt>
                <c:pt idx="19116">
                  <c:v>-0.39083333000000003</c:v>
                </c:pt>
                <c:pt idx="19117">
                  <c:v>0.27166667000000005</c:v>
                </c:pt>
                <c:pt idx="19118">
                  <c:v>-0.50583332999999986</c:v>
                </c:pt>
                <c:pt idx="19119">
                  <c:v>-0.31750000000000006</c:v>
                </c:pt>
                <c:pt idx="19120">
                  <c:v>-3.1666667000000009E-2</c:v>
                </c:pt>
                <c:pt idx="19121">
                  <c:v>1.6033332999999999</c:v>
                </c:pt>
                <c:pt idx="19480">
                  <c:v>0</c:v>
                </c:pt>
                <c:pt idx="19481">
                  <c:v>0.3020000000000001</c:v>
                </c:pt>
                <c:pt idx="19482">
                  <c:v>1.0449999999999997</c:v>
                </c:pt>
                <c:pt idx="19483">
                  <c:v>3.0408333000000001</c:v>
                </c:pt>
                <c:pt idx="19484">
                  <c:v>4.0649999999999995</c:v>
                </c:pt>
                <c:pt idx="19485">
                  <c:v>3.5766666999999996</c:v>
                </c:pt>
                <c:pt idx="19486">
                  <c:v>6.3791666999999999</c:v>
                </c:pt>
                <c:pt idx="19487">
                  <c:v>16.946666999999998</c:v>
                </c:pt>
                <c:pt idx="19488">
                  <c:v>16.461666999999991</c:v>
                </c:pt>
                <c:pt idx="19489">
                  <c:v>8.2916666999999986</c:v>
                </c:pt>
                <c:pt idx="19490">
                  <c:v>3.6066666999999994</c:v>
                </c:pt>
                <c:pt idx="19491">
                  <c:v>-0.41333333</c:v>
                </c:pt>
                <c:pt idx="19492">
                  <c:v>-0.91083333</c:v>
                </c:pt>
                <c:pt idx="19493">
                  <c:v>-0.92749999999999999</c:v>
                </c:pt>
                <c:pt idx="19494">
                  <c:v>-0.8600000000000001</c:v>
                </c:pt>
                <c:pt idx="19495">
                  <c:v>-0.89749999999999996</c:v>
                </c:pt>
                <c:pt idx="19496">
                  <c:v>-0.87250000000000005</c:v>
                </c:pt>
                <c:pt idx="19497">
                  <c:v>-0.84750000000000003</c:v>
                </c:pt>
                <c:pt idx="19498">
                  <c:v>-0.90749999999999997</c:v>
                </c:pt>
                <c:pt idx="19499">
                  <c:v>-0.88916666999999994</c:v>
                </c:pt>
                <c:pt idx="19500">
                  <c:v>-0.92833332999999985</c:v>
                </c:pt>
                <c:pt idx="19501">
                  <c:v>-0.90333332999999993</c:v>
                </c:pt>
                <c:pt idx="19502">
                  <c:v>-0.90833332999999994</c:v>
                </c:pt>
                <c:pt idx="19503">
                  <c:v>-0.84000000000000008</c:v>
                </c:pt>
                <c:pt idx="19504">
                  <c:v>-0.41666667000000007</c:v>
                </c:pt>
                <c:pt idx="19505">
                  <c:v>0.89500000000000002</c:v>
                </c:pt>
                <c:pt idx="19506">
                  <c:v>2.7225000000000001</c:v>
                </c:pt>
                <c:pt idx="19507">
                  <c:v>8.3858333000000034</c:v>
                </c:pt>
                <c:pt idx="19508">
                  <c:v>15.700833000000001</c:v>
                </c:pt>
                <c:pt idx="19509">
                  <c:v>18.032499999999995</c:v>
                </c:pt>
                <c:pt idx="19510">
                  <c:v>9.6708333</c:v>
                </c:pt>
                <c:pt idx="19511">
                  <c:v>4.504999999999999</c:v>
                </c:pt>
                <c:pt idx="19512">
                  <c:v>1.8883333</c:v>
                </c:pt>
                <c:pt idx="19513">
                  <c:v>2.2191667000000002</c:v>
                </c:pt>
                <c:pt idx="19514">
                  <c:v>2.9766666999999996</c:v>
                </c:pt>
                <c:pt idx="19515">
                  <c:v>2.6458333000000001</c:v>
                </c:pt>
                <c:pt idx="19516">
                  <c:v>2.4549999999999996</c:v>
                </c:pt>
                <c:pt idx="19517">
                  <c:v>1.2258332999999995</c:v>
                </c:pt>
                <c:pt idx="19518">
                  <c:v>0.22416666999999998</c:v>
                </c:pt>
                <c:pt idx="19519">
                  <c:v>-0.23916667</c:v>
                </c:pt>
                <c:pt idx="19520">
                  <c:v>-0.34416667000000006</c:v>
                </c:pt>
                <c:pt idx="19521">
                  <c:v>-0.56416666999999987</c:v>
                </c:pt>
                <c:pt idx="19522">
                  <c:v>-0.45750000000000002</c:v>
                </c:pt>
                <c:pt idx="19523">
                  <c:v>-0.43333333000000002</c:v>
                </c:pt>
                <c:pt idx="19524">
                  <c:v>-0.51333332999999992</c:v>
                </c:pt>
                <c:pt idx="19525">
                  <c:v>-4.5833333000000004E-2</c:v>
                </c:pt>
                <c:pt idx="19526">
                  <c:v>0.47833333</c:v>
                </c:pt>
                <c:pt idx="19527">
                  <c:v>0.98333332999999989</c:v>
                </c:pt>
                <c:pt idx="19531">
                  <c:v>1.8985714</c:v>
                </c:pt>
                <c:pt idx="19532">
                  <c:v>6.2491667000000009</c:v>
                </c:pt>
                <c:pt idx="19533">
                  <c:v>6.9691666999999997</c:v>
                </c:pt>
                <c:pt idx="19534">
                  <c:v>8.1941666999999985</c:v>
                </c:pt>
                <c:pt idx="19535">
                  <c:v>8.2066667000000013</c:v>
                </c:pt>
                <c:pt idx="19536">
                  <c:v>7.4775</c:v>
                </c:pt>
                <c:pt idx="19537">
                  <c:v>5.0583333000000001</c:v>
                </c:pt>
                <c:pt idx="19538">
                  <c:v>2.9924999999999997</c:v>
                </c:pt>
                <c:pt idx="19539">
                  <c:v>2.4658332999999999</c:v>
                </c:pt>
                <c:pt idx="19540">
                  <c:v>1.5374999999999999</c:v>
                </c:pt>
                <c:pt idx="19541">
                  <c:v>1.0341666999999999</c:v>
                </c:pt>
                <c:pt idx="19542">
                  <c:v>0.45583332999999998</c:v>
                </c:pt>
                <c:pt idx="19543">
                  <c:v>0.66400000000000015</c:v>
                </c:pt>
                <c:pt idx="19558">
                  <c:v>2.9899999999999998</c:v>
                </c:pt>
                <c:pt idx="19559">
                  <c:v>4.2063636000000013</c:v>
                </c:pt>
                <c:pt idx="19560">
                  <c:v>10.349167</c:v>
                </c:pt>
                <c:pt idx="19561">
                  <c:v>7.915</c:v>
                </c:pt>
                <c:pt idx="19562">
                  <c:v>5.1158332999999994</c:v>
                </c:pt>
                <c:pt idx="19563">
                  <c:v>3.8783333</c:v>
                </c:pt>
                <c:pt idx="19564">
                  <c:v>3.3574999999999995</c:v>
                </c:pt>
                <c:pt idx="19565">
                  <c:v>2.5649999999999999</c:v>
                </c:pt>
                <c:pt idx="19566">
                  <c:v>1.1008332999999997</c:v>
                </c:pt>
                <c:pt idx="19567">
                  <c:v>1.1191666999999998</c:v>
                </c:pt>
                <c:pt idx="19568">
                  <c:v>0.43416667000000009</c:v>
                </c:pt>
                <c:pt idx="19569">
                  <c:v>0.53583333</c:v>
                </c:pt>
                <c:pt idx="19570">
                  <c:v>0.28166667000000006</c:v>
                </c:pt>
                <c:pt idx="19571">
                  <c:v>0.34250000000000008</c:v>
                </c:pt>
                <c:pt idx="19572">
                  <c:v>0.34</c:v>
                </c:pt>
                <c:pt idx="19573">
                  <c:v>0.11083332999999998</c:v>
                </c:pt>
                <c:pt idx="19574">
                  <c:v>0.72833333</c:v>
                </c:pt>
                <c:pt idx="19575">
                  <c:v>-2.5000000000000005E-3</c:v>
                </c:pt>
                <c:pt idx="19576">
                  <c:v>-0.30666667000000009</c:v>
                </c:pt>
                <c:pt idx="19577">
                  <c:v>1.5618181999999998</c:v>
                </c:pt>
                <c:pt idx="19578">
                  <c:v>6.8508332999999988</c:v>
                </c:pt>
                <c:pt idx="19579">
                  <c:v>7.6633332999999988</c:v>
                </c:pt>
                <c:pt idx="19580">
                  <c:v>7.6641666999999991</c:v>
                </c:pt>
                <c:pt idx="19581">
                  <c:v>10.265833000000002</c:v>
                </c:pt>
                <c:pt idx="19582">
                  <c:v>10.026667</c:v>
                </c:pt>
                <c:pt idx="19583">
                  <c:v>10.153333</c:v>
                </c:pt>
                <c:pt idx="19584">
                  <c:v>11.762500000000003</c:v>
                </c:pt>
                <c:pt idx="19585">
                  <c:v>10.793333000000001</c:v>
                </c:pt>
                <c:pt idx="19586">
                  <c:v>9.6908333000000013</c:v>
                </c:pt>
                <c:pt idx="19587">
                  <c:v>8.7308332999999987</c:v>
                </c:pt>
                <c:pt idx="19588">
                  <c:v>9.181666700000001</c:v>
                </c:pt>
                <c:pt idx="19589">
                  <c:v>9.8941667000000013</c:v>
                </c:pt>
                <c:pt idx="19590">
                  <c:v>9.0675000000000008</c:v>
                </c:pt>
                <c:pt idx="19591">
                  <c:v>9.2725000000000026</c:v>
                </c:pt>
                <c:pt idx="19592">
                  <c:v>0.14333333000000004</c:v>
                </c:pt>
                <c:pt idx="19593">
                  <c:v>0.81916666999999987</c:v>
                </c:pt>
                <c:pt idx="19594">
                  <c:v>0.88083332999999986</c:v>
                </c:pt>
                <c:pt idx="19595">
                  <c:v>-0.3983333300000001</c:v>
                </c:pt>
                <c:pt idx="19596">
                  <c:v>-0.40666667000000006</c:v>
                </c:pt>
                <c:pt idx="19597">
                  <c:v>-0.58749999999999991</c:v>
                </c:pt>
                <c:pt idx="19598">
                  <c:v>-0.74500000000000011</c:v>
                </c:pt>
                <c:pt idx="19599">
                  <c:v>-0.71416667</c:v>
                </c:pt>
                <c:pt idx="19600">
                  <c:v>-0.42083333000000001</c:v>
                </c:pt>
                <c:pt idx="19601">
                  <c:v>2.1408333000000002</c:v>
                </c:pt>
                <c:pt idx="19602">
                  <c:v>4.6341666999999989</c:v>
                </c:pt>
                <c:pt idx="19603">
                  <c:v>5.84</c:v>
                </c:pt>
                <c:pt idx="19604">
                  <c:v>5.8558332999999987</c:v>
                </c:pt>
                <c:pt idx="19605">
                  <c:v>5.5708333000000003</c:v>
                </c:pt>
                <c:pt idx="19606">
                  <c:v>6.084166699999999</c:v>
                </c:pt>
                <c:pt idx="19607">
                  <c:v>6.9224999999999994</c:v>
                </c:pt>
                <c:pt idx="19608">
                  <c:v>8.1658333000000027</c:v>
                </c:pt>
                <c:pt idx="19609">
                  <c:v>6.0516667000000011</c:v>
                </c:pt>
                <c:pt idx="19610">
                  <c:v>2.0816667</c:v>
                </c:pt>
                <c:pt idx="19611">
                  <c:v>1.2791666999999998</c:v>
                </c:pt>
                <c:pt idx="19612">
                  <c:v>1.7108332999999998</c:v>
                </c:pt>
                <c:pt idx="19613">
                  <c:v>2.1433333000000006</c:v>
                </c:pt>
                <c:pt idx="19614">
                  <c:v>1.4724999999999997</c:v>
                </c:pt>
                <c:pt idx="19615">
                  <c:v>1.3991666999999999</c:v>
                </c:pt>
                <c:pt idx="19616">
                  <c:v>1.4916666999999995</c:v>
                </c:pt>
                <c:pt idx="19617">
                  <c:v>3.15</c:v>
                </c:pt>
                <c:pt idx="19618">
                  <c:v>2.4833333000000004</c:v>
                </c:pt>
                <c:pt idx="19619">
                  <c:v>1.08</c:v>
                </c:pt>
                <c:pt idx="19620">
                  <c:v>0.11333333</c:v>
                </c:pt>
                <c:pt idx="19621">
                  <c:v>1.2391666999999997</c:v>
                </c:pt>
                <c:pt idx="19622">
                  <c:v>1.0349999999999997</c:v>
                </c:pt>
                <c:pt idx="19623">
                  <c:v>0.65000000000000013</c:v>
                </c:pt>
                <c:pt idx="19624">
                  <c:v>4.9166667000000011E-2</c:v>
                </c:pt>
                <c:pt idx="19625">
                  <c:v>0.31166667000000009</c:v>
                </c:pt>
                <c:pt idx="19626">
                  <c:v>3.8774999999999995</c:v>
                </c:pt>
                <c:pt idx="19627">
                  <c:v>7.528333299999999</c:v>
                </c:pt>
                <c:pt idx="19628">
                  <c:v>7.9174999999999995</c:v>
                </c:pt>
                <c:pt idx="19629">
                  <c:v>7.7883332999999997</c:v>
                </c:pt>
                <c:pt idx="19630">
                  <c:v>8.3883333000000011</c:v>
                </c:pt>
                <c:pt idx="19631">
                  <c:v>6.528333299999999</c:v>
                </c:pt>
                <c:pt idx="19632">
                  <c:v>1.7558332999999995</c:v>
                </c:pt>
                <c:pt idx="19633">
                  <c:v>0.20083333000000003</c:v>
                </c:pt>
                <c:pt idx="19634">
                  <c:v>0.52166667</c:v>
                </c:pt>
                <c:pt idx="19635">
                  <c:v>0.26333332999999998</c:v>
                </c:pt>
                <c:pt idx="19636">
                  <c:v>0.255</c:v>
                </c:pt>
                <c:pt idx="19637">
                  <c:v>2.5741667000000001</c:v>
                </c:pt>
                <c:pt idx="19638">
                  <c:v>3.5641666999999999</c:v>
                </c:pt>
                <c:pt idx="19639">
                  <c:v>2.9233333000000004</c:v>
                </c:pt>
                <c:pt idx="19640">
                  <c:v>2.2850000000000001</c:v>
                </c:pt>
                <c:pt idx="19641">
                  <c:v>3.2466667</c:v>
                </c:pt>
                <c:pt idx="19642">
                  <c:v>3.3649999999999998</c:v>
                </c:pt>
                <c:pt idx="19643">
                  <c:v>1.7166666999999998</c:v>
                </c:pt>
                <c:pt idx="19644">
                  <c:v>1.2966666999999998</c:v>
                </c:pt>
                <c:pt idx="19645">
                  <c:v>0.35250000000000004</c:v>
                </c:pt>
                <c:pt idx="19646">
                  <c:v>0.96500000000000008</c:v>
                </c:pt>
                <c:pt idx="19647">
                  <c:v>1.1758332999999999</c:v>
                </c:pt>
                <c:pt idx="19648">
                  <c:v>0.21000000000000002</c:v>
                </c:pt>
                <c:pt idx="19649">
                  <c:v>1.0858332999999998</c:v>
                </c:pt>
                <c:pt idx="19650">
                  <c:v>1.7433332999999998</c:v>
                </c:pt>
                <c:pt idx="19651">
                  <c:v>3.376666699999999</c:v>
                </c:pt>
                <c:pt idx="19652">
                  <c:v>4.3533333000000001</c:v>
                </c:pt>
                <c:pt idx="19653">
                  <c:v>3.6208333000000001</c:v>
                </c:pt>
                <c:pt idx="19654">
                  <c:v>2.3591666999999994</c:v>
                </c:pt>
                <c:pt idx="19655">
                  <c:v>2.4633333000000004</c:v>
                </c:pt>
                <c:pt idx="19656">
                  <c:v>3.4899999999999998</c:v>
                </c:pt>
                <c:pt idx="19657">
                  <c:v>3.4116666999999996</c:v>
                </c:pt>
                <c:pt idx="19658">
                  <c:v>2.7625000000000002</c:v>
                </c:pt>
                <c:pt idx="19659">
                  <c:v>1.625</c:v>
                </c:pt>
                <c:pt idx="19660">
                  <c:v>1.0783332999999997</c:v>
                </c:pt>
                <c:pt idx="19661">
                  <c:v>0.34666667000000007</c:v>
                </c:pt>
                <c:pt idx="19662">
                  <c:v>8.1666667000000026E-2</c:v>
                </c:pt>
                <c:pt idx="19663">
                  <c:v>0.22750000000000001</c:v>
                </c:pt>
                <c:pt idx="19664">
                  <c:v>0.19750000000000001</c:v>
                </c:pt>
                <c:pt idx="19665">
                  <c:v>-0.42166667000000008</c:v>
                </c:pt>
                <c:pt idx="19666">
                  <c:v>-0.79833332999999973</c:v>
                </c:pt>
                <c:pt idx="19667">
                  <c:v>-0.28916667000000007</c:v>
                </c:pt>
                <c:pt idx="19668">
                  <c:v>1.0866666999999999</c:v>
                </c:pt>
                <c:pt idx="19669">
                  <c:v>1.5683332999999997</c:v>
                </c:pt>
                <c:pt idx="19670">
                  <c:v>-0.16583333000000003</c:v>
                </c:pt>
                <c:pt idx="19671">
                  <c:v>0.26250000000000001</c:v>
                </c:pt>
                <c:pt idx="19672">
                  <c:v>1.5325</c:v>
                </c:pt>
                <c:pt idx="19673">
                  <c:v>1.6358332999999998</c:v>
                </c:pt>
                <c:pt idx="19674">
                  <c:v>9.120833300000001</c:v>
                </c:pt>
                <c:pt idx="19675">
                  <c:v>18.139167000000004</c:v>
                </c:pt>
                <c:pt idx="19676">
                  <c:v>26.863332999999997</c:v>
                </c:pt>
                <c:pt idx="19677">
                  <c:v>26.475833000000002</c:v>
                </c:pt>
                <c:pt idx="19678">
                  <c:v>17.215</c:v>
                </c:pt>
                <c:pt idx="19679">
                  <c:v>11.633332999999999</c:v>
                </c:pt>
                <c:pt idx="19680">
                  <c:v>11.362500000000004</c:v>
                </c:pt>
                <c:pt idx="19681">
                  <c:v>10.305000000000001</c:v>
                </c:pt>
                <c:pt idx="19682">
                  <c:v>9.9391667000000012</c:v>
                </c:pt>
                <c:pt idx="19683">
                  <c:v>10.193333000000001</c:v>
                </c:pt>
                <c:pt idx="19684">
                  <c:v>8.4408333000000013</c:v>
                </c:pt>
                <c:pt idx="19685">
                  <c:v>5.2249999999999988</c:v>
                </c:pt>
                <c:pt idx="19686">
                  <c:v>4.3849999999999989</c:v>
                </c:pt>
                <c:pt idx="19687">
                  <c:v>4.8824999999999994</c:v>
                </c:pt>
                <c:pt idx="19688">
                  <c:v>1.72</c:v>
                </c:pt>
                <c:pt idx="19689">
                  <c:v>0.51333332999999992</c:v>
                </c:pt>
                <c:pt idx="19690">
                  <c:v>-0.44750000000000001</c:v>
                </c:pt>
                <c:pt idx="19691">
                  <c:v>6.7500000000000004E-2</c:v>
                </c:pt>
                <c:pt idx="19692">
                  <c:v>0.84250000000000003</c:v>
                </c:pt>
                <c:pt idx="19693">
                  <c:v>9.1666667000000035E-2</c:v>
                </c:pt>
                <c:pt idx="19694">
                  <c:v>0.4875000000000001</c:v>
                </c:pt>
                <c:pt idx="19695">
                  <c:v>-0.71083333000000004</c:v>
                </c:pt>
                <c:pt idx="19696">
                  <c:v>2.4791666999999995</c:v>
                </c:pt>
                <c:pt idx="19697">
                  <c:v>6.596666700000001</c:v>
                </c:pt>
                <c:pt idx="19698">
                  <c:v>7.1483333</c:v>
                </c:pt>
                <c:pt idx="19699">
                  <c:v>5.7874999999999996</c:v>
                </c:pt>
                <c:pt idx="19700">
                  <c:v>8.3791667000000007</c:v>
                </c:pt>
                <c:pt idx="19701">
                  <c:v>6.800833299999999</c:v>
                </c:pt>
                <c:pt idx="19702">
                  <c:v>7.3958332999999987</c:v>
                </c:pt>
                <c:pt idx="19703">
                  <c:v>8.2383332999999972</c:v>
                </c:pt>
                <c:pt idx="19704">
                  <c:v>7.1558332999999994</c:v>
                </c:pt>
                <c:pt idx="19705">
                  <c:v>4.9450000000000003</c:v>
                </c:pt>
                <c:pt idx="19706">
                  <c:v>3.4524999999999997</c:v>
                </c:pt>
                <c:pt idx="19707">
                  <c:v>1.0691666999999998</c:v>
                </c:pt>
                <c:pt idx="19708">
                  <c:v>1.5166666999999998</c:v>
                </c:pt>
                <c:pt idx="19709">
                  <c:v>1.5008332999999998</c:v>
                </c:pt>
                <c:pt idx="19710">
                  <c:v>0.41583333</c:v>
                </c:pt>
                <c:pt idx="19711">
                  <c:v>1.3533332999999999</c:v>
                </c:pt>
                <c:pt idx="19712">
                  <c:v>0.73416667000000002</c:v>
                </c:pt>
                <c:pt idx="19713">
                  <c:v>1.0291666999999998</c:v>
                </c:pt>
                <c:pt idx="19714">
                  <c:v>1.0841666999999997</c:v>
                </c:pt>
                <c:pt idx="19715">
                  <c:v>0.76250000000000007</c:v>
                </c:pt>
                <c:pt idx="19716">
                  <c:v>1.26</c:v>
                </c:pt>
                <c:pt idx="19717">
                  <c:v>1.1941667</c:v>
                </c:pt>
                <c:pt idx="19718">
                  <c:v>1.8491666999999998</c:v>
                </c:pt>
                <c:pt idx="19719">
                  <c:v>3.6691666999999999</c:v>
                </c:pt>
                <c:pt idx="19720">
                  <c:v>3.6908333</c:v>
                </c:pt>
                <c:pt idx="19721">
                  <c:v>2.7524999999999995</c:v>
                </c:pt>
                <c:pt idx="19722">
                  <c:v>4.2733333000000009</c:v>
                </c:pt>
                <c:pt idx="19723">
                  <c:v>5.261666700000001</c:v>
                </c:pt>
                <c:pt idx="19724">
                  <c:v>7.0166667000000009</c:v>
                </c:pt>
                <c:pt idx="19725">
                  <c:v>7.8524999999999991</c:v>
                </c:pt>
                <c:pt idx="19726">
                  <c:v>8.7283332999999992</c:v>
                </c:pt>
                <c:pt idx="19727">
                  <c:v>8.3416667000000011</c:v>
                </c:pt>
                <c:pt idx="19728">
                  <c:v>8.1408332999999988</c:v>
                </c:pt>
                <c:pt idx="19729">
                  <c:v>8.2100000000000009</c:v>
                </c:pt>
                <c:pt idx="19730">
                  <c:v>6.9991667000000009</c:v>
                </c:pt>
                <c:pt idx="19731">
                  <c:v>6.3641666999999993</c:v>
                </c:pt>
                <c:pt idx="19732">
                  <c:v>5.6874999999999991</c:v>
                </c:pt>
                <c:pt idx="19733">
                  <c:v>5.9533332999999997</c:v>
                </c:pt>
                <c:pt idx="19734">
                  <c:v>6.044166699999999</c:v>
                </c:pt>
                <c:pt idx="19735">
                  <c:v>8.5608333000000005</c:v>
                </c:pt>
                <c:pt idx="19736">
                  <c:v>6.3449999999999989</c:v>
                </c:pt>
                <c:pt idx="19737">
                  <c:v>5.0658332999999995</c:v>
                </c:pt>
                <c:pt idx="19738">
                  <c:v>7.6783333000000002</c:v>
                </c:pt>
                <c:pt idx="19739">
                  <c:v>6.9833333000000009</c:v>
                </c:pt>
                <c:pt idx="19740">
                  <c:v>8.3941667000000013</c:v>
                </c:pt>
                <c:pt idx="19741">
                  <c:v>9.5225000000000026</c:v>
                </c:pt>
                <c:pt idx="19742">
                  <c:v>3.5024999999999995</c:v>
                </c:pt>
                <c:pt idx="19743">
                  <c:v>-0.33750000000000008</c:v>
                </c:pt>
                <c:pt idx="19744">
                  <c:v>-0.23666667</c:v>
                </c:pt>
                <c:pt idx="19745">
                  <c:v>7.3283332999999988</c:v>
                </c:pt>
                <c:pt idx="19746">
                  <c:v>12.244999999999999</c:v>
                </c:pt>
                <c:pt idx="19747">
                  <c:v>16.543332999999997</c:v>
                </c:pt>
                <c:pt idx="19748">
                  <c:v>16.612500000000001</c:v>
                </c:pt>
                <c:pt idx="19749">
                  <c:v>11.952000000000002</c:v>
                </c:pt>
                <c:pt idx="19997">
                  <c:v>9.0941666999999988</c:v>
                </c:pt>
                <c:pt idx="19998">
                  <c:v>8.2216666999999983</c:v>
                </c:pt>
                <c:pt idx="19999">
                  <c:v>8.48</c:v>
                </c:pt>
                <c:pt idx="20000">
                  <c:v>6.4891667000000011</c:v>
                </c:pt>
                <c:pt idx="20001">
                  <c:v>5.1949999999999994</c:v>
                </c:pt>
                <c:pt idx="20002">
                  <c:v>5.7074999999999996</c:v>
                </c:pt>
                <c:pt idx="20003">
                  <c:v>5.6733333000000004</c:v>
                </c:pt>
                <c:pt idx="20004">
                  <c:v>5.8333332999999996</c:v>
                </c:pt>
                <c:pt idx="20005">
                  <c:v>5.1649999999999991</c:v>
                </c:pt>
                <c:pt idx="20006">
                  <c:v>5.175833299999999</c:v>
                </c:pt>
                <c:pt idx="20007">
                  <c:v>6.2750000000000004</c:v>
                </c:pt>
                <c:pt idx="20008">
                  <c:v>5.7608332999999989</c:v>
                </c:pt>
                <c:pt idx="20009">
                  <c:v>6.0524999999999993</c:v>
                </c:pt>
                <c:pt idx="20010">
                  <c:v>8.1349999999999998</c:v>
                </c:pt>
                <c:pt idx="20011">
                  <c:v>9.6741666999999989</c:v>
                </c:pt>
                <c:pt idx="20012">
                  <c:v>9.6233332999999988</c:v>
                </c:pt>
                <c:pt idx="20013">
                  <c:v>10.569167</c:v>
                </c:pt>
                <c:pt idx="20014">
                  <c:v>10.354167</c:v>
                </c:pt>
                <c:pt idx="20015">
                  <c:v>9.9375</c:v>
                </c:pt>
                <c:pt idx="20016">
                  <c:v>10.011667000000001</c:v>
                </c:pt>
                <c:pt idx="20017">
                  <c:v>9.8258333000000029</c:v>
                </c:pt>
                <c:pt idx="20018">
                  <c:v>8.1050000000000004</c:v>
                </c:pt>
                <c:pt idx="20019">
                  <c:v>7.9341666999999996</c:v>
                </c:pt>
                <c:pt idx="20020">
                  <c:v>9.7866667000000014</c:v>
                </c:pt>
                <c:pt idx="20021">
                  <c:v>11.432500000000003</c:v>
                </c:pt>
                <c:pt idx="20022">
                  <c:v>11.654167000000001</c:v>
                </c:pt>
                <c:pt idx="20023">
                  <c:v>9.136666700000001</c:v>
                </c:pt>
                <c:pt idx="20024">
                  <c:v>6.8974999999999991</c:v>
                </c:pt>
                <c:pt idx="20025">
                  <c:v>5.1949999999999994</c:v>
                </c:pt>
                <c:pt idx="20026">
                  <c:v>5.14</c:v>
                </c:pt>
                <c:pt idx="20027">
                  <c:v>4.8541666999999995</c:v>
                </c:pt>
                <c:pt idx="20028">
                  <c:v>4.8983333</c:v>
                </c:pt>
                <c:pt idx="20029">
                  <c:v>3.5225</c:v>
                </c:pt>
                <c:pt idx="20030">
                  <c:v>3.07</c:v>
                </c:pt>
                <c:pt idx="20031">
                  <c:v>1.3041666999999997</c:v>
                </c:pt>
                <c:pt idx="20032">
                  <c:v>4.2274999999999991</c:v>
                </c:pt>
                <c:pt idx="20033">
                  <c:v>7.794166699999999</c:v>
                </c:pt>
                <c:pt idx="20034">
                  <c:v>8.8316667000000013</c:v>
                </c:pt>
                <c:pt idx="20035">
                  <c:v>9.5725000000000033</c:v>
                </c:pt>
                <c:pt idx="20036">
                  <c:v>11.345833000000002</c:v>
                </c:pt>
                <c:pt idx="20037">
                  <c:v>12.354167</c:v>
                </c:pt>
                <c:pt idx="20038">
                  <c:v>13.486667000000002</c:v>
                </c:pt>
                <c:pt idx="20039">
                  <c:v>12.595000000000002</c:v>
                </c:pt>
                <c:pt idx="20040">
                  <c:v>11.080833</c:v>
                </c:pt>
                <c:pt idx="20041">
                  <c:v>12.762500000000003</c:v>
                </c:pt>
                <c:pt idx="20042">
                  <c:v>11.956667000000003</c:v>
                </c:pt>
                <c:pt idx="20043">
                  <c:v>11.630833000000001</c:v>
                </c:pt>
                <c:pt idx="20044">
                  <c:v>9.603333300000001</c:v>
                </c:pt>
                <c:pt idx="20045">
                  <c:v>7.5691667000000002</c:v>
                </c:pt>
                <c:pt idx="20046">
                  <c:v>6.886666700000001</c:v>
                </c:pt>
                <c:pt idx="20047">
                  <c:v>4.0974999999999993</c:v>
                </c:pt>
                <c:pt idx="20048">
                  <c:v>3.4249999999999998</c:v>
                </c:pt>
                <c:pt idx="20049">
                  <c:v>4.91</c:v>
                </c:pt>
                <c:pt idx="20050">
                  <c:v>5.7958333</c:v>
                </c:pt>
                <c:pt idx="20051">
                  <c:v>4.6216666999999996</c:v>
                </c:pt>
                <c:pt idx="20052">
                  <c:v>2.4275000000000002</c:v>
                </c:pt>
                <c:pt idx="20053">
                  <c:v>4.915</c:v>
                </c:pt>
                <c:pt idx="20054">
                  <c:v>5.5266666999999998</c:v>
                </c:pt>
                <c:pt idx="20055">
                  <c:v>4.3974999999999991</c:v>
                </c:pt>
                <c:pt idx="20056">
                  <c:v>5.3583333</c:v>
                </c:pt>
                <c:pt idx="20057">
                  <c:v>8.0450000000000017</c:v>
                </c:pt>
                <c:pt idx="20058">
                  <c:v>9.8283332999999988</c:v>
                </c:pt>
                <c:pt idx="20059">
                  <c:v>10.391667</c:v>
                </c:pt>
                <c:pt idx="20060">
                  <c:v>10.088332999999999</c:v>
                </c:pt>
                <c:pt idx="20061">
                  <c:v>9.7491666999999982</c:v>
                </c:pt>
                <c:pt idx="20062">
                  <c:v>11.851667000000003</c:v>
                </c:pt>
                <c:pt idx="20063">
                  <c:v>12.779167000000001</c:v>
                </c:pt>
                <c:pt idx="20064">
                  <c:v>12.515833000000002</c:v>
                </c:pt>
                <c:pt idx="20065">
                  <c:v>11.965833000000002</c:v>
                </c:pt>
                <c:pt idx="20066">
                  <c:v>11.950833000000003</c:v>
                </c:pt>
                <c:pt idx="20067">
                  <c:v>10.1975</c:v>
                </c:pt>
                <c:pt idx="20068">
                  <c:v>6.2066667000000013</c:v>
                </c:pt>
                <c:pt idx="20069">
                  <c:v>11.419167</c:v>
                </c:pt>
                <c:pt idx="20070">
                  <c:v>10.234999999999999</c:v>
                </c:pt>
                <c:pt idx="20071">
                  <c:v>9.5566667000000027</c:v>
                </c:pt>
                <c:pt idx="20072">
                  <c:v>8.0025000000000031</c:v>
                </c:pt>
                <c:pt idx="20073">
                  <c:v>7.4041667000000002</c:v>
                </c:pt>
                <c:pt idx="20074">
                  <c:v>8.7891667000000009</c:v>
                </c:pt>
                <c:pt idx="20075">
                  <c:v>7.0874999999999995</c:v>
                </c:pt>
                <c:pt idx="20076">
                  <c:v>5.6324999999999994</c:v>
                </c:pt>
                <c:pt idx="20077">
                  <c:v>6.1491667000000003</c:v>
                </c:pt>
                <c:pt idx="20078">
                  <c:v>6.7883332999999997</c:v>
                </c:pt>
                <c:pt idx="20079">
                  <c:v>5.9933332999999998</c:v>
                </c:pt>
                <c:pt idx="20080">
                  <c:v>7.3591667000000003</c:v>
                </c:pt>
                <c:pt idx="20081">
                  <c:v>8.6383332999999993</c:v>
                </c:pt>
                <c:pt idx="20082">
                  <c:v>11.029167000000001</c:v>
                </c:pt>
                <c:pt idx="20083">
                  <c:v>12.926667</c:v>
                </c:pt>
                <c:pt idx="20084">
                  <c:v>13.243332999999998</c:v>
                </c:pt>
                <c:pt idx="20085">
                  <c:v>13.000833</c:v>
                </c:pt>
                <c:pt idx="20086">
                  <c:v>13.310833000000002</c:v>
                </c:pt>
                <c:pt idx="20087">
                  <c:v>13.304167</c:v>
                </c:pt>
                <c:pt idx="20088">
                  <c:v>13.734999999999999</c:v>
                </c:pt>
                <c:pt idx="20089">
                  <c:v>11.577500000000002</c:v>
                </c:pt>
                <c:pt idx="20090">
                  <c:v>12.051667</c:v>
                </c:pt>
                <c:pt idx="20091">
                  <c:v>6.7833332999999998</c:v>
                </c:pt>
                <c:pt idx="20092">
                  <c:v>11.339167</c:v>
                </c:pt>
                <c:pt idx="20093">
                  <c:v>6.9183332999999996</c:v>
                </c:pt>
                <c:pt idx="20094">
                  <c:v>3.1583333000000002</c:v>
                </c:pt>
                <c:pt idx="20095">
                  <c:v>2.9724999999999997</c:v>
                </c:pt>
                <c:pt idx="20096">
                  <c:v>1.8416666999999998</c:v>
                </c:pt>
                <c:pt idx="20097">
                  <c:v>1.0166666999999998</c:v>
                </c:pt>
                <c:pt idx="20098">
                  <c:v>1.6383333</c:v>
                </c:pt>
                <c:pt idx="20099">
                  <c:v>3.1983333000000003</c:v>
                </c:pt>
                <c:pt idx="20100">
                  <c:v>2.2283333000000005</c:v>
                </c:pt>
                <c:pt idx="20101">
                  <c:v>5.7516667000000012</c:v>
                </c:pt>
                <c:pt idx="20102">
                  <c:v>4.4974999999999996</c:v>
                </c:pt>
                <c:pt idx="20103">
                  <c:v>1.85</c:v>
                </c:pt>
                <c:pt idx="20104">
                  <c:v>2.7</c:v>
                </c:pt>
                <c:pt idx="20105">
                  <c:v>3.2358332999999999</c:v>
                </c:pt>
                <c:pt idx="20106">
                  <c:v>7.5258332999999995</c:v>
                </c:pt>
                <c:pt idx="20107">
                  <c:v>8.81</c:v>
                </c:pt>
                <c:pt idx="20108">
                  <c:v>8.6225000000000005</c:v>
                </c:pt>
                <c:pt idx="20109">
                  <c:v>9.0316666999999988</c:v>
                </c:pt>
                <c:pt idx="20110">
                  <c:v>10.762500000000003</c:v>
                </c:pt>
                <c:pt idx="20111">
                  <c:v>10.332500000000001</c:v>
                </c:pt>
                <c:pt idx="20112">
                  <c:v>7.9166667000000013</c:v>
                </c:pt>
                <c:pt idx="20113">
                  <c:v>8.6166667000000015</c:v>
                </c:pt>
                <c:pt idx="20114">
                  <c:v>7.7708332999999996</c:v>
                </c:pt>
                <c:pt idx="20115">
                  <c:v>5.8949999999999987</c:v>
                </c:pt>
                <c:pt idx="20116">
                  <c:v>6.4016667000000007</c:v>
                </c:pt>
                <c:pt idx="20117">
                  <c:v>5.9191666999999999</c:v>
                </c:pt>
                <c:pt idx="20118">
                  <c:v>5.2991666999999998</c:v>
                </c:pt>
                <c:pt idx="20119">
                  <c:v>3.4366666999999995</c:v>
                </c:pt>
                <c:pt idx="20120">
                  <c:v>2.4466666999999998</c:v>
                </c:pt>
                <c:pt idx="20121">
                  <c:v>1.7283332999999999</c:v>
                </c:pt>
                <c:pt idx="20122">
                  <c:v>0.86750000000000005</c:v>
                </c:pt>
                <c:pt idx="20123">
                  <c:v>0.17750000000000002</c:v>
                </c:pt>
                <c:pt idx="20124">
                  <c:v>1.5283332999999997</c:v>
                </c:pt>
                <c:pt idx="20125">
                  <c:v>1.2074999999999998</c:v>
                </c:pt>
                <c:pt idx="20126">
                  <c:v>2.5616667</c:v>
                </c:pt>
                <c:pt idx="20127">
                  <c:v>3.0908332999999999</c:v>
                </c:pt>
                <c:pt idx="20128">
                  <c:v>4.028333299999999</c:v>
                </c:pt>
                <c:pt idx="20129">
                  <c:v>3.0583333000000001</c:v>
                </c:pt>
                <c:pt idx="20130">
                  <c:v>1.9458332999999999</c:v>
                </c:pt>
                <c:pt idx="20131">
                  <c:v>4.1608332999999993</c:v>
                </c:pt>
                <c:pt idx="20132">
                  <c:v>6.8774999999999995</c:v>
                </c:pt>
                <c:pt idx="20133">
                  <c:v>9.574166700000001</c:v>
                </c:pt>
                <c:pt idx="20134">
                  <c:v>10.223332999999998</c:v>
                </c:pt>
                <c:pt idx="20135">
                  <c:v>9.9983332999999988</c:v>
                </c:pt>
                <c:pt idx="20136">
                  <c:v>9.8750000000000018</c:v>
                </c:pt>
                <c:pt idx="20137">
                  <c:v>6.8624999999999989</c:v>
                </c:pt>
                <c:pt idx="20138">
                  <c:v>2.8216666999999998</c:v>
                </c:pt>
                <c:pt idx="20139">
                  <c:v>4.5991666999999996</c:v>
                </c:pt>
                <c:pt idx="20140">
                  <c:v>6.5758333000000002</c:v>
                </c:pt>
                <c:pt idx="20141">
                  <c:v>4.3566666999999999</c:v>
                </c:pt>
                <c:pt idx="20142">
                  <c:v>3.1333333000000003</c:v>
                </c:pt>
                <c:pt idx="20143">
                  <c:v>3.6141667000000002</c:v>
                </c:pt>
                <c:pt idx="20144">
                  <c:v>1.0233332999999998</c:v>
                </c:pt>
                <c:pt idx="20145">
                  <c:v>-0.58249999999999991</c:v>
                </c:pt>
                <c:pt idx="20146">
                  <c:v>0.31166667000000009</c:v>
                </c:pt>
                <c:pt idx="20147">
                  <c:v>0.72500000000000009</c:v>
                </c:pt>
                <c:pt idx="20148">
                  <c:v>0.26916667000000005</c:v>
                </c:pt>
                <c:pt idx="20149">
                  <c:v>4.7233333000000002</c:v>
                </c:pt>
                <c:pt idx="20150">
                  <c:v>9.068333299999999</c:v>
                </c:pt>
                <c:pt idx="20151">
                  <c:v>7.6249999999999991</c:v>
                </c:pt>
                <c:pt idx="20152">
                  <c:v>4.5649999999999995</c:v>
                </c:pt>
                <c:pt idx="20153">
                  <c:v>3.5558332999999998</c:v>
                </c:pt>
                <c:pt idx="20154">
                  <c:v>3.7191667000000002</c:v>
                </c:pt>
                <c:pt idx="20155">
                  <c:v>5.52</c:v>
                </c:pt>
                <c:pt idx="20156">
                  <c:v>7.8508332999999988</c:v>
                </c:pt>
                <c:pt idx="20157">
                  <c:v>8.6008333000000015</c:v>
                </c:pt>
                <c:pt idx="20158">
                  <c:v>11.0975</c:v>
                </c:pt>
                <c:pt idx="20159">
                  <c:v>8.9991667</c:v>
                </c:pt>
                <c:pt idx="20160">
                  <c:v>9.7991666999999989</c:v>
                </c:pt>
                <c:pt idx="20161">
                  <c:v>8.5758333000000029</c:v>
                </c:pt>
                <c:pt idx="20162">
                  <c:v>5.3483333000000002</c:v>
                </c:pt>
                <c:pt idx="20163">
                  <c:v>6.1583332999999989</c:v>
                </c:pt>
                <c:pt idx="20164">
                  <c:v>5.5616667000000009</c:v>
                </c:pt>
                <c:pt idx="20165">
                  <c:v>2.5833333000000005</c:v>
                </c:pt>
                <c:pt idx="20166">
                  <c:v>6.6483333</c:v>
                </c:pt>
                <c:pt idx="20167">
                  <c:v>5.4450000000000003</c:v>
                </c:pt>
                <c:pt idx="20168">
                  <c:v>7.2058333000000001</c:v>
                </c:pt>
                <c:pt idx="20169">
                  <c:v>7.0083333000000003</c:v>
                </c:pt>
                <c:pt idx="20170">
                  <c:v>0.61166666999999997</c:v>
                </c:pt>
                <c:pt idx="20171">
                  <c:v>0.75166666999999998</c:v>
                </c:pt>
                <c:pt idx="20172">
                  <c:v>2.6933333000000004</c:v>
                </c:pt>
                <c:pt idx="20173">
                  <c:v>5.7766667000000007</c:v>
                </c:pt>
                <c:pt idx="20174">
                  <c:v>6.0416667000000013</c:v>
                </c:pt>
                <c:pt idx="20175">
                  <c:v>2.9283333000000002</c:v>
                </c:pt>
                <c:pt idx="20176">
                  <c:v>1.085</c:v>
                </c:pt>
                <c:pt idx="20177">
                  <c:v>4.084166699999999</c:v>
                </c:pt>
                <c:pt idx="20178">
                  <c:v>6.7133333000000004</c:v>
                </c:pt>
                <c:pt idx="20179">
                  <c:v>9.988333299999999</c:v>
                </c:pt>
                <c:pt idx="20180">
                  <c:v>12.345833000000002</c:v>
                </c:pt>
                <c:pt idx="20181">
                  <c:v>13.763333000000001</c:v>
                </c:pt>
                <c:pt idx="20182">
                  <c:v>13.065833000000001</c:v>
                </c:pt>
                <c:pt idx="20183">
                  <c:v>13.256667</c:v>
                </c:pt>
                <c:pt idx="20184">
                  <c:v>13.992500000000001</c:v>
                </c:pt>
                <c:pt idx="20185">
                  <c:v>13.831667000000001</c:v>
                </c:pt>
                <c:pt idx="20186">
                  <c:v>13.378333</c:v>
                </c:pt>
                <c:pt idx="20187">
                  <c:v>13.365000000000002</c:v>
                </c:pt>
                <c:pt idx="20188">
                  <c:v>11.717500000000001</c:v>
                </c:pt>
                <c:pt idx="20189">
                  <c:v>11.593333000000001</c:v>
                </c:pt>
                <c:pt idx="20190">
                  <c:v>9.3925000000000018</c:v>
                </c:pt>
                <c:pt idx="20191">
                  <c:v>2.0349999999999997</c:v>
                </c:pt>
                <c:pt idx="20192">
                  <c:v>2.1266666999999995</c:v>
                </c:pt>
                <c:pt idx="20193">
                  <c:v>1.9391666999999997</c:v>
                </c:pt>
                <c:pt idx="20194">
                  <c:v>3.3091667</c:v>
                </c:pt>
                <c:pt idx="20195">
                  <c:v>3.2583333000000003</c:v>
                </c:pt>
                <c:pt idx="20196">
                  <c:v>3.7683333000000006</c:v>
                </c:pt>
                <c:pt idx="20197">
                  <c:v>2.9716666999999997</c:v>
                </c:pt>
                <c:pt idx="20198">
                  <c:v>2.8083333000000001</c:v>
                </c:pt>
                <c:pt idx="20199">
                  <c:v>1.6074999999999997</c:v>
                </c:pt>
                <c:pt idx="20200">
                  <c:v>0.99583332999999985</c:v>
                </c:pt>
                <c:pt idx="20201">
                  <c:v>1.8958332999999998</c:v>
                </c:pt>
                <c:pt idx="20202">
                  <c:v>4.2408333000000002</c:v>
                </c:pt>
                <c:pt idx="20203">
                  <c:v>5.8991667000000003</c:v>
                </c:pt>
                <c:pt idx="20204">
                  <c:v>6.2649999999999988</c:v>
                </c:pt>
                <c:pt idx="20205">
                  <c:v>5.6124999999999989</c:v>
                </c:pt>
                <c:pt idx="20206">
                  <c:v>9.1950000000000003</c:v>
                </c:pt>
                <c:pt idx="20207">
                  <c:v>7.5249999999999995</c:v>
                </c:pt>
                <c:pt idx="20208">
                  <c:v>7.084166699999999</c:v>
                </c:pt>
                <c:pt idx="20209">
                  <c:v>6.8566666999999999</c:v>
                </c:pt>
                <c:pt idx="20210">
                  <c:v>6.3249999999999993</c:v>
                </c:pt>
                <c:pt idx="20211">
                  <c:v>4.3583333</c:v>
                </c:pt>
                <c:pt idx="20212">
                  <c:v>3.3699999999999997</c:v>
                </c:pt>
                <c:pt idx="20213">
                  <c:v>2.4083333000000002</c:v>
                </c:pt>
                <c:pt idx="20214">
                  <c:v>1.8516666999999998</c:v>
                </c:pt>
                <c:pt idx="20215">
                  <c:v>1.1599999999999997</c:v>
                </c:pt>
                <c:pt idx="20216">
                  <c:v>1.2774999999999999</c:v>
                </c:pt>
                <c:pt idx="20217">
                  <c:v>3.0116666999999997</c:v>
                </c:pt>
                <c:pt idx="20218">
                  <c:v>2.7533333000000004</c:v>
                </c:pt>
                <c:pt idx="20219">
                  <c:v>-0.53333332999999994</c:v>
                </c:pt>
                <c:pt idx="20220">
                  <c:v>-0.37833333000000002</c:v>
                </c:pt>
                <c:pt idx="20221">
                  <c:v>-0.4225000000000001</c:v>
                </c:pt>
                <c:pt idx="20222">
                  <c:v>-0.76083332999999997</c:v>
                </c:pt>
                <c:pt idx="20223">
                  <c:v>-0.72166666999999984</c:v>
                </c:pt>
                <c:pt idx="20224">
                  <c:v>-0.33416667000000011</c:v>
                </c:pt>
                <c:pt idx="20225">
                  <c:v>2.0116666999999997</c:v>
                </c:pt>
                <c:pt idx="20226">
                  <c:v>3.0749999999999997</c:v>
                </c:pt>
                <c:pt idx="20227">
                  <c:v>3.8458332999999998</c:v>
                </c:pt>
                <c:pt idx="20228">
                  <c:v>3.8508332999999997</c:v>
                </c:pt>
                <c:pt idx="20229">
                  <c:v>6.2908333000000001</c:v>
                </c:pt>
                <c:pt idx="20230">
                  <c:v>6.011666700000001</c:v>
                </c:pt>
                <c:pt idx="20231">
                  <c:v>7.9891667000000011</c:v>
                </c:pt>
                <c:pt idx="20232">
                  <c:v>7.7408333000000002</c:v>
                </c:pt>
                <c:pt idx="20233">
                  <c:v>14.054167</c:v>
                </c:pt>
                <c:pt idx="20234">
                  <c:v>13.794166999999998</c:v>
                </c:pt>
                <c:pt idx="20235">
                  <c:v>11.2075</c:v>
                </c:pt>
                <c:pt idx="20236">
                  <c:v>6.6824999999999992</c:v>
                </c:pt>
                <c:pt idx="20237">
                  <c:v>-7.5833333000000017E-2</c:v>
                </c:pt>
                <c:pt idx="20238">
                  <c:v>-3.2500000000000001E-2</c:v>
                </c:pt>
                <c:pt idx="20239">
                  <c:v>-0.54166667000000002</c:v>
                </c:pt>
                <c:pt idx="20240">
                  <c:v>0.94916666999999988</c:v>
                </c:pt>
                <c:pt idx="20241">
                  <c:v>2.4975000000000001</c:v>
                </c:pt>
                <c:pt idx="20242">
                  <c:v>1.4358332999999996</c:v>
                </c:pt>
                <c:pt idx="20243">
                  <c:v>0.21750000000000003</c:v>
                </c:pt>
                <c:pt idx="20244">
                  <c:v>0.5575</c:v>
                </c:pt>
                <c:pt idx="20245">
                  <c:v>1.0808332999999999</c:v>
                </c:pt>
                <c:pt idx="20246">
                  <c:v>0.72083333000000005</c:v>
                </c:pt>
                <c:pt idx="20247">
                  <c:v>0.40833333000000005</c:v>
                </c:pt>
                <c:pt idx="20248">
                  <c:v>1.5516666999999997</c:v>
                </c:pt>
                <c:pt idx="20249">
                  <c:v>1.4424999999999997</c:v>
                </c:pt>
                <c:pt idx="20250">
                  <c:v>4.0924999999999994</c:v>
                </c:pt>
                <c:pt idx="20251">
                  <c:v>9.9350000000000005</c:v>
                </c:pt>
                <c:pt idx="20252">
                  <c:v>10.610833</c:v>
                </c:pt>
                <c:pt idx="20253">
                  <c:v>11.086667</c:v>
                </c:pt>
                <c:pt idx="20254">
                  <c:v>11.775833</c:v>
                </c:pt>
                <c:pt idx="20255">
                  <c:v>10.215</c:v>
                </c:pt>
                <c:pt idx="20256">
                  <c:v>7.3908332999999988</c:v>
                </c:pt>
                <c:pt idx="20257">
                  <c:v>2.7733333000000004</c:v>
                </c:pt>
                <c:pt idx="20258">
                  <c:v>1.5433332999999998</c:v>
                </c:pt>
                <c:pt idx="20259">
                  <c:v>0.87833333000000002</c:v>
                </c:pt>
                <c:pt idx="20260">
                  <c:v>-0.33666667000000011</c:v>
                </c:pt>
                <c:pt idx="20261">
                  <c:v>3.0000000000000002E-2</c:v>
                </c:pt>
                <c:pt idx="20262">
                  <c:v>0.89749999999999996</c:v>
                </c:pt>
                <c:pt idx="20263">
                  <c:v>-0.2225</c:v>
                </c:pt>
                <c:pt idx="20264">
                  <c:v>0.74750000000000005</c:v>
                </c:pt>
                <c:pt idx="20265">
                  <c:v>1.1625000000000001</c:v>
                </c:pt>
                <c:pt idx="20266">
                  <c:v>1.0158332999999995</c:v>
                </c:pt>
                <c:pt idx="20267">
                  <c:v>1.4466666999999998</c:v>
                </c:pt>
                <c:pt idx="20268">
                  <c:v>1.7691666999999998</c:v>
                </c:pt>
                <c:pt idx="20269">
                  <c:v>1.1591666999999999</c:v>
                </c:pt>
                <c:pt idx="20270">
                  <c:v>1.2783332999999997</c:v>
                </c:pt>
                <c:pt idx="20271">
                  <c:v>1.0633332999999998</c:v>
                </c:pt>
                <c:pt idx="20272">
                  <c:v>2.0291667000000002</c:v>
                </c:pt>
                <c:pt idx="20273">
                  <c:v>2.8958332999999996</c:v>
                </c:pt>
                <c:pt idx="20274">
                  <c:v>4.8291667</c:v>
                </c:pt>
                <c:pt idx="20275">
                  <c:v>7.550833299999999</c:v>
                </c:pt>
                <c:pt idx="20276">
                  <c:v>8.4250000000000007</c:v>
                </c:pt>
                <c:pt idx="20277">
                  <c:v>9.5225000000000026</c:v>
                </c:pt>
                <c:pt idx="20278">
                  <c:v>11.2575</c:v>
                </c:pt>
                <c:pt idx="20279">
                  <c:v>12.609167000000001</c:v>
                </c:pt>
                <c:pt idx="20280">
                  <c:v>12.977500000000003</c:v>
                </c:pt>
                <c:pt idx="20281">
                  <c:v>12.165000000000001</c:v>
                </c:pt>
                <c:pt idx="20282">
                  <c:v>8.8450000000000006</c:v>
                </c:pt>
                <c:pt idx="20283">
                  <c:v>7.7058333000000001</c:v>
                </c:pt>
                <c:pt idx="20284">
                  <c:v>7.380833299999999</c:v>
                </c:pt>
                <c:pt idx="20285">
                  <c:v>8.7516667000000012</c:v>
                </c:pt>
                <c:pt idx="20286">
                  <c:v>6.949166700000001</c:v>
                </c:pt>
                <c:pt idx="20287">
                  <c:v>6.0216666999999999</c:v>
                </c:pt>
                <c:pt idx="20288">
                  <c:v>1.2616666999999995</c:v>
                </c:pt>
                <c:pt idx="20289">
                  <c:v>1.8183332999999997</c:v>
                </c:pt>
                <c:pt idx="20290">
                  <c:v>1.5541666999999997</c:v>
                </c:pt>
                <c:pt idx="20291">
                  <c:v>0.63083332999999997</c:v>
                </c:pt>
                <c:pt idx="20292">
                  <c:v>3.2549999999999999</c:v>
                </c:pt>
                <c:pt idx="20293">
                  <c:v>2.6949999999999998</c:v>
                </c:pt>
                <c:pt idx="20294">
                  <c:v>3.0225</c:v>
                </c:pt>
                <c:pt idx="20295">
                  <c:v>3.9441666999999998</c:v>
                </c:pt>
                <c:pt idx="20296">
                  <c:v>3.6316666999999994</c:v>
                </c:pt>
                <c:pt idx="20297">
                  <c:v>6.544999999999999</c:v>
                </c:pt>
                <c:pt idx="20298">
                  <c:v>9.3216667000000015</c:v>
                </c:pt>
                <c:pt idx="20299">
                  <c:v>9.1183332999999998</c:v>
                </c:pt>
                <c:pt idx="20300">
                  <c:v>10.072500000000002</c:v>
                </c:pt>
                <c:pt idx="20301">
                  <c:v>10.750833</c:v>
                </c:pt>
                <c:pt idx="20302">
                  <c:v>10.775</c:v>
                </c:pt>
                <c:pt idx="20303">
                  <c:v>10.009167</c:v>
                </c:pt>
                <c:pt idx="20304">
                  <c:v>10.345833000000002</c:v>
                </c:pt>
                <c:pt idx="20305">
                  <c:v>8.8825000000000021</c:v>
                </c:pt>
                <c:pt idx="20306">
                  <c:v>6.9016667000000007</c:v>
                </c:pt>
                <c:pt idx="20307">
                  <c:v>7.8591667000000003</c:v>
                </c:pt>
                <c:pt idx="20308">
                  <c:v>5.3616666999999998</c:v>
                </c:pt>
                <c:pt idx="20309">
                  <c:v>6.9991667000000009</c:v>
                </c:pt>
                <c:pt idx="20310">
                  <c:v>7.7833332999999998</c:v>
                </c:pt>
                <c:pt idx="20311">
                  <c:v>7.096666700000001</c:v>
                </c:pt>
                <c:pt idx="20312">
                  <c:v>4.1224999999999987</c:v>
                </c:pt>
                <c:pt idx="20313">
                  <c:v>5.1483333</c:v>
                </c:pt>
                <c:pt idx="20314">
                  <c:v>3.3141666999999995</c:v>
                </c:pt>
                <c:pt idx="20315">
                  <c:v>3.4424999999999994</c:v>
                </c:pt>
                <c:pt idx="20316">
                  <c:v>5.5141666999999988</c:v>
                </c:pt>
                <c:pt idx="20317">
                  <c:v>5.7341667000000003</c:v>
                </c:pt>
                <c:pt idx="20318">
                  <c:v>5.840833299999999</c:v>
                </c:pt>
                <c:pt idx="20319">
                  <c:v>2.5408333000000001</c:v>
                </c:pt>
                <c:pt idx="20320">
                  <c:v>1.6083333</c:v>
                </c:pt>
                <c:pt idx="20321">
                  <c:v>6.3441666999999988</c:v>
                </c:pt>
                <c:pt idx="20322">
                  <c:v>9.4466667000000015</c:v>
                </c:pt>
                <c:pt idx="20323">
                  <c:v>11.531667000000001</c:v>
                </c:pt>
                <c:pt idx="20324">
                  <c:v>12.032500000000002</c:v>
                </c:pt>
                <c:pt idx="20325">
                  <c:v>12.635833</c:v>
                </c:pt>
                <c:pt idx="20326">
                  <c:v>11.845000000000002</c:v>
                </c:pt>
                <c:pt idx="20327">
                  <c:v>11.365000000000002</c:v>
                </c:pt>
                <c:pt idx="20328">
                  <c:v>11.950000000000001</c:v>
                </c:pt>
                <c:pt idx="20329">
                  <c:v>14.29</c:v>
                </c:pt>
                <c:pt idx="20330">
                  <c:v>9.9016667000000016</c:v>
                </c:pt>
                <c:pt idx="20331">
                  <c:v>7.0333332999999998</c:v>
                </c:pt>
                <c:pt idx="20332">
                  <c:v>7.3258332999999993</c:v>
                </c:pt>
                <c:pt idx="20333">
                  <c:v>7.3841666999999989</c:v>
                </c:pt>
                <c:pt idx="20334">
                  <c:v>5.6791666999999997</c:v>
                </c:pt>
                <c:pt idx="20335">
                  <c:v>8.494166700000001</c:v>
                </c:pt>
                <c:pt idx="20336">
                  <c:v>9.1508333000000004</c:v>
                </c:pt>
                <c:pt idx="20337">
                  <c:v>4.6183332999999989</c:v>
                </c:pt>
                <c:pt idx="20338">
                  <c:v>2.9791666999999995</c:v>
                </c:pt>
                <c:pt idx="20339">
                  <c:v>3.5683333000000004</c:v>
                </c:pt>
                <c:pt idx="20340">
                  <c:v>4.504999999999999</c:v>
                </c:pt>
                <c:pt idx="20341">
                  <c:v>4.6774999999999993</c:v>
                </c:pt>
                <c:pt idx="20342">
                  <c:v>7.3233332999999989</c:v>
                </c:pt>
                <c:pt idx="20343">
                  <c:v>6.8441666999999988</c:v>
                </c:pt>
                <c:pt idx="20344">
                  <c:v>4.8583333</c:v>
                </c:pt>
                <c:pt idx="20345">
                  <c:v>4.9450000000000003</c:v>
                </c:pt>
                <c:pt idx="20346">
                  <c:v>7.2974999999999994</c:v>
                </c:pt>
                <c:pt idx="20347">
                  <c:v>8.6766667000000002</c:v>
                </c:pt>
                <c:pt idx="20348">
                  <c:v>9.6008333000000015</c:v>
                </c:pt>
                <c:pt idx="20349">
                  <c:v>10.316667000000002</c:v>
                </c:pt>
                <c:pt idx="20350">
                  <c:v>9.8216667000000015</c:v>
                </c:pt>
                <c:pt idx="20351">
                  <c:v>10.365833000000002</c:v>
                </c:pt>
                <c:pt idx="20352">
                  <c:v>9.9533333000000006</c:v>
                </c:pt>
                <c:pt idx="20353">
                  <c:v>8.5091667000000015</c:v>
                </c:pt>
                <c:pt idx="20354">
                  <c:v>6.9066667000000006</c:v>
                </c:pt>
                <c:pt idx="20355">
                  <c:v>4.8641666999999993</c:v>
                </c:pt>
                <c:pt idx="20356">
                  <c:v>2.79</c:v>
                </c:pt>
                <c:pt idx="20357">
                  <c:v>0.47916667000000007</c:v>
                </c:pt>
                <c:pt idx="20358">
                  <c:v>0.8075</c:v>
                </c:pt>
                <c:pt idx="20359">
                  <c:v>3.0666666999999994</c:v>
                </c:pt>
                <c:pt idx="20360">
                  <c:v>2.6891666999999999</c:v>
                </c:pt>
                <c:pt idx="20361">
                  <c:v>1.1133332999999999</c:v>
                </c:pt>
                <c:pt idx="20362">
                  <c:v>1.6841667</c:v>
                </c:pt>
                <c:pt idx="20363">
                  <c:v>1.1208332999999997</c:v>
                </c:pt>
                <c:pt idx="20364">
                  <c:v>0.38000000000000006</c:v>
                </c:pt>
                <c:pt idx="20365">
                  <c:v>1.2974999999999999</c:v>
                </c:pt>
                <c:pt idx="20366">
                  <c:v>5.6666667000000004E-2</c:v>
                </c:pt>
                <c:pt idx="20367">
                  <c:v>-0.79</c:v>
                </c:pt>
                <c:pt idx="20368">
                  <c:v>0.43833333000000002</c:v>
                </c:pt>
                <c:pt idx="20369">
                  <c:v>1.74</c:v>
                </c:pt>
                <c:pt idx="20370">
                  <c:v>6.6774999999999993</c:v>
                </c:pt>
                <c:pt idx="20371">
                  <c:v>7.2124999999999995</c:v>
                </c:pt>
                <c:pt idx="20372">
                  <c:v>7.8983333</c:v>
                </c:pt>
                <c:pt idx="20373">
                  <c:v>8.8525000000000045</c:v>
                </c:pt>
                <c:pt idx="20374">
                  <c:v>8.9141667000000009</c:v>
                </c:pt>
                <c:pt idx="20375">
                  <c:v>9.2825000000000006</c:v>
                </c:pt>
                <c:pt idx="20376">
                  <c:v>10.451667</c:v>
                </c:pt>
                <c:pt idx="20377">
                  <c:v>9.7441666999999992</c:v>
                </c:pt>
                <c:pt idx="20378">
                  <c:v>10.161667</c:v>
                </c:pt>
                <c:pt idx="20379">
                  <c:v>7.0658332999999995</c:v>
                </c:pt>
                <c:pt idx="20380">
                  <c:v>2.8483333000000002</c:v>
                </c:pt>
                <c:pt idx="20381">
                  <c:v>6.8441666999999988</c:v>
                </c:pt>
                <c:pt idx="20382">
                  <c:v>8.68</c:v>
                </c:pt>
                <c:pt idx="20383">
                  <c:v>14.881667</c:v>
                </c:pt>
                <c:pt idx="20384">
                  <c:v>3.2533333000000004</c:v>
                </c:pt>
                <c:pt idx="20385">
                  <c:v>1.32</c:v>
                </c:pt>
                <c:pt idx="20386">
                  <c:v>3.9775</c:v>
                </c:pt>
                <c:pt idx="20387">
                  <c:v>0.63750000000000007</c:v>
                </c:pt>
                <c:pt idx="20388">
                  <c:v>-0.85916667000000002</c:v>
                </c:pt>
                <c:pt idx="20389">
                  <c:v>-0.3358333300000001</c:v>
                </c:pt>
                <c:pt idx="20390">
                  <c:v>-0.34333333000000005</c:v>
                </c:pt>
                <c:pt idx="20391">
                  <c:v>-0.28416667000000007</c:v>
                </c:pt>
                <c:pt idx="20392">
                  <c:v>-0.16</c:v>
                </c:pt>
                <c:pt idx="20393">
                  <c:v>0.32250000000000006</c:v>
                </c:pt>
                <c:pt idx="20394">
                  <c:v>8.6525000000000052</c:v>
                </c:pt>
                <c:pt idx="20395">
                  <c:v>21.866667</c:v>
                </c:pt>
                <c:pt idx="20396">
                  <c:v>24.328332999999997</c:v>
                </c:pt>
                <c:pt idx="20397">
                  <c:v>19.420832999999991</c:v>
                </c:pt>
                <c:pt idx="20398">
                  <c:v>24.050833000000001</c:v>
                </c:pt>
                <c:pt idx="20399">
                  <c:v>21.273332999999997</c:v>
                </c:pt>
                <c:pt idx="20400">
                  <c:v>14.563333</c:v>
                </c:pt>
                <c:pt idx="20401">
                  <c:v>19.548332999999996</c:v>
                </c:pt>
                <c:pt idx="20402">
                  <c:v>15.324167000000001</c:v>
                </c:pt>
                <c:pt idx="20403">
                  <c:v>10.145833</c:v>
                </c:pt>
                <c:pt idx="20404">
                  <c:v>8.3600000000000012</c:v>
                </c:pt>
                <c:pt idx="20405">
                  <c:v>4.26</c:v>
                </c:pt>
                <c:pt idx="20406">
                  <c:v>5.1024999999999991</c:v>
                </c:pt>
                <c:pt idx="20407">
                  <c:v>1.5233332999999998</c:v>
                </c:pt>
                <c:pt idx="20408">
                  <c:v>1.1533332999999997</c:v>
                </c:pt>
                <c:pt idx="20409">
                  <c:v>9.9166667000000014E-2</c:v>
                </c:pt>
                <c:pt idx="20410">
                  <c:v>-0.59499999999999997</c:v>
                </c:pt>
                <c:pt idx="20411">
                  <c:v>-0.82583333000000003</c:v>
                </c:pt>
                <c:pt idx="20412">
                  <c:v>0.55333332999999985</c:v>
                </c:pt>
                <c:pt idx="20413">
                  <c:v>1.4949999999999999</c:v>
                </c:pt>
                <c:pt idx="20414">
                  <c:v>1.9416666999999999</c:v>
                </c:pt>
                <c:pt idx="20415">
                  <c:v>2.2741666999999999</c:v>
                </c:pt>
                <c:pt idx="20416">
                  <c:v>1.4316666999999996</c:v>
                </c:pt>
                <c:pt idx="20417">
                  <c:v>3.14</c:v>
                </c:pt>
                <c:pt idx="20418">
                  <c:v>5.6224999999999987</c:v>
                </c:pt>
                <c:pt idx="20419">
                  <c:v>7.06</c:v>
                </c:pt>
                <c:pt idx="20420">
                  <c:v>8.5179999999999989</c:v>
                </c:pt>
                <c:pt idx="20421">
                  <c:v>9.59</c:v>
                </c:pt>
                <c:pt idx="20422">
                  <c:v>9.5725000000000033</c:v>
                </c:pt>
                <c:pt idx="20423">
                  <c:v>9.478333300000001</c:v>
                </c:pt>
                <c:pt idx="20424">
                  <c:v>9.6158333000000002</c:v>
                </c:pt>
                <c:pt idx="20425">
                  <c:v>9.0758333000000029</c:v>
                </c:pt>
                <c:pt idx="20426">
                  <c:v>7.6058332999999987</c:v>
                </c:pt>
                <c:pt idx="20427">
                  <c:v>5.0999999999999996</c:v>
                </c:pt>
                <c:pt idx="20428">
                  <c:v>3.5433333000000005</c:v>
                </c:pt>
                <c:pt idx="20429">
                  <c:v>4.6433333000000001</c:v>
                </c:pt>
                <c:pt idx="20430">
                  <c:v>3.7925</c:v>
                </c:pt>
                <c:pt idx="20431">
                  <c:v>2.6191667000000001</c:v>
                </c:pt>
                <c:pt idx="20432">
                  <c:v>1.2891666999999998</c:v>
                </c:pt>
                <c:pt idx="20433">
                  <c:v>-3.3333333000000007E-2</c:v>
                </c:pt>
                <c:pt idx="20434">
                  <c:v>-0.93500000000000005</c:v>
                </c:pt>
                <c:pt idx="20435">
                  <c:v>0.62583332999999997</c:v>
                </c:pt>
                <c:pt idx="20436">
                  <c:v>3.7349999999999999</c:v>
                </c:pt>
                <c:pt idx="20437">
                  <c:v>4.0516667000000011</c:v>
                </c:pt>
                <c:pt idx="20438">
                  <c:v>3.2941666999999999</c:v>
                </c:pt>
                <c:pt idx="20439">
                  <c:v>3.2383333000000003</c:v>
                </c:pt>
                <c:pt idx="20440">
                  <c:v>2.7091666999999999</c:v>
                </c:pt>
                <c:pt idx="20441">
                  <c:v>2.3641667000000002</c:v>
                </c:pt>
                <c:pt idx="20442">
                  <c:v>5.2308332999999996</c:v>
                </c:pt>
                <c:pt idx="20443">
                  <c:v>10.761667000000001</c:v>
                </c:pt>
                <c:pt idx="20444">
                  <c:v>16.337499999999999</c:v>
                </c:pt>
                <c:pt idx="20445">
                  <c:v>21.664999999999999</c:v>
                </c:pt>
                <c:pt idx="20446">
                  <c:v>22.484999999999996</c:v>
                </c:pt>
                <c:pt idx="20447">
                  <c:v>22.58</c:v>
                </c:pt>
                <c:pt idx="20448">
                  <c:v>22.799167000000001</c:v>
                </c:pt>
                <c:pt idx="20449">
                  <c:v>16.381667</c:v>
                </c:pt>
                <c:pt idx="20450">
                  <c:v>15.199167000000001</c:v>
                </c:pt>
                <c:pt idx="20451">
                  <c:v>17.038333000000002</c:v>
                </c:pt>
                <c:pt idx="20452">
                  <c:v>10.224166999999998</c:v>
                </c:pt>
                <c:pt idx="20453">
                  <c:v>10.775</c:v>
                </c:pt>
                <c:pt idx="20454">
                  <c:v>11.753333</c:v>
                </c:pt>
                <c:pt idx="20455">
                  <c:v>6.89</c:v>
                </c:pt>
                <c:pt idx="20456">
                  <c:v>6.2308332999999996</c:v>
                </c:pt>
                <c:pt idx="20457">
                  <c:v>6.5258332999999995</c:v>
                </c:pt>
                <c:pt idx="20458">
                  <c:v>6.3758333</c:v>
                </c:pt>
                <c:pt idx="20459">
                  <c:v>4.8449999999999989</c:v>
                </c:pt>
                <c:pt idx="20460">
                  <c:v>3.5074999999999998</c:v>
                </c:pt>
                <c:pt idx="20461">
                  <c:v>5.5149999999999988</c:v>
                </c:pt>
                <c:pt idx="20462">
                  <c:v>2.4549999999999996</c:v>
                </c:pt>
                <c:pt idx="20463">
                  <c:v>0.63666666999999999</c:v>
                </c:pt>
                <c:pt idx="20464">
                  <c:v>2.5324999999999998</c:v>
                </c:pt>
                <c:pt idx="20465">
                  <c:v>8.1625000000000032</c:v>
                </c:pt>
                <c:pt idx="20466">
                  <c:v>9.2733333000000009</c:v>
                </c:pt>
                <c:pt idx="20467">
                  <c:v>11.173333</c:v>
                </c:pt>
                <c:pt idx="20468">
                  <c:v>11.139166999999999</c:v>
                </c:pt>
                <c:pt idx="20469">
                  <c:v>11.240832999999999</c:v>
                </c:pt>
                <c:pt idx="20470">
                  <c:v>11.523333000000001</c:v>
                </c:pt>
                <c:pt idx="20471">
                  <c:v>12.775833</c:v>
                </c:pt>
                <c:pt idx="20472">
                  <c:v>12.220833000000001</c:v>
                </c:pt>
                <c:pt idx="20473">
                  <c:v>9.4716667000000001</c:v>
                </c:pt>
                <c:pt idx="20474">
                  <c:v>5.2358333000000004</c:v>
                </c:pt>
                <c:pt idx="20475">
                  <c:v>3.7425000000000002</c:v>
                </c:pt>
                <c:pt idx="20476">
                  <c:v>6.6383333000000002</c:v>
                </c:pt>
                <c:pt idx="20477">
                  <c:v>6.49</c:v>
                </c:pt>
                <c:pt idx="20478">
                  <c:v>5.71</c:v>
                </c:pt>
                <c:pt idx="20479">
                  <c:v>5.669166699999999</c:v>
                </c:pt>
                <c:pt idx="20480">
                  <c:v>6.0341667000000001</c:v>
                </c:pt>
                <c:pt idx="20481">
                  <c:v>4.2183333000000003</c:v>
                </c:pt>
                <c:pt idx="20482">
                  <c:v>1.8358332999999998</c:v>
                </c:pt>
                <c:pt idx="20483">
                  <c:v>-0.43000000000000005</c:v>
                </c:pt>
                <c:pt idx="20484">
                  <c:v>-0.73666666999999997</c:v>
                </c:pt>
                <c:pt idx="20485">
                  <c:v>-0.73416667000000002</c:v>
                </c:pt>
                <c:pt idx="20486">
                  <c:v>0.35333333</c:v>
                </c:pt>
                <c:pt idx="20487">
                  <c:v>2.5608333000000001</c:v>
                </c:pt>
                <c:pt idx="20488">
                  <c:v>4.2833332999999998</c:v>
                </c:pt>
                <c:pt idx="20489">
                  <c:v>6.0266666999999998</c:v>
                </c:pt>
                <c:pt idx="20490">
                  <c:v>8.8266667000000005</c:v>
                </c:pt>
                <c:pt idx="20491">
                  <c:v>10.336667</c:v>
                </c:pt>
                <c:pt idx="20492">
                  <c:v>12.815833000000001</c:v>
                </c:pt>
                <c:pt idx="20493">
                  <c:v>14.441667000000001</c:v>
                </c:pt>
                <c:pt idx="20494">
                  <c:v>14.9175</c:v>
                </c:pt>
                <c:pt idx="20495">
                  <c:v>15.213332999999999</c:v>
                </c:pt>
                <c:pt idx="20496">
                  <c:v>15.832500000000001</c:v>
                </c:pt>
                <c:pt idx="20497">
                  <c:v>12.594167000000001</c:v>
                </c:pt>
                <c:pt idx="20498">
                  <c:v>10.378333</c:v>
                </c:pt>
                <c:pt idx="20499">
                  <c:v>10.381667</c:v>
                </c:pt>
                <c:pt idx="20500">
                  <c:v>9.3691667000000027</c:v>
                </c:pt>
                <c:pt idx="20501">
                  <c:v>9.1516667000000016</c:v>
                </c:pt>
                <c:pt idx="20502">
                  <c:v>8.146666699999999</c:v>
                </c:pt>
                <c:pt idx="20503">
                  <c:v>7.6649999999999991</c:v>
                </c:pt>
                <c:pt idx="20504">
                  <c:v>6.0091666999999998</c:v>
                </c:pt>
                <c:pt idx="20505">
                  <c:v>1.8616666999999998</c:v>
                </c:pt>
                <c:pt idx="20506">
                  <c:v>2.4191666999999994</c:v>
                </c:pt>
                <c:pt idx="20507">
                  <c:v>0.90249999999999997</c:v>
                </c:pt>
                <c:pt idx="20508">
                  <c:v>-0.62666666999999998</c:v>
                </c:pt>
                <c:pt idx="20509">
                  <c:v>-0.48916667000000014</c:v>
                </c:pt>
                <c:pt idx="20510">
                  <c:v>0.1</c:v>
                </c:pt>
                <c:pt idx="20511">
                  <c:v>0.58499999999999996</c:v>
                </c:pt>
                <c:pt idx="20512">
                  <c:v>2.3249999999999997</c:v>
                </c:pt>
                <c:pt idx="20513">
                  <c:v>5.4533332999999997</c:v>
                </c:pt>
                <c:pt idx="20514">
                  <c:v>9.8875000000000028</c:v>
                </c:pt>
                <c:pt idx="20515">
                  <c:v>10.7225</c:v>
                </c:pt>
                <c:pt idx="20516">
                  <c:v>10.925833000000003</c:v>
                </c:pt>
                <c:pt idx="20517">
                  <c:v>14.744999999999999</c:v>
                </c:pt>
                <c:pt idx="20518">
                  <c:v>10.220000000000001</c:v>
                </c:pt>
                <c:pt idx="20519">
                  <c:v>7.7316667000000008</c:v>
                </c:pt>
                <c:pt idx="20520">
                  <c:v>6.0016667000000012</c:v>
                </c:pt>
                <c:pt idx="20521">
                  <c:v>4.3033333000000002</c:v>
                </c:pt>
                <c:pt idx="20522">
                  <c:v>2.7450000000000001</c:v>
                </c:pt>
                <c:pt idx="20523">
                  <c:v>1.25</c:v>
                </c:pt>
                <c:pt idx="20524">
                  <c:v>0.63000000000000012</c:v>
                </c:pt>
                <c:pt idx="20525">
                  <c:v>-2.5000000000000001E-2</c:v>
                </c:pt>
                <c:pt idx="20526">
                  <c:v>-0.40166667000000006</c:v>
                </c:pt>
                <c:pt idx="20527">
                  <c:v>-0.93583333000000002</c:v>
                </c:pt>
                <c:pt idx="20528">
                  <c:v>-0.94416666999999987</c:v>
                </c:pt>
                <c:pt idx="20529">
                  <c:v>-0.29666667000000008</c:v>
                </c:pt>
                <c:pt idx="20530">
                  <c:v>0.27500000000000002</c:v>
                </c:pt>
                <c:pt idx="20531">
                  <c:v>0.10416667000000003</c:v>
                </c:pt>
                <c:pt idx="20532">
                  <c:v>-0.15500000000000003</c:v>
                </c:pt>
                <c:pt idx="20533">
                  <c:v>0.91833332999999973</c:v>
                </c:pt>
                <c:pt idx="20534">
                  <c:v>1.2516666999999995</c:v>
                </c:pt>
                <c:pt idx="20535">
                  <c:v>1.9424999999999999</c:v>
                </c:pt>
                <c:pt idx="20536">
                  <c:v>3.0274999999999999</c:v>
                </c:pt>
                <c:pt idx="20537">
                  <c:v>4.340833299999999</c:v>
                </c:pt>
                <c:pt idx="20538">
                  <c:v>6.794166699999999</c:v>
                </c:pt>
                <c:pt idx="20539">
                  <c:v>10.871667</c:v>
                </c:pt>
                <c:pt idx="20540">
                  <c:v>11.855833000000004</c:v>
                </c:pt>
                <c:pt idx="20541">
                  <c:v>12.915833000000003</c:v>
                </c:pt>
                <c:pt idx="20542">
                  <c:v>14.005833000000003</c:v>
                </c:pt>
                <c:pt idx="20543">
                  <c:v>12.770833</c:v>
                </c:pt>
                <c:pt idx="20544">
                  <c:v>13.845833000000002</c:v>
                </c:pt>
                <c:pt idx="20545">
                  <c:v>11.951667</c:v>
                </c:pt>
                <c:pt idx="20546">
                  <c:v>13.230833000000001</c:v>
                </c:pt>
                <c:pt idx="20547">
                  <c:v>16.543332999999997</c:v>
                </c:pt>
                <c:pt idx="20548">
                  <c:v>16.100000000000001</c:v>
                </c:pt>
                <c:pt idx="20549">
                  <c:v>16.004999999999999</c:v>
                </c:pt>
                <c:pt idx="20550">
                  <c:v>11.746666999999999</c:v>
                </c:pt>
                <c:pt idx="20551">
                  <c:v>3.4383333</c:v>
                </c:pt>
                <c:pt idx="20552">
                  <c:v>7.9033332999999999</c:v>
                </c:pt>
                <c:pt idx="20553">
                  <c:v>9.2583332999999985</c:v>
                </c:pt>
                <c:pt idx="20554">
                  <c:v>7.8716667000000005</c:v>
                </c:pt>
                <c:pt idx="20555">
                  <c:v>5.818333299999999</c:v>
                </c:pt>
                <c:pt idx="20556">
                  <c:v>3.9858332999999999</c:v>
                </c:pt>
                <c:pt idx="20557">
                  <c:v>2.4416666999999994</c:v>
                </c:pt>
                <c:pt idx="20558">
                  <c:v>3.8266666999999996</c:v>
                </c:pt>
                <c:pt idx="20559">
                  <c:v>6.1424999999999992</c:v>
                </c:pt>
                <c:pt idx="20560">
                  <c:v>5.8608332999999995</c:v>
                </c:pt>
                <c:pt idx="20561">
                  <c:v>7.3224999999999989</c:v>
                </c:pt>
                <c:pt idx="20562">
                  <c:v>8.2116666999999985</c:v>
                </c:pt>
                <c:pt idx="20563">
                  <c:v>10.845000000000002</c:v>
                </c:pt>
                <c:pt idx="20564">
                  <c:v>12.456667000000003</c:v>
                </c:pt>
                <c:pt idx="20565">
                  <c:v>13.085000000000003</c:v>
                </c:pt>
                <c:pt idx="20566">
                  <c:v>13.2875</c:v>
                </c:pt>
                <c:pt idx="20567">
                  <c:v>14.529167000000001</c:v>
                </c:pt>
                <c:pt idx="20568">
                  <c:v>14.865833000000002</c:v>
                </c:pt>
                <c:pt idx="20569">
                  <c:v>15.211666999999998</c:v>
                </c:pt>
                <c:pt idx="20570">
                  <c:v>13.616667</c:v>
                </c:pt>
                <c:pt idx="20571">
                  <c:v>12.506667</c:v>
                </c:pt>
                <c:pt idx="20572">
                  <c:v>11.532500000000002</c:v>
                </c:pt>
                <c:pt idx="20573">
                  <c:v>12.228332999999999</c:v>
                </c:pt>
                <c:pt idx="20574">
                  <c:v>12.385833000000002</c:v>
                </c:pt>
                <c:pt idx="20575">
                  <c:v>12.992500000000001</c:v>
                </c:pt>
                <c:pt idx="20576">
                  <c:v>12.2675</c:v>
                </c:pt>
                <c:pt idx="20577">
                  <c:v>11.1875</c:v>
                </c:pt>
                <c:pt idx="20578">
                  <c:v>9.613333299999999</c:v>
                </c:pt>
                <c:pt idx="20579">
                  <c:v>9.0533333000000002</c:v>
                </c:pt>
                <c:pt idx="20580">
                  <c:v>7.3449999999999989</c:v>
                </c:pt>
                <c:pt idx="20581">
                  <c:v>5.357499999999999</c:v>
                </c:pt>
                <c:pt idx="20582">
                  <c:v>2.6266666999999995</c:v>
                </c:pt>
                <c:pt idx="20583">
                  <c:v>2.5058332999999999</c:v>
                </c:pt>
                <c:pt idx="20584">
                  <c:v>4.0691667000000002</c:v>
                </c:pt>
                <c:pt idx="20585">
                  <c:v>12.1275</c:v>
                </c:pt>
                <c:pt idx="20586">
                  <c:v>21.895833</c:v>
                </c:pt>
                <c:pt idx="20587">
                  <c:v>31.715833</c:v>
                </c:pt>
                <c:pt idx="20588">
                  <c:v>45.4375</c:v>
                </c:pt>
                <c:pt idx="20589">
                  <c:v>51.059166999999995</c:v>
                </c:pt>
                <c:pt idx="20590">
                  <c:v>49.935833000000002</c:v>
                </c:pt>
                <c:pt idx="20591">
                  <c:v>35.444166999999993</c:v>
                </c:pt>
                <c:pt idx="20592">
                  <c:v>14.156667000000002</c:v>
                </c:pt>
                <c:pt idx="20593">
                  <c:v>14.443333000000001</c:v>
                </c:pt>
                <c:pt idx="20594">
                  <c:v>13.756667</c:v>
                </c:pt>
                <c:pt idx="20595">
                  <c:v>11.8475</c:v>
                </c:pt>
                <c:pt idx="20596">
                  <c:v>11.247499999999999</c:v>
                </c:pt>
                <c:pt idx="20597">
                  <c:v>11.923333</c:v>
                </c:pt>
                <c:pt idx="20598">
                  <c:v>13.02</c:v>
                </c:pt>
                <c:pt idx="20599">
                  <c:v>14.003333</c:v>
                </c:pt>
                <c:pt idx="20600">
                  <c:v>12.366667000000001</c:v>
                </c:pt>
                <c:pt idx="20601">
                  <c:v>13.029167000000001</c:v>
                </c:pt>
                <c:pt idx="20602">
                  <c:v>12.601110999999998</c:v>
                </c:pt>
                <c:pt idx="20612">
                  <c:v>7.6899999999999995</c:v>
                </c:pt>
                <c:pt idx="20613">
                  <c:v>8.6</c:v>
                </c:pt>
                <c:pt idx="20614">
                  <c:v>7.9241666999999989</c:v>
                </c:pt>
                <c:pt idx="20615">
                  <c:v>9.4816667000000034</c:v>
                </c:pt>
                <c:pt idx="20616">
                  <c:v>11.704166999999998</c:v>
                </c:pt>
                <c:pt idx="20617">
                  <c:v>11.6875</c:v>
                </c:pt>
                <c:pt idx="20618">
                  <c:v>9.261666700000001</c:v>
                </c:pt>
                <c:pt idx="20619">
                  <c:v>7.8199999999999994</c:v>
                </c:pt>
                <c:pt idx="20620">
                  <c:v>7.4358332999999996</c:v>
                </c:pt>
                <c:pt idx="20621">
                  <c:v>6.3566666999999999</c:v>
                </c:pt>
                <c:pt idx="20622">
                  <c:v>4.9541667</c:v>
                </c:pt>
                <c:pt idx="20623">
                  <c:v>4.4708332999999998</c:v>
                </c:pt>
                <c:pt idx="20624">
                  <c:v>6.9874999999999998</c:v>
                </c:pt>
                <c:pt idx="20625">
                  <c:v>6.3416667000000011</c:v>
                </c:pt>
                <c:pt idx="20626">
                  <c:v>8.7566667000000002</c:v>
                </c:pt>
                <c:pt idx="20627">
                  <c:v>9.8150000000000013</c:v>
                </c:pt>
                <c:pt idx="20628">
                  <c:v>5.3908332999999988</c:v>
                </c:pt>
                <c:pt idx="20629">
                  <c:v>0.4850000000000001</c:v>
                </c:pt>
                <c:pt idx="20630">
                  <c:v>-0.22333333000000002</c:v>
                </c:pt>
                <c:pt idx="20631">
                  <c:v>0.47583333</c:v>
                </c:pt>
                <c:pt idx="20632">
                  <c:v>0.30833333000000002</c:v>
                </c:pt>
                <c:pt idx="20633">
                  <c:v>1.2974999999999999</c:v>
                </c:pt>
                <c:pt idx="20634">
                  <c:v>8.5091667000000015</c:v>
                </c:pt>
                <c:pt idx="20635">
                  <c:v>11.765833000000002</c:v>
                </c:pt>
                <c:pt idx="20636">
                  <c:v>13.109167000000001</c:v>
                </c:pt>
                <c:pt idx="20637">
                  <c:v>12.875000000000002</c:v>
                </c:pt>
                <c:pt idx="20638">
                  <c:v>11.589167</c:v>
                </c:pt>
                <c:pt idx="20639">
                  <c:v>11.032500000000002</c:v>
                </c:pt>
                <c:pt idx="20640">
                  <c:v>11.535833</c:v>
                </c:pt>
                <c:pt idx="20641">
                  <c:v>10.746666999999999</c:v>
                </c:pt>
                <c:pt idx="20642">
                  <c:v>6.8649999999999993</c:v>
                </c:pt>
                <c:pt idx="20643">
                  <c:v>6.6733333000000004</c:v>
                </c:pt>
                <c:pt idx="20644">
                  <c:v>4.5524999999999993</c:v>
                </c:pt>
                <c:pt idx="20645">
                  <c:v>3.5933333000000003</c:v>
                </c:pt>
                <c:pt idx="20646">
                  <c:v>6.1866667000000009</c:v>
                </c:pt>
                <c:pt idx="20647">
                  <c:v>5.4941667000000001</c:v>
                </c:pt>
                <c:pt idx="20648">
                  <c:v>4.4775</c:v>
                </c:pt>
                <c:pt idx="20649">
                  <c:v>5.0666666999999999</c:v>
                </c:pt>
                <c:pt idx="20650">
                  <c:v>1.4849999999999999</c:v>
                </c:pt>
                <c:pt idx="20651">
                  <c:v>3.01</c:v>
                </c:pt>
                <c:pt idx="20652">
                  <c:v>1.7274999999999998</c:v>
                </c:pt>
                <c:pt idx="20653">
                  <c:v>0.72000000000000008</c:v>
                </c:pt>
                <c:pt idx="20654">
                  <c:v>-5.8333333000000008E-2</c:v>
                </c:pt>
                <c:pt idx="20655">
                  <c:v>-0.76666666999999999</c:v>
                </c:pt>
                <c:pt idx="20656">
                  <c:v>0.51249999999999996</c:v>
                </c:pt>
                <c:pt idx="20657">
                  <c:v>7.2466667000000005</c:v>
                </c:pt>
                <c:pt idx="20658">
                  <c:v>18.157499999999999</c:v>
                </c:pt>
                <c:pt idx="20659">
                  <c:v>25.161667000000001</c:v>
                </c:pt>
                <c:pt idx="20660">
                  <c:v>30.630000000000003</c:v>
                </c:pt>
                <c:pt idx="20661">
                  <c:v>34.582500000000003</c:v>
                </c:pt>
                <c:pt idx="20662">
                  <c:v>33.876666999999998</c:v>
                </c:pt>
                <c:pt idx="20663">
                  <c:v>29.857500000000005</c:v>
                </c:pt>
                <c:pt idx="20664">
                  <c:v>23.413333000000002</c:v>
                </c:pt>
                <c:pt idx="20665">
                  <c:v>23.330000000000002</c:v>
                </c:pt>
                <c:pt idx="20666">
                  <c:v>22.430833</c:v>
                </c:pt>
                <c:pt idx="20667">
                  <c:v>33.370000000000005</c:v>
                </c:pt>
                <c:pt idx="20668">
                  <c:v>33.522500000000008</c:v>
                </c:pt>
                <c:pt idx="20669">
                  <c:v>26.125833</c:v>
                </c:pt>
                <c:pt idx="20670">
                  <c:v>17.727499999999996</c:v>
                </c:pt>
                <c:pt idx="20671">
                  <c:v>11.2225</c:v>
                </c:pt>
                <c:pt idx="20672">
                  <c:v>5.98</c:v>
                </c:pt>
                <c:pt idx="20673">
                  <c:v>3.4683333000000003</c:v>
                </c:pt>
                <c:pt idx="20674">
                  <c:v>3.6625000000000001</c:v>
                </c:pt>
                <c:pt idx="20675">
                  <c:v>5.5666666999999999</c:v>
                </c:pt>
                <c:pt idx="20676">
                  <c:v>3.5633333000000005</c:v>
                </c:pt>
                <c:pt idx="20677">
                  <c:v>2.0483333000000004</c:v>
                </c:pt>
                <c:pt idx="20678">
                  <c:v>4.9941667000000001</c:v>
                </c:pt>
                <c:pt idx="20679">
                  <c:v>1.0083332999999999</c:v>
                </c:pt>
                <c:pt idx="20680">
                  <c:v>3.6783333000000002</c:v>
                </c:pt>
                <c:pt idx="20681">
                  <c:v>8.2291666999999986</c:v>
                </c:pt>
                <c:pt idx="20682">
                  <c:v>12.493333</c:v>
                </c:pt>
                <c:pt idx="20683">
                  <c:v>13.859167000000003</c:v>
                </c:pt>
                <c:pt idx="20684">
                  <c:v>13.956667000000003</c:v>
                </c:pt>
                <c:pt idx="20685">
                  <c:v>12.574167000000001</c:v>
                </c:pt>
                <c:pt idx="20686">
                  <c:v>12.213332999999999</c:v>
                </c:pt>
                <c:pt idx="20687">
                  <c:v>11.709999999999999</c:v>
                </c:pt>
                <c:pt idx="20688">
                  <c:v>12.623333000000001</c:v>
                </c:pt>
                <c:pt idx="20689">
                  <c:v>11.883333</c:v>
                </c:pt>
                <c:pt idx="20690">
                  <c:v>9.8725000000000023</c:v>
                </c:pt>
                <c:pt idx="20691">
                  <c:v>14.709167000000001</c:v>
                </c:pt>
                <c:pt idx="20692">
                  <c:v>9.9258333000000007</c:v>
                </c:pt>
                <c:pt idx="20693">
                  <c:v>7.6716667000000012</c:v>
                </c:pt>
                <c:pt idx="20694">
                  <c:v>8.8516667000000027</c:v>
                </c:pt>
                <c:pt idx="20695">
                  <c:v>6.1183332999999989</c:v>
                </c:pt>
                <c:pt idx="20696">
                  <c:v>5.3533333000000001</c:v>
                </c:pt>
                <c:pt idx="20697">
                  <c:v>3.2541666999999999</c:v>
                </c:pt>
                <c:pt idx="20698">
                  <c:v>0.88583332999999986</c:v>
                </c:pt>
                <c:pt idx="20699">
                  <c:v>0.49000000000000005</c:v>
                </c:pt>
                <c:pt idx="20700">
                  <c:v>2.8583333</c:v>
                </c:pt>
                <c:pt idx="20701">
                  <c:v>11.611667000000001</c:v>
                </c:pt>
                <c:pt idx="20702">
                  <c:v>13.467500000000003</c:v>
                </c:pt>
                <c:pt idx="20703">
                  <c:v>10.223332999999998</c:v>
                </c:pt>
                <c:pt idx="20704">
                  <c:v>7.6966666999999998</c:v>
                </c:pt>
                <c:pt idx="20705">
                  <c:v>7.6899999999999995</c:v>
                </c:pt>
                <c:pt idx="20706">
                  <c:v>9.4350000000000005</c:v>
                </c:pt>
                <c:pt idx="20707">
                  <c:v>12.06</c:v>
                </c:pt>
                <c:pt idx="20708">
                  <c:v>11.751667000000001</c:v>
                </c:pt>
                <c:pt idx="20709">
                  <c:v>11.434166999999999</c:v>
                </c:pt>
                <c:pt idx="20710">
                  <c:v>12.016667</c:v>
                </c:pt>
                <c:pt idx="20711">
                  <c:v>12.487500000000002</c:v>
                </c:pt>
                <c:pt idx="20712">
                  <c:v>11.115</c:v>
                </c:pt>
                <c:pt idx="20713">
                  <c:v>10.2575</c:v>
                </c:pt>
                <c:pt idx="20714">
                  <c:v>9.9458333000000003</c:v>
                </c:pt>
                <c:pt idx="20715">
                  <c:v>5.215833299999999</c:v>
                </c:pt>
                <c:pt idx="20716">
                  <c:v>7.1274999999999986</c:v>
                </c:pt>
                <c:pt idx="20717">
                  <c:v>8.6075000000000035</c:v>
                </c:pt>
                <c:pt idx="20718">
                  <c:v>10.382500000000002</c:v>
                </c:pt>
                <c:pt idx="20719">
                  <c:v>7.1708333</c:v>
                </c:pt>
                <c:pt idx="20720">
                  <c:v>5.9466667000000006</c:v>
                </c:pt>
                <c:pt idx="20721">
                  <c:v>4.0333332999999998</c:v>
                </c:pt>
                <c:pt idx="20722">
                  <c:v>3.7958333</c:v>
                </c:pt>
                <c:pt idx="20723">
                  <c:v>4.4924999999999997</c:v>
                </c:pt>
                <c:pt idx="20724">
                  <c:v>5.3041666999999988</c:v>
                </c:pt>
                <c:pt idx="20725">
                  <c:v>5.4574999999999996</c:v>
                </c:pt>
                <c:pt idx="20726">
                  <c:v>5.9858333000000004</c:v>
                </c:pt>
                <c:pt idx="20727">
                  <c:v>6.011666700000001</c:v>
                </c:pt>
                <c:pt idx="20728">
                  <c:v>6.4241666999999989</c:v>
                </c:pt>
                <c:pt idx="20729">
                  <c:v>6.9466667000000006</c:v>
                </c:pt>
                <c:pt idx="20730">
                  <c:v>9.7258333000000015</c:v>
                </c:pt>
                <c:pt idx="20731">
                  <c:v>11.578333000000001</c:v>
                </c:pt>
                <c:pt idx="20732">
                  <c:v>12.099167</c:v>
                </c:pt>
                <c:pt idx="20733">
                  <c:v>12.7075</c:v>
                </c:pt>
                <c:pt idx="20734">
                  <c:v>12.974167</c:v>
                </c:pt>
                <c:pt idx="20735">
                  <c:v>11.6325</c:v>
                </c:pt>
                <c:pt idx="20736">
                  <c:v>8.2666667</c:v>
                </c:pt>
                <c:pt idx="20737">
                  <c:v>9.2100000000000009</c:v>
                </c:pt>
                <c:pt idx="20738">
                  <c:v>7.9108333000000002</c:v>
                </c:pt>
                <c:pt idx="20739">
                  <c:v>10.216667000000001</c:v>
                </c:pt>
                <c:pt idx="20740">
                  <c:v>6.0949999999999989</c:v>
                </c:pt>
                <c:pt idx="20741">
                  <c:v>5.1733333000000004</c:v>
                </c:pt>
                <c:pt idx="20742">
                  <c:v>3.9591666999999995</c:v>
                </c:pt>
                <c:pt idx="20743">
                  <c:v>4.721666700000001</c:v>
                </c:pt>
                <c:pt idx="20744">
                  <c:v>4.1191667000000001</c:v>
                </c:pt>
                <c:pt idx="20745">
                  <c:v>4.0824999999999996</c:v>
                </c:pt>
                <c:pt idx="20746">
                  <c:v>4.0233333</c:v>
                </c:pt>
                <c:pt idx="20747">
                  <c:v>5.2391667000000011</c:v>
                </c:pt>
                <c:pt idx="20748">
                  <c:v>6.4274999999999993</c:v>
                </c:pt>
                <c:pt idx="20749">
                  <c:v>0.29416667000000007</c:v>
                </c:pt>
                <c:pt idx="20750">
                  <c:v>-0.96750000000000003</c:v>
                </c:pt>
                <c:pt idx="20751">
                  <c:v>-0.77000000000000013</c:v>
                </c:pt>
                <c:pt idx="20752">
                  <c:v>2.9958332999999997</c:v>
                </c:pt>
                <c:pt idx="20753">
                  <c:v>7.3783333000000004</c:v>
                </c:pt>
                <c:pt idx="20754">
                  <c:v>9.8208333000000003</c:v>
                </c:pt>
                <c:pt idx="20755">
                  <c:v>13.662500000000001</c:v>
                </c:pt>
                <c:pt idx="20756">
                  <c:v>16.333635999999995</c:v>
                </c:pt>
                <c:pt idx="20757">
                  <c:v>16.639167000000004</c:v>
                </c:pt>
                <c:pt idx="20758">
                  <c:v>16.193332999999996</c:v>
                </c:pt>
                <c:pt idx="20759">
                  <c:v>15.940833</c:v>
                </c:pt>
                <c:pt idx="20760">
                  <c:v>15.661667</c:v>
                </c:pt>
                <c:pt idx="20761">
                  <c:v>15.755833000000003</c:v>
                </c:pt>
                <c:pt idx="20762">
                  <c:v>15.806667000000003</c:v>
                </c:pt>
                <c:pt idx="20763">
                  <c:v>15.152500000000002</c:v>
                </c:pt>
                <c:pt idx="20764">
                  <c:v>17.862499999999997</c:v>
                </c:pt>
                <c:pt idx="20765">
                  <c:v>18.7775</c:v>
                </c:pt>
                <c:pt idx="20766">
                  <c:v>17.952499999999997</c:v>
                </c:pt>
                <c:pt idx="20767">
                  <c:v>17.110000000000003</c:v>
                </c:pt>
                <c:pt idx="20768">
                  <c:v>17.704999999999995</c:v>
                </c:pt>
                <c:pt idx="20769">
                  <c:v>17.791667</c:v>
                </c:pt>
                <c:pt idx="20770">
                  <c:v>12.598332999999998</c:v>
                </c:pt>
                <c:pt idx="20771">
                  <c:v>4.754999999999999</c:v>
                </c:pt>
                <c:pt idx="20772">
                  <c:v>5.2249999999999988</c:v>
                </c:pt>
                <c:pt idx="20773">
                  <c:v>5.915</c:v>
                </c:pt>
                <c:pt idx="20774">
                  <c:v>6.7124999999999995</c:v>
                </c:pt>
                <c:pt idx="20775">
                  <c:v>2.0008333</c:v>
                </c:pt>
                <c:pt idx="20776">
                  <c:v>1.8933332999999999</c:v>
                </c:pt>
                <c:pt idx="20777">
                  <c:v>3.7741666999999999</c:v>
                </c:pt>
                <c:pt idx="20778">
                  <c:v>7.4624999999999995</c:v>
                </c:pt>
                <c:pt idx="20779">
                  <c:v>8.9758333000000032</c:v>
                </c:pt>
                <c:pt idx="20780">
                  <c:v>11.12</c:v>
                </c:pt>
                <c:pt idx="20783">
                  <c:v>7.3042856999999994</c:v>
                </c:pt>
                <c:pt idx="20784">
                  <c:v>8.8291667</c:v>
                </c:pt>
                <c:pt idx="20785">
                  <c:v>6.31</c:v>
                </c:pt>
                <c:pt idx="20786">
                  <c:v>3.677</c:v>
                </c:pt>
                <c:pt idx="20787">
                  <c:v>5.1566666999999997</c:v>
                </c:pt>
                <c:pt idx="20788">
                  <c:v>5.9283333000000002</c:v>
                </c:pt>
                <c:pt idx="20789">
                  <c:v>2.0249999999999999</c:v>
                </c:pt>
                <c:pt idx="20790">
                  <c:v>1.5033332999999998</c:v>
                </c:pt>
                <c:pt idx="20791">
                  <c:v>1.6316666999999998</c:v>
                </c:pt>
                <c:pt idx="20792">
                  <c:v>2.6191667000000001</c:v>
                </c:pt>
                <c:pt idx="20793">
                  <c:v>2.1333333000000003</c:v>
                </c:pt>
                <c:pt idx="20794">
                  <c:v>1.0066666999999998</c:v>
                </c:pt>
                <c:pt idx="20795">
                  <c:v>1.3474999999999997</c:v>
                </c:pt>
                <c:pt idx="20796">
                  <c:v>3.0008333</c:v>
                </c:pt>
                <c:pt idx="20797">
                  <c:v>2.0866666999999994</c:v>
                </c:pt>
                <c:pt idx="20798">
                  <c:v>3.2825000000000002</c:v>
                </c:pt>
                <c:pt idx="20799">
                  <c:v>3.1316666999999994</c:v>
                </c:pt>
                <c:pt idx="20800">
                  <c:v>1.5841666999999997</c:v>
                </c:pt>
                <c:pt idx="20801">
                  <c:v>2.8424999999999994</c:v>
                </c:pt>
                <c:pt idx="20802">
                  <c:v>4.004999999999999</c:v>
                </c:pt>
                <c:pt idx="20803">
                  <c:v>9.1433332999999983</c:v>
                </c:pt>
                <c:pt idx="20804">
                  <c:v>11.208332999999998</c:v>
                </c:pt>
                <c:pt idx="20805">
                  <c:v>9.6633333000000015</c:v>
                </c:pt>
                <c:pt idx="20806">
                  <c:v>10.783333000000001</c:v>
                </c:pt>
                <c:pt idx="20807">
                  <c:v>12.441667000000001</c:v>
                </c:pt>
                <c:pt idx="20808">
                  <c:v>12.910833</c:v>
                </c:pt>
                <c:pt idx="20809">
                  <c:v>7.2408333000000002</c:v>
                </c:pt>
                <c:pt idx="20810">
                  <c:v>12.729999999999999</c:v>
                </c:pt>
                <c:pt idx="20811">
                  <c:v>10.080833</c:v>
                </c:pt>
                <c:pt idx="20812">
                  <c:v>8.6841666999999987</c:v>
                </c:pt>
                <c:pt idx="20813">
                  <c:v>3.7316666999999994</c:v>
                </c:pt>
                <c:pt idx="20814">
                  <c:v>5.5708333000000003</c:v>
                </c:pt>
                <c:pt idx="20815">
                  <c:v>4.7741667000000003</c:v>
                </c:pt>
                <c:pt idx="20816">
                  <c:v>4.55</c:v>
                </c:pt>
                <c:pt idx="20817">
                  <c:v>2.2475000000000005</c:v>
                </c:pt>
                <c:pt idx="20818">
                  <c:v>3.1841667000000005</c:v>
                </c:pt>
                <c:pt idx="20819">
                  <c:v>3.6375000000000002</c:v>
                </c:pt>
                <c:pt idx="20820">
                  <c:v>2.2625000000000002</c:v>
                </c:pt>
                <c:pt idx="20821">
                  <c:v>2.8791666999999994</c:v>
                </c:pt>
                <c:pt idx="20822">
                  <c:v>2.65</c:v>
                </c:pt>
                <c:pt idx="20823">
                  <c:v>2.3549999999999995</c:v>
                </c:pt>
                <c:pt idx="20824">
                  <c:v>0.49833333000000002</c:v>
                </c:pt>
                <c:pt idx="20825">
                  <c:v>3.6349999999999998</c:v>
                </c:pt>
                <c:pt idx="20826">
                  <c:v>7.050833299999999</c:v>
                </c:pt>
                <c:pt idx="20827">
                  <c:v>12.2675</c:v>
                </c:pt>
                <c:pt idx="20828">
                  <c:v>14.067500000000003</c:v>
                </c:pt>
                <c:pt idx="20829">
                  <c:v>14.386667000000003</c:v>
                </c:pt>
                <c:pt idx="20830">
                  <c:v>14.493333</c:v>
                </c:pt>
                <c:pt idx="20831">
                  <c:v>15.25</c:v>
                </c:pt>
                <c:pt idx="20832">
                  <c:v>14.834167000000001</c:v>
                </c:pt>
                <c:pt idx="20833">
                  <c:v>13.005833000000003</c:v>
                </c:pt>
                <c:pt idx="20834">
                  <c:v>10.864167</c:v>
                </c:pt>
                <c:pt idx="20835">
                  <c:v>10.091667000000001</c:v>
                </c:pt>
                <c:pt idx="20836">
                  <c:v>9.5833333000000014</c:v>
                </c:pt>
                <c:pt idx="20837">
                  <c:v>3.9633333000000004</c:v>
                </c:pt>
                <c:pt idx="20838">
                  <c:v>2.0158332999999997</c:v>
                </c:pt>
                <c:pt idx="20839">
                  <c:v>2.1908333</c:v>
                </c:pt>
                <c:pt idx="20840">
                  <c:v>2.1316666999999994</c:v>
                </c:pt>
                <c:pt idx="20841">
                  <c:v>2.9466666999999998</c:v>
                </c:pt>
                <c:pt idx="20842">
                  <c:v>2.2941666999999999</c:v>
                </c:pt>
                <c:pt idx="20843">
                  <c:v>0.76166666999999999</c:v>
                </c:pt>
                <c:pt idx="20844">
                  <c:v>0.67083333000000012</c:v>
                </c:pt>
                <c:pt idx="20845">
                  <c:v>1.2866666999999998</c:v>
                </c:pt>
                <c:pt idx="20846">
                  <c:v>0.93666667000000003</c:v>
                </c:pt>
                <c:pt idx="20847">
                  <c:v>0.20083333000000003</c:v>
                </c:pt>
                <c:pt idx="20848">
                  <c:v>-3.1666667000000009E-2</c:v>
                </c:pt>
                <c:pt idx="20849">
                  <c:v>0.41500000000000004</c:v>
                </c:pt>
                <c:pt idx="20850">
                  <c:v>3.4324999999999997</c:v>
                </c:pt>
                <c:pt idx="20851">
                  <c:v>5.4450000000000003</c:v>
                </c:pt>
                <c:pt idx="20852">
                  <c:v>7.590833299999999</c:v>
                </c:pt>
                <c:pt idx="20853">
                  <c:v>7.8524999999999991</c:v>
                </c:pt>
                <c:pt idx="20854">
                  <c:v>8.5425000000000004</c:v>
                </c:pt>
                <c:pt idx="20855">
                  <c:v>9.2975000000000012</c:v>
                </c:pt>
                <c:pt idx="20856">
                  <c:v>8.3041667000000015</c:v>
                </c:pt>
                <c:pt idx="20857">
                  <c:v>6.8516667000000009</c:v>
                </c:pt>
                <c:pt idx="20858">
                  <c:v>12.56</c:v>
                </c:pt>
                <c:pt idx="20859">
                  <c:v>8.2349999999999994</c:v>
                </c:pt>
                <c:pt idx="20860">
                  <c:v>5.7174999999999994</c:v>
                </c:pt>
                <c:pt idx="20861">
                  <c:v>6.5616667000000009</c:v>
                </c:pt>
                <c:pt idx="20862">
                  <c:v>7.5891666999999998</c:v>
                </c:pt>
                <c:pt idx="20863">
                  <c:v>2.7549999999999999</c:v>
                </c:pt>
                <c:pt idx="20864">
                  <c:v>1.3058332999999998</c:v>
                </c:pt>
                <c:pt idx="20865">
                  <c:v>1.2925</c:v>
                </c:pt>
                <c:pt idx="20866">
                  <c:v>0.35666667000000007</c:v>
                </c:pt>
                <c:pt idx="20867">
                  <c:v>0.11333333</c:v>
                </c:pt>
                <c:pt idx="20868">
                  <c:v>1.5208332999999998</c:v>
                </c:pt>
                <c:pt idx="20869">
                  <c:v>2.6225000000000001</c:v>
                </c:pt>
                <c:pt idx="20870">
                  <c:v>0.58416666999999989</c:v>
                </c:pt>
                <c:pt idx="20871">
                  <c:v>0.93916666999999987</c:v>
                </c:pt>
                <c:pt idx="20872">
                  <c:v>1.6591666999999999</c:v>
                </c:pt>
                <c:pt idx="20873">
                  <c:v>3.59</c:v>
                </c:pt>
                <c:pt idx="20874">
                  <c:v>7.2291667000000004</c:v>
                </c:pt>
                <c:pt idx="20875">
                  <c:v>9.8033333000000002</c:v>
                </c:pt>
                <c:pt idx="20876">
                  <c:v>12.136667000000001</c:v>
                </c:pt>
                <c:pt idx="20877">
                  <c:v>11.455000000000002</c:v>
                </c:pt>
                <c:pt idx="20878">
                  <c:v>12.795</c:v>
                </c:pt>
                <c:pt idx="20879">
                  <c:v>12.868333</c:v>
                </c:pt>
                <c:pt idx="20880">
                  <c:v>13.075000000000001</c:v>
                </c:pt>
                <c:pt idx="20881">
                  <c:v>13.682500000000003</c:v>
                </c:pt>
                <c:pt idx="20882">
                  <c:v>12.11</c:v>
                </c:pt>
                <c:pt idx="20883">
                  <c:v>11.645</c:v>
                </c:pt>
                <c:pt idx="20884">
                  <c:v>11.945</c:v>
                </c:pt>
                <c:pt idx="20885">
                  <c:v>9.9441666999999985</c:v>
                </c:pt>
                <c:pt idx="20886">
                  <c:v>10.433333000000001</c:v>
                </c:pt>
                <c:pt idx="20887">
                  <c:v>10.196667</c:v>
                </c:pt>
                <c:pt idx="20888">
                  <c:v>8.7433332999999998</c:v>
                </c:pt>
                <c:pt idx="20889">
                  <c:v>7.7649999999999988</c:v>
                </c:pt>
                <c:pt idx="20890">
                  <c:v>6.0158332999999988</c:v>
                </c:pt>
                <c:pt idx="20891">
                  <c:v>5.1899999999999995</c:v>
                </c:pt>
                <c:pt idx="20892">
                  <c:v>5.3508332999999988</c:v>
                </c:pt>
                <c:pt idx="20893">
                  <c:v>6.6741666999999989</c:v>
                </c:pt>
                <c:pt idx="20894">
                  <c:v>7.2516667000000012</c:v>
                </c:pt>
                <c:pt idx="20895">
                  <c:v>5.1974999999999989</c:v>
                </c:pt>
                <c:pt idx="20896">
                  <c:v>2.9908332999999998</c:v>
                </c:pt>
                <c:pt idx="20897">
                  <c:v>6.2083332999999996</c:v>
                </c:pt>
                <c:pt idx="20898">
                  <c:v>8.988333299999999</c:v>
                </c:pt>
                <c:pt idx="20899">
                  <c:v>12.116667</c:v>
                </c:pt>
                <c:pt idx="20900">
                  <c:v>13.485000000000001</c:v>
                </c:pt>
                <c:pt idx="20901">
                  <c:v>13.356667000000002</c:v>
                </c:pt>
                <c:pt idx="20902">
                  <c:v>12.62</c:v>
                </c:pt>
                <c:pt idx="20903">
                  <c:v>12.674167000000001</c:v>
                </c:pt>
                <c:pt idx="20904">
                  <c:v>13.071667</c:v>
                </c:pt>
                <c:pt idx="20905">
                  <c:v>12.97</c:v>
                </c:pt>
                <c:pt idx="20906">
                  <c:v>12.367500000000001</c:v>
                </c:pt>
                <c:pt idx="20907">
                  <c:v>10.173333</c:v>
                </c:pt>
                <c:pt idx="20908">
                  <c:v>10.350833000000002</c:v>
                </c:pt>
                <c:pt idx="20909">
                  <c:v>11.440833</c:v>
                </c:pt>
                <c:pt idx="20910">
                  <c:v>11.43</c:v>
                </c:pt>
                <c:pt idx="20911">
                  <c:v>11.882500000000002</c:v>
                </c:pt>
                <c:pt idx="20912">
                  <c:v>8.2591667000000015</c:v>
                </c:pt>
                <c:pt idx="20913">
                  <c:v>5.1383333000000002</c:v>
                </c:pt>
                <c:pt idx="20914">
                  <c:v>0.87000000000000011</c:v>
                </c:pt>
                <c:pt idx="20915">
                  <c:v>1.5666666999999999</c:v>
                </c:pt>
                <c:pt idx="20916">
                  <c:v>1.0016666999999995</c:v>
                </c:pt>
                <c:pt idx="20917">
                  <c:v>0.29000000000000004</c:v>
                </c:pt>
                <c:pt idx="20918">
                  <c:v>-0.74750000000000005</c:v>
                </c:pt>
                <c:pt idx="20919">
                  <c:v>-0.61416667000000003</c:v>
                </c:pt>
                <c:pt idx="20920">
                  <c:v>3.0458333</c:v>
                </c:pt>
                <c:pt idx="20921">
                  <c:v>6.433333300000001</c:v>
                </c:pt>
                <c:pt idx="20922">
                  <c:v>10.083333</c:v>
                </c:pt>
                <c:pt idx="20923">
                  <c:v>11.396667000000003</c:v>
                </c:pt>
                <c:pt idx="20924">
                  <c:v>13.538332999999998</c:v>
                </c:pt>
                <c:pt idx="20925">
                  <c:v>14.505000000000003</c:v>
                </c:pt>
                <c:pt idx="20926">
                  <c:v>14.237500000000001</c:v>
                </c:pt>
                <c:pt idx="20927">
                  <c:v>13.890833000000002</c:v>
                </c:pt>
                <c:pt idx="20928">
                  <c:v>13.504167000000001</c:v>
                </c:pt>
                <c:pt idx="20929">
                  <c:v>14.812500000000002</c:v>
                </c:pt>
                <c:pt idx="20930">
                  <c:v>14.422500000000003</c:v>
                </c:pt>
                <c:pt idx="20931">
                  <c:v>12.883333</c:v>
                </c:pt>
                <c:pt idx="20932">
                  <c:v>13.738332999999999</c:v>
                </c:pt>
                <c:pt idx="20933">
                  <c:v>12.992500000000001</c:v>
                </c:pt>
                <c:pt idx="20934">
                  <c:v>11.255833000000003</c:v>
                </c:pt>
                <c:pt idx="20935">
                  <c:v>10.860000000000001</c:v>
                </c:pt>
                <c:pt idx="20936">
                  <c:v>11.268332999999998</c:v>
                </c:pt>
                <c:pt idx="20937">
                  <c:v>11.026667</c:v>
                </c:pt>
                <c:pt idx="20938">
                  <c:v>10.545833</c:v>
                </c:pt>
                <c:pt idx="20939">
                  <c:v>9.2108333000000009</c:v>
                </c:pt>
                <c:pt idx="20940">
                  <c:v>5.1374999999999993</c:v>
                </c:pt>
                <c:pt idx="20941">
                  <c:v>7.4966667000000005</c:v>
                </c:pt>
                <c:pt idx="20942">
                  <c:v>7.8883333000000002</c:v>
                </c:pt>
                <c:pt idx="20943">
                  <c:v>8.8391667000000016</c:v>
                </c:pt>
                <c:pt idx="20944">
                  <c:v>3.0425</c:v>
                </c:pt>
                <c:pt idx="20945">
                  <c:v>3.7808333000000003</c:v>
                </c:pt>
                <c:pt idx="20946">
                  <c:v>5.2474999999999996</c:v>
                </c:pt>
                <c:pt idx="20947">
                  <c:v>10.637500000000001</c:v>
                </c:pt>
                <c:pt idx="20948">
                  <c:v>13.399167</c:v>
                </c:pt>
                <c:pt idx="20949">
                  <c:v>14.390833000000002</c:v>
                </c:pt>
                <c:pt idx="20950">
                  <c:v>16.897500000000001</c:v>
                </c:pt>
                <c:pt idx="20951">
                  <c:v>16.364166999999995</c:v>
                </c:pt>
                <c:pt idx="20952">
                  <c:v>13.15</c:v>
                </c:pt>
                <c:pt idx="20953">
                  <c:v>10.358333</c:v>
                </c:pt>
                <c:pt idx="20954">
                  <c:v>10.535</c:v>
                </c:pt>
                <c:pt idx="20955">
                  <c:v>10.425000000000002</c:v>
                </c:pt>
                <c:pt idx="20956">
                  <c:v>12.39</c:v>
                </c:pt>
                <c:pt idx="20957">
                  <c:v>8.6441666999999995</c:v>
                </c:pt>
                <c:pt idx="20958">
                  <c:v>10.473333</c:v>
                </c:pt>
                <c:pt idx="20959">
                  <c:v>8.0025000000000031</c:v>
                </c:pt>
                <c:pt idx="20960">
                  <c:v>6.925833299999999</c:v>
                </c:pt>
                <c:pt idx="20961">
                  <c:v>6.5933333000000003</c:v>
                </c:pt>
                <c:pt idx="20962">
                  <c:v>2.6875000000000004</c:v>
                </c:pt>
                <c:pt idx="20963">
                  <c:v>2.9008332999999999</c:v>
                </c:pt>
                <c:pt idx="20964">
                  <c:v>0.47083333000000005</c:v>
                </c:pt>
                <c:pt idx="20965">
                  <c:v>0.52666667</c:v>
                </c:pt>
                <c:pt idx="20966">
                  <c:v>9.5833333000000007E-2</c:v>
                </c:pt>
                <c:pt idx="20967">
                  <c:v>-0.16333333000000003</c:v>
                </c:pt>
                <c:pt idx="20968">
                  <c:v>0.37083333000000002</c:v>
                </c:pt>
                <c:pt idx="20969">
                  <c:v>3.105</c:v>
                </c:pt>
                <c:pt idx="20970">
                  <c:v>6.01</c:v>
                </c:pt>
                <c:pt idx="20971">
                  <c:v>8.7433332999999998</c:v>
                </c:pt>
                <c:pt idx="20972">
                  <c:v>12.672500000000003</c:v>
                </c:pt>
                <c:pt idx="20973">
                  <c:v>15.659167</c:v>
                </c:pt>
                <c:pt idx="20974">
                  <c:v>17.712499999999995</c:v>
                </c:pt>
                <c:pt idx="20975">
                  <c:v>16.873332999999995</c:v>
                </c:pt>
                <c:pt idx="20976">
                  <c:v>17.464167</c:v>
                </c:pt>
                <c:pt idx="20977">
                  <c:v>17.575832999999996</c:v>
                </c:pt>
                <c:pt idx="20978">
                  <c:v>14.015000000000002</c:v>
                </c:pt>
                <c:pt idx="20979">
                  <c:v>17.831666999999999</c:v>
                </c:pt>
                <c:pt idx="20980">
                  <c:v>16.944999999999997</c:v>
                </c:pt>
                <c:pt idx="20981">
                  <c:v>19.804167000000003</c:v>
                </c:pt>
                <c:pt idx="20982">
                  <c:v>18.254999999999999</c:v>
                </c:pt>
                <c:pt idx="20983">
                  <c:v>15.299167000000001</c:v>
                </c:pt>
                <c:pt idx="20984">
                  <c:v>13.425000000000002</c:v>
                </c:pt>
                <c:pt idx="20985">
                  <c:v>12.106667</c:v>
                </c:pt>
                <c:pt idx="20986">
                  <c:v>9.1583332999999989</c:v>
                </c:pt>
                <c:pt idx="20987">
                  <c:v>7.8566666999999999</c:v>
                </c:pt>
                <c:pt idx="20988">
                  <c:v>3.8133333</c:v>
                </c:pt>
                <c:pt idx="20989">
                  <c:v>4.37</c:v>
                </c:pt>
                <c:pt idx="20990">
                  <c:v>-0.27</c:v>
                </c:pt>
                <c:pt idx="20991">
                  <c:v>3.2441667000000005</c:v>
                </c:pt>
                <c:pt idx="20992">
                  <c:v>7.6608332999999993</c:v>
                </c:pt>
                <c:pt idx="20993">
                  <c:v>7.5433332999999996</c:v>
                </c:pt>
                <c:pt idx="20994">
                  <c:v>8.2900000000000009</c:v>
                </c:pt>
                <c:pt idx="20995">
                  <c:v>13.205833</c:v>
                </c:pt>
                <c:pt idx="20996">
                  <c:v>15.109167000000001</c:v>
                </c:pt>
                <c:pt idx="20997">
                  <c:v>17.234166999999999</c:v>
                </c:pt>
                <c:pt idx="20998">
                  <c:v>17.329167000000005</c:v>
                </c:pt>
                <c:pt idx="20999">
                  <c:v>17.350833000000005</c:v>
                </c:pt>
                <c:pt idx="21000">
                  <c:v>19.640833000000001</c:v>
                </c:pt>
                <c:pt idx="21001">
                  <c:v>21.830000000000002</c:v>
                </c:pt>
                <c:pt idx="21002">
                  <c:v>21.853332999999996</c:v>
                </c:pt>
                <c:pt idx="21003">
                  <c:v>19.841667000000001</c:v>
                </c:pt>
                <c:pt idx="21004">
                  <c:v>18.949166999999996</c:v>
                </c:pt>
                <c:pt idx="21005">
                  <c:v>18.188332999999997</c:v>
                </c:pt>
                <c:pt idx="21006">
                  <c:v>17.290832999999996</c:v>
                </c:pt>
                <c:pt idx="21007">
                  <c:v>16.013332999999996</c:v>
                </c:pt>
                <c:pt idx="21008">
                  <c:v>15.534166999999998</c:v>
                </c:pt>
                <c:pt idx="21009">
                  <c:v>13.540833000000001</c:v>
                </c:pt>
                <c:pt idx="21010">
                  <c:v>10.353333000000003</c:v>
                </c:pt>
                <c:pt idx="21011">
                  <c:v>8.66</c:v>
                </c:pt>
                <c:pt idx="21012">
                  <c:v>6.6666667000000004</c:v>
                </c:pt>
                <c:pt idx="21013">
                  <c:v>7.6191667000000001</c:v>
                </c:pt>
                <c:pt idx="21014">
                  <c:v>5.8874999999999993</c:v>
                </c:pt>
                <c:pt idx="21015">
                  <c:v>5.4458333000000003</c:v>
                </c:pt>
                <c:pt idx="21016">
                  <c:v>4.92</c:v>
                </c:pt>
                <c:pt idx="21017">
                  <c:v>6.8683332999999989</c:v>
                </c:pt>
                <c:pt idx="21018">
                  <c:v>9.3858333000000034</c:v>
                </c:pt>
                <c:pt idx="21019">
                  <c:v>12.295833</c:v>
                </c:pt>
                <c:pt idx="21020">
                  <c:v>12.989167</c:v>
                </c:pt>
                <c:pt idx="21021">
                  <c:v>13.205</c:v>
                </c:pt>
                <c:pt idx="21022">
                  <c:v>12.552500000000002</c:v>
                </c:pt>
                <c:pt idx="21023">
                  <c:v>12.341667000000001</c:v>
                </c:pt>
                <c:pt idx="21024">
                  <c:v>14.095000000000002</c:v>
                </c:pt>
                <c:pt idx="21025">
                  <c:v>12.481667</c:v>
                </c:pt>
                <c:pt idx="21026">
                  <c:v>17.798999999999996</c:v>
                </c:pt>
                <c:pt idx="21027">
                  <c:v>11.974167</c:v>
                </c:pt>
                <c:pt idx="21028">
                  <c:v>10.769167000000001</c:v>
                </c:pt>
                <c:pt idx="21029">
                  <c:v>7.0791667000000009</c:v>
                </c:pt>
                <c:pt idx="21030">
                  <c:v>6.7791667000000011</c:v>
                </c:pt>
                <c:pt idx="21031">
                  <c:v>6.3091666999999996</c:v>
                </c:pt>
                <c:pt idx="21032">
                  <c:v>8.8783333000000013</c:v>
                </c:pt>
                <c:pt idx="21033">
                  <c:v>12.809167</c:v>
                </c:pt>
                <c:pt idx="21034">
                  <c:v>8.8050000000000015</c:v>
                </c:pt>
                <c:pt idx="21035">
                  <c:v>6.8916667000000009</c:v>
                </c:pt>
                <c:pt idx="21036">
                  <c:v>8.98</c:v>
                </c:pt>
                <c:pt idx="21037">
                  <c:v>5.1108332999999995</c:v>
                </c:pt>
                <c:pt idx="21038">
                  <c:v>4.2508333</c:v>
                </c:pt>
                <c:pt idx="21039">
                  <c:v>2.6391667000000001</c:v>
                </c:pt>
                <c:pt idx="21040">
                  <c:v>2.1575000000000002</c:v>
                </c:pt>
                <c:pt idx="21041">
                  <c:v>5.8474999999999993</c:v>
                </c:pt>
                <c:pt idx="21042">
                  <c:v>9.6650000000000009</c:v>
                </c:pt>
                <c:pt idx="21043">
                  <c:v>12.310833000000002</c:v>
                </c:pt>
                <c:pt idx="21044">
                  <c:v>16.344999999999999</c:v>
                </c:pt>
                <c:pt idx="21045">
                  <c:v>18.3125</c:v>
                </c:pt>
                <c:pt idx="21046">
                  <c:v>18.682499999999997</c:v>
                </c:pt>
                <c:pt idx="21047">
                  <c:v>15.261667000000001</c:v>
                </c:pt>
                <c:pt idx="21048">
                  <c:v>14.991667</c:v>
                </c:pt>
                <c:pt idx="21049">
                  <c:v>14.985833000000001</c:v>
                </c:pt>
                <c:pt idx="21050">
                  <c:v>16.557500000000001</c:v>
                </c:pt>
                <c:pt idx="21051">
                  <c:v>13.604166999999999</c:v>
                </c:pt>
                <c:pt idx="21052">
                  <c:v>5.9749999999999996</c:v>
                </c:pt>
                <c:pt idx="21053">
                  <c:v>10.502500000000001</c:v>
                </c:pt>
                <c:pt idx="21054">
                  <c:v>9.011666700000001</c:v>
                </c:pt>
                <c:pt idx="21055">
                  <c:v>0.54083333</c:v>
                </c:pt>
                <c:pt idx="21056">
                  <c:v>0.35083333</c:v>
                </c:pt>
                <c:pt idx="21057">
                  <c:v>2.4916666999999997</c:v>
                </c:pt>
                <c:pt idx="21058">
                  <c:v>2.7158332999999999</c:v>
                </c:pt>
                <c:pt idx="21059">
                  <c:v>2.2883333000000006</c:v>
                </c:pt>
                <c:pt idx="21060">
                  <c:v>0.53583333</c:v>
                </c:pt>
                <c:pt idx="21061">
                  <c:v>-9.4166667000000037E-2</c:v>
                </c:pt>
                <c:pt idx="21062">
                  <c:v>0.21833332999999999</c:v>
                </c:pt>
                <c:pt idx="21063">
                  <c:v>1.8833332999999999</c:v>
                </c:pt>
                <c:pt idx="21064">
                  <c:v>14.505000000000003</c:v>
                </c:pt>
                <c:pt idx="21065">
                  <c:v>10.764166999999999</c:v>
                </c:pt>
                <c:pt idx="21066">
                  <c:v>6.8874999999999993</c:v>
                </c:pt>
                <c:pt idx="21067">
                  <c:v>8.9258333000000007</c:v>
                </c:pt>
                <c:pt idx="21068">
                  <c:v>11.565833000000001</c:v>
                </c:pt>
                <c:pt idx="21069">
                  <c:v>8.4175000000000004</c:v>
                </c:pt>
                <c:pt idx="21070">
                  <c:v>7.6899999999999995</c:v>
                </c:pt>
                <c:pt idx="21071">
                  <c:v>7.0858333</c:v>
                </c:pt>
                <c:pt idx="21072">
                  <c:v>5.8199999999999994</c:v>
                </c:pt>
                <c:pt idx="21073">
                  <c:v>4.886666700000001</c:v>
                </c:pt>
                <c:pt idx="21074">
                  <c:v>3.1841667000000005</c:v>
                </c:pt>
                <c:pt idx="21075">
                  <c:v>0.98499999999999999</c:v>
                </c:pt>
                <c:pt idx="21076">
                  <c:v>-0.16666666999999996</c:v>
                </c:pt>
                <c:pt idx="21077">
                  <c:v>0.80416666999999986</c:v>
                </c:pt>
                <c:pt idx="21078">
                  <c:v>2.4775</c:v>
                </c:pt>
                <c:pt idx="21079">
                  <c:v>1.5024999999999997</c:v>
                </c:pt>
                <c:pt idx="21080">
                  <c:v>1.9125000000000001</c:v>
                </c:pt>
                <c:pt idx="21081">
                  <c:v>4.2024999999999997</c:v>
                </c:pt>
                <c:pt idx="21082">
                  <c:v>4.0758333000000002</c:v>
                </c:pt>
                <c:pt idx="21083">
                  <c:v>3.9824999999999995</c:v>
                </c:pt>
                <c:pt idx="21084">
                  <c:v>2.6041666999999999</c:v>
                </c:pt>
                <c:pt idx="21085">
                  <c:v>2.1266666999999995</c:v>
                </c:pt>
                <c:pt idx="21086">
                  <c:v>4.6108332999999995</c:v>
                </c:pt>
                <c:pt idx="21087">
                  <c:v>1.8633332999999999</c:v>
                </c:pt>
                <c:pt idx="21088">
                  <c:v>0.16500000000000001</c:v>
                </c:pt>
                <c:pt idx="21089">
                  <c:v>8.44</c:v>
                </c:pt>
                <c:pt idx="21090">
                  <c:v>10.5375</c:v>
                </c:pt>
                <c:pt idx="21091">
                  <c:v>10.870833000000003</c:v>
                </c:pt>
                <c:pt idx="21092">
                  <c:v>13.084167000000001</c:v>
                </c:pt>
                <c:pt idx="21093">
                  <c:v>15.202500000000002</c:v>
                </c:pt>
                <c:pt idx="21094">
                  <c:v>18.880832999999996</c:v>
                </c:pt>
                <c:pt idx="21095">
                  <c:v>17.481667000000002</c:v>
                </c:pt>
                <c:pt idx="21096">
                  <c:v>16.630000000000003</c:v>
                </c:pt>
                <c:pt idx="21097">
                  <c:v>15.9475</c:v>
                </c:pt>
                <c:pt idx="21098">
                  <c:v>14.03</c:v>
                </c:pt>
                <c:pt idx="21099">
                  <c:v>16.435832999999995</c:v>
                </c:pt>
                <c:pt idx="21100">
                  <c:v>17.011666999999999</c:v>
                </c:pt>
                <c:pt idx="21101">
                  <c:v>13.384167</c:v>
                </c:pt>
                <c:pt idx="21102">
                  <c:v>10.454167</c:v>
                </c:pt>
                <c:pt idx="21103">
                  <c:v>12.001667000000001</c:v>
                </c:pt>
                <c:pt idx="21104">
                  <c:v>11.685</c:v>
                </c:pt>
                <c:pt idx="21105">
                  <c:v>10.4275</c:v>
                </c:pt>
                <c:pt idx="21106">
                  <c:v>11.640833000000001</c:v>
                </c:pt>
                <c:pt idx="21107">
                  <c:v>7.3758333</c:v>
                </c:pt>
                <c:pt idx="21108">
                  <c:v>6.42</c:v>
                </c:pt>
                <c:pt idx="21109">
                  <c:v>1.1975</c:v>
                </c:pt>
                <c:pt idx="21110">
                  <c:v>3.0491666999999998</c:v>
                </c:pt>
                <c:pt idx="21111">
                  <c:v>3.7791667000000002</c:v>
                </c:pt>
                <c:pt idx="21112">
                  <c:v>6.7683333000000001</c:v>
                </c:pt>
                <c:pt idx="21113">
                  <c:v>8.2850000000000001</c:v>
                </c:pt>
                <c:pt idx="21114">
                  <c:v>11.089167</c:v>
                </c:pt>
                <c:pt idx="21115">
                  <c:v>16.675000000000001</c:v>
                </c:pt>
                <c:pt idx="21116">
                  <c:v>18.363332999999997</c:v>
                </c:pt>
                <c:pt idx="21117">
                  <c:v>20.5</c:v>
                </c:pt>
                <c:pt idx="21118">
                  <c:v>18.950832999999996</c:v>
                </c:pt>
                <c:pt idx="21119">
                  <c:v>18.108332999999991</c:v>
                </c:pt>
                <c:pt idx="21120">
                  <c:v>17.615832999999999</c:v>
                </c:pt>
                <c:pt idx="21121">
                  <c:v>18.021667000000001</c:v>
                </c:pt>
                <c:pt idx="21122">
                  <c:v>17.3</c:v>
                </c:pt>
                <c:pt idx="21123">
                  <c:v>17.352499999999996</c:v>
                </c:pt>
                <c:pt idx="21124">
                  <c:v>16.444167</c:v>
                </c:pt>
                <c:pt idx="21125">
                  <c:v>16.734166999999999</c:v>
                </c:pt>
                <c:pt idx="21126">
                  <c:v>16.430833</c:v>
                </c:pt>
                <c:pt idx="21127">
                  <c:v>14.915000000000001</c:v>
                </c:pt>
                <c:pt idx="21128">
                  <c:v>12.737500000000001</c:v>
                </c:pt>
                <c:pt idx="21129">
                  <c:v>14.7425</c:v>
                </c:pt>
                <c:pt idx="21130">
                  <c:v>13.795</c:v>
                </c:pt>
                <c:pt idx="21131">
                  <c:v>11.44</c:v>
                </c:pt>
                <c:pt idx="21132">
                  <c:v>12.695833</c:v>
                </c:pt>
                <c:pt idx="21133">
                  <c:v>12.140833000000001</c:v>
                </c:pt>
                <c:pt idx="21134">
                  <c:v>7.8791666999999999</c:v>
                </c:pt>
                <c:pt idx="21135">
                  <c:v>4.0824999999999996</c:v>
                </c:pt>
                <c:pt idx="21136">
                  <c:v>4.5233333</c:v>
                </c:pt>
                <c:pt idx="21137">
                  <c:v>5.9008333000000004</c:v>
                </c:pt>
                <c:pt idx="21138">
                  <c:v>8.441666699999999</c:v>
                </c:pt>
                <c:pt idx="21139">
                  <c:v>11.693333000000001</c:v>
                </c:pt>
                <c:pt idx="21140">
                  <c:v>14.575833000000003</c:v>
                </c:pt>
                <c:pt idx="21141">
                  <c:v>17.020833</c:v>
                </c:pt>
                <c:pt idx="21142">
                  <c:v>16.510833000000005</c:v>
                </c:pt>
                <c:pt idx="21143">
                  <c:v>17.059999999999999</c:v>
                </c:pt>
                <c:pt idx="21144">
                  <c:v>18.465832999999996</c:v>
                </c:pt>
                <c:pt idx="21145">
                  <c:v>18.596667</c:v>
                </c:pt>
                <c:pt idx="21146">
                  <c:v>18.228332999999992</c:v>
                </c:pt>
                <c:pt idx="21147">
                  <c:v>16.713332999999995</c:v>
                </c:pt>
                <c:pt idx="21148">
                  <c:v>15.771667000000001</c:v>
                </c:pt>
                <c:pt idx="21149">
                  <c:v>14.113333000000001</c:v>
                </c:pt>
                <c:pt idx="21150">
                  <c:v>13.421667000000001</c:v>
                </c:pt>
                <c:pt idx="21151">
                  <c:v>12.633332999999999</c:v>
                </c:pt>
                <c:pt idx="21152">
                  <c:v>9.3091667000000005</c:v>
                </c:pt>
                <c:pt idx="21153">
                  <c:v>5.6174999999999988</c:v>
                </c:pt>
                <c:pt idx="21154">
                  <c:v>5.5883333000000004</c:v>
                </c:pt>
                <c:pt idx="21155">
                  <c:v>7.6708333</c:v>
                </c:pt>
                <c:pt idx="21156">
                  <c:v>5.7366667000000007</c:v>
                </c:pt>
                <c:pt idx="21157">
                  <c:v>9.613333299999999</c:v>
                </c:pt>
                <c:pt idx="21158">
                  <c:v>1.9558332999999999</c:v>
                </c:pt>
                <c:pt idx="21159">
                  <c:v>1.7925</c:v>
                </c:pt>
                <c:pt idx="21160">
                  <c:v>3.6383333000000002</c:v>
                </c:pt>
                <c:pt idx="21161">
                  <c:v>5.9791667000000013</c:v>
                </c:pt>
                <c:pt idx="21162">
                  <c:v>12.460833000000003</c:v>
                </c:pt>
                <c:pt idx="21163">
                  <c:v>13.389167</c:v>
                </c:pt>
                <c:pt idx="21164">
                  <c:v>18.149999999999999</c:v>
                </c:pt>
                <c:pt idx="21165">
                  <c:v>19.024166999999995</c:v>
                </c:pt>
                <c:pt idx="21166">
                  <c:v>19.333333</c:v>
                </c:pt>
                <c:pt idx="21167">
                  <c:v>20.744999999999997</c:v>
                </c:pt>
                <c:pt idx="21168">
                  <c:v>21.248332999999992</c:v>
                </c:pt>
                <c:pt idx="21169">
                  <c:v>22.444167</c:v>
                </c:pt>
                <c:pt idx="21170">
                  <c:v>20.095832999999995</c:v>
                </c:pt>
                <c:pt idx="21171">
                  <c:v>19.054167000000003</c:v>
                </c:pt>
                <c:pt idx="21172">
                  <c:v>17.815000000000001</c:v>
                </c:pt>
                <c:pt idx="21173">
                  <c:v>17.416667</c:v>
                </c:pt>
                <c:pt idx="21174">
                  <c:v>21.342499999999998</c:v>
                </c:pt>
                <c:pt idx="21175">
                  <c:v>20.705832999999991</c:v>
                </c:pt>
                <c:pt idx="21176">
                  <c:v>17.753332999999998</c:v>
                </c:pt>
                <c:pt idx="21177">
                  <c:v>15.272500000000003</c:v>
                </c:pt>
                <c:pt idx="21178">
                  <c:v>9.1375000000000011</c:v>
                </c:pt>
                <c:pt idx="21179">
                  <c:v>7.0716667000000006</c:v>
                </c:pt>
                <c:pt idx="21180">
                  <c:v>7.2166667000000011</c:v>
                </c:pt>
                <c:pt idx="21181">
                  <c:v>9.0441667000000017</c:v>
                </c:pt>
                <c:pt idx="21182">
                  <c:v>8.5475000000000012</c:v>
                </c:pt>
                <c:pt idx="21183">
                  <c:v>6.5249999999999995</c:v>
                </c:pt>
                <c:pt idx="21184">
                  <c:v>5.6666667000000004</c:v>
                </c:pt>
                <c:pt idx="21185">
                  <c:v>7.0991666999999996</c:v>
                </c:pt>
                <c:pt idx="21186">
                  <c:v>10.446667</c:v>
                </c:pt>
                <c:pt idx="21187">
                  <c:v>14.234166999999999</c:v>
                </c:pt>
                <c:pt idx="21188">
                  <c:v>16.065832999999998</c:v>
                </c:pt>
                <c:pt idx="21189">
                  <c:v>18.151667000000003</c:v>
                </c:pt>
                <c:pt idx="21190">
                  <c:v>20.198333000000002</c:v>
                </c:pt>
                <c:pt idx="21191">
                  <c:v>19.601666999999999</c:v>
                </c:pt>
                <c:pt idx="21192">
                  <c:v>19.805833</c:v>
                </c:pt>
                <c:pt idx="21193">
                  <c:v>20.537500000000001</c:v>
                </c:pt>
                <c:pt idx="21194">
                  <c:v>19.382499999999997</c:v>
                </c:pt>
                <c:pt idx="21195">
                  <c:v>17.323333000000002</c:v>
                </c:pt>
                <c:pt idx="21196">
                  <c:v>15.139999999999999</c:v>
                </c:pt>
                <c:pt idx="21197">
                  <c:v>16.254166999999999</c:v>
                </c:pt>
                <c:pt idx="21198">
                  <c:v>17.205832999999991</c:v>
                </c:pt>
                <c:pt idx="21199">
                  <c:v>17.004999999999999</c:v>
                </c:pt>
                <c:pt idx="21200">
                  <c:v>16.753332999999998</c:v>
                </c:pt>
                <c:pt idx="21201">
                  <c:v>17.183332999999998</c:v>
                </c:pt>
                <c:pt idx="21202">
                  <c:v>16.705832999999991</c:v>
                </c:pt>
                <c:pt idx="21203">
                  <c:v>17.586666999999991</c:v>
                </c:pt>
                <c:pt idx="21204">
                  <c:v>14.442500000000003</c:v>
                </c:pt>
                <c:pt idx="21205">
                  <c:v>11.0375</c:v>
                </c:pt>
                <c:pt idx="21206">
                  <c:v>4.0108332999999989</c:v>
                </c:pt>
                <c:pt idx="21207">
                  <c:v>1.2933332999999998</c:v>
                </c:pt>
                <c:pt idx="21208">
                  <c:v>2.5375000000000001</c:v>
                </c:pt>
                <c:pt idx="21209">
                  <c:v>5.0833332999999996</c:v>
                </c:pt>
                <c:pt idx="21210">
                  <c:v>10.320833</c:v>
                </c:pt>
                <c:pt idx="21211">
                  <c:v>13.06</c:v>
                </c:pt>
                <c:pt idx="21212">
                  <c:v>16.796666999999996</c:v>
                </c:pt>
                <c:pt idx="21213">
                  <c:v>19.249167</c:v>
                </c:pt>
                <c:pt idx="21214">
                  <c:v>19.444167</c:v>
                </c:pt>
                <c:pt idx="21215">
                  <c:v>19.762499999999992</c:v>
                </c:pt>
                <c:pt idx="21216">
                  <c:v>19.39</c:v>
                </c:pt>
                <c:pt idx="21217">
                  <c:v>19.149999999999999</c:v>
                </c:pt>
                <c:pt idx="21218">
                  <c:v>18.074166999999999</c:v>
                </c:pt>
                <c:pt idx="21219">
                  <c:v>18.994999999999997</c:v>
                </c:pt>
                <c:pt idx="21220">
                  <c:v>13.282500000000002</c:v>
                </c:pt>
                <c:pt idx="21221">
                  <c:v>16.114999999999998</c:v>
                </c:pt>
                <c:pt idx="21222">
                  <c:v>24.879166999999999</c:v>
                </c:pt>
                <c:pt idx="21223">
                  <c:v>24.9175</c:v>
                </c:pt>
                <c:pt idx="21224">
                  <c:v>23.209167000000001</c:v>
                </c:pt>
                <c:pt idx="21225">
                  <c:v>5.3683332999999989</c:v>
                </c:pt>
                <c:pt idx="21226">
                  <c:v>15.875000000000002</c:v>
                </c:pt>
                <c:pt idx="21227">
                  <c:v>14.625833</c:v>
                </c:pt>
                <c:pt idx="21228">
                  <c:v>8.761666700000001</c:v>
                </c:pt>
                <c:pt idx="21229">
                  <c:v>7.6991667000000001</c:v>
                </c:pt>
                <c:pt idx="21230">
                  <c:v>10.906667000000002</c:v>
                </c:pt>
                <c:pt idx="21231">
                  <c:v>2.8283333000000002</c:v>
                </c:pt>
                <c:pt idx="21232">
                  <c:v>2.7658333000000002</c:v>
                </c:pt>
                <c:pt idx="21233">
                  <c:v>4.0958332999999989</c:v>
                </c:pt>
                <c:pt idx="21234">
                  <c:v>7.0216666999999999</c:v>
                </c:pt>
                <c:pt idx="21235">
                  <c:v>12.406667000000002</c:v>
                </c:pt>
                <c:pt idx="21236">
                  <c:v>12.029167000000001</c:v>
                </c:pt>
                <c:pt idx="21237">
                  <c:v>12.665833000000003</c:v>
                </c:pt>
                <c:pt idx="21238">
                  <c:v>14.776667</c:v>
                </c:pt>
                <c:pt idx="21239">
                  <c:v>15.326667</c:v>
                </c:pt>
                <c:pt idx="21240">
                  <c:v>14.524166999999998</c:v>
                </c:pt>
                <c:pt idx="21241">
                  <c:v>14.314167000000001</c:v>
                </c:pt>
                <c:pt idx="21242">
                  <c:v>9.8008333000000007</c:v>
                </c:pt>
                <c:pt idx="21243">
                  <c:v>11.930833</c:v>
                </c:pt>
                <c:pt idx="21244">
                  <c:v>10.06</c:v>
                </c:pt>
                <c:pt idx="21245">
                  <c:v>9.3500000000000014</c:v>
                </c:pt>
                <c:pt idx="21246">
                  <c:v>6.2041667</c:v>
                </c:pt>
                <c:pt idx="21247">
                  <c:v>5.1683332999999987</c:v>
                </c:pt>
                <c:pt idx="21248">
                  <c:v>5.4349999999999996</c:v>
                </c:pt>
                <c:pt idx="21249">
                  <c:v>3.6341667000000002</c:v>
                </c:pt>
                <c:pt idx="21250">
                  <c:v>0.2975000000000001</c:v>
                </c:pt>
                <c:pt idx="21251">
                  <c:v>2.5883333000000004</c:v>
                </c:pt>
                <c:pt idx="21252">
                  <c:v>4.0108332999999989</c:v>
                </c:pt>
                <c:pt idx="21253">
                  <c:v>3.4541667</c:v>
                </c:pt>
                <c:pt idx="21254">
                  <c:v>2.6208333000000001</c:v>
                </c:pt>
                <c:pt idx="21255">
                  <c:v>1.9666667</c:v>
                </c:pt>
                <c:pt idx="21256">
                  <c:v>1.6983333</c:v>
                </c:pt>
                <c:pt idx="21257">
                  <c:v>2.4316666999999996</c:v>
                </c:pt>
                <c:pt idx="21258">
                  <c:v>3.8866666999999997</c:v>
                </c:pt>
                <c:pt idx="21259">
                  <c:v>6.3074999999999992</c:v>
                </c:pt>
                <c:pt idx="21260">
                  <c:v>9.1525000000000052</c:v>
                </c:pt>
                <c:pt idx="21261">
                  <c:v>12.449167000000001</c:v>
                </c:pt>
                <c:pt idx="21262">
                  <c:v>14.196667</c:v>
                </c:pt>
                <c:pt idx="21263">
                  <c:v>14.639999999999999</c:v>
                </c:pt>
                <c:pt idx="21264">
                  <c:v>14.435833000000002</c:v>
                </c:pt>
                <c:pt idx="21265">
                  <c:v>14.855000000000002</c:v>
                </c:pt>
                <c:pt idx="21266">
                  <c:v>13.984167000000001</c:v>
                </c:pt>
                <c:pt idx="21267">
                  <c:v>14.217500000000001</c:v>
                </c:pt>
                <c:pt idx="21268">
                  <c:v>12.4975</c:v>
                </c:pt>
                <c:pt idx="21269">
                  <c:v>13.210833000000001</c:v>
                </c:pt>
                <c:pt idx="21270">
                  <c:v>13.029167000000001</c:v>
                </c:pt>
                <c:pt idx="21271">
                  <c:v>10.866667000000001</c:v>
                </c:pt>
                <c:pt idx="21272">
                  <c:v>9.1866667</c:v>
                </c:pt>
                <c:pt idx="21273">
                  <c:v>8.3816667000000002</c:v>
                </c:pt>
                <c:pt idx="21274">
                  <c:v>11.143332999999998</c:v>
                </c:pt>
                <c:pt idx="21275">
                  <c:v>11.570833</c:v>
                </c:pt>
                <c:pt idx="21276">
                  <c:v>10.849167</c:v>
                </c:pt>
                <c:pt idx="21277">
                  <c:v>10.916667</c:v>
                </c:pt>
                <c:pt idx="21278">
                  <c:v>10.095000000000002</c:v>
                </c:pt>
                <c:pt idx="21279">
                  <c:v>10.765000000000002</c:v>
                </c:pt>
                <c:pt idx="21280">
                  <c:v>9.7775000000000034</c:v>
                </c:pt>
                <c:pt idx="21281">
                  <c:v>11.030833000000001</c:v>
                </c:pt>
                <c:pt idx="21282">
                  <c:v>12.318333000000001</c:v>
                </c:pt>
                <c:pt idx="21283">
                  <c:v>10.839167</c:v>
                </c:pt>
                <c:pt idx="21284">
                  <c:v>10.578333000000001</c:v>
                </c:pt>
                <c:pt idx="21285">
                  <c:v>11.047500000000001</c:v>
                </c:pt>
                <c:pt idx="21286">
                  <c:v>13.1875</c:v>
                </c:pt>
                <c:pt idx="21287">
                  <c:v>15.878333</c:v>
                </c:pt>
                <c:pt idx="21288">
                  <c:v>17.208332999999996</c:v>
                </c:pt>
                <c:pt idx="21289">
                  <c:v>17.826667</c:v>
                </c:pt>
                <c:pt idx="21290">
                  <c:v>16.094999999999999</c:v>
                </c:pt>
                <c:pt idx="21291">
                  <c:v>18.298332999999996</c:v>
                </c:pt>
                <c:pt idx="21292">
                  <c:v>17.37</c:v>
                </c:pt>
                <c:pt idx="21293">
                  <c:v>14.44</c:v>
                </c:pt>
                <c:pt idx="21294">
                  <c:v>16.544167000000005</c:v>
                </c:pt>
                <c:pt idx="21295">
                  <c:v>14.15</c:v>
                </c:pt>
                <c:pt idx="21296">
                  <c:v>12.966667000000003</c:v>
                </c:pt>
                <c:pt idx="21297">
                  <c:v>11.991667</c:v>
                </c:pt>
                <c:pt idx="21298">
                  <c:v>10.029167000000001</c:v>
                </c:pt>
                <c:pt idx="21299">
                  <c:v>7.504166699999999</c:v>
                </c:pt>
                <c:pt idx="21300">
                  <c:v>6.3791666999999999</c:v>
                </c:pt>
                <c:pt idx="21301">
                  <c:v>7.0941666999999988</c:v>
                </c:pt>
                <c:pt idx="21302">
                  <c:v>6.5866667000000012</c:v>
                </c:pt>
                <c:pt idx="21303">
                  <c:v>4.7433332999999998</c:v>
                </c:pt>
                <c:pt idx="21304">
                  <c:v>4.9325000000000001</c:v>
                </c:pt>
                <c:pt idx="21305">
                  <c:v>9.558333300000001</c:v>
                </c:pt>
                <c:pt idx="21306">
                  <c:v>12.98</c:v>
                </c:pt>
                <c:pt idx="21307">
                  <c:v>14.500833</c:v>
                </c:pt>
                <c:pt idx="21308">
                  <c:v>15.7075</c:v>
                </c:pt>
                <c:pt idx="21309">
                  <c:v>16.771667000000001</c:v>
                </c:pt>
                <c:pt idx="21310">
                  <c:v>16.645833</c:v>
                </c:pt>
                <c:pt idx="21311">
                  <c:v>16.739166999999995</c:v>
                </c:pt>
                <c:pt idx="21312">
                  <c:v>15.143332999999998</c:v>
                </c:pt>
                <c:pt idx="21313">
                  <c:v>17.522499999999997</c:v>
                </c:pt>
                <c:pt idx="21314">
                  <c:v>18.979167</c:v>
                </c:pt>
                <c:pt idx="21315">
                  <c:v>11.994167000000001</c:v>
                </c:pt>
                <c:pt idx="21316">
                  <c:v>17.291667</c:v>
                </c:pt>
                <c:pt idx="21317">
                  <c:v>20.272499999999997</c:v>
                </c:pt>
                <c:pt idx="21318">
                  <c:v>19.015833000000001</c:v>
                </c:pt>
                <c:pt idx="21319">
                  <c:v>14.551667</c:v>
                </c:pt>
                <c:pt idx="21320">
                  <c:v>6.7083332999999996</c:v>
                </c:pt>
                <c:pt idx="21321">
                  <c:v>5.4691666999999997</c:v>
                </c:pt>
                <c:pt idx="21322">
                  <c:v>4.8499999999999996</c:v>
                </c:pt>
                <c:pt idx="21323">
                  <c:v>3.4908332999999998</c:v>
                </c:pt>
                <c:pt idx="21324">
                  <c:v>2.1533333000000003</c:v>
                </c:pt>
                <c:pt idx="21325">
                  <c:v>2.52</c:v>
                </c:pt>
                <c:pt idx="21326">
                  <c:v>1.2063635999999998</c:v>
                </c:pt>
                <c:pt idx="21327">
                  <c:v>1.1708333</c:v>
                </c:pt>
                <c:pt idx="21328">
                  <c:v>2.2508333</c:v>
                </c:pt>
                <c:pt idx="21329">
                  <c:v>2.59</c:v>
                </c:pt>
                <c:pt idx="21330">
                  <c:v>5.6249999999999991</c:v>
                </c:pt>
                <c:pt idx="21331">
                  <c:v>19.978332999999992</c:v>
                </c:pt>
                <c:pt idx="21332">
                  <c:v>23.047499999999996</c:v>
                </c:pt>
                <c:pt idx="21333">
                  <c:v>14.174167000000001</c:v>
                </c:pt>
                <c:pt idx="21334">
                  <c:v>14.103333000000001</c:v>
                </c:pt>
                <c:pt idx="21335">
                  <c:v>13.6675</c:v>
                </c:pt>
                <c:pt idx="21336">
                  <c:v>15.986667000000002</c:v>
                </c:pt>
                <c:pt idx="21337">
                  <c:v>15.666667</c:v>
                </c:pt>
                <c:pt idx="21338">
                  <c:v>17.4375</c:v>
                </c:pt>
                <c:pt idx="21339">
                  <c:v>18.000833</c:v>
                </c:pt>
                <c:pt idx="21340">
                  <c:v>15.412500000000001</c:v>
                </c:pt>
                <c:pt idx="21341">
                  <c:v>15.361667000000002</c:v>
                </c:pt>
                <c:pt idx="21342">
                  <c:v>14.932500000000003</c:v>
                </c:pt>
                <c:pt idx="21343">
                  <c:v>12.717500000000001</c:v>
                </c:pt>
                <c:pt idx="21344">
                  <c:v>12.982500000000002</c:v>
                </c:pt>
                <c:pt idx="21345">
                  <c:v>10.514166999999999</c:v>
                </c:pt>
                <c:pt idx="21346">
                  <c:v>7.7233333000000002</c:v>
                </c:pt>
                <c:pt idx="21347">
                  <c:v>5.4325000000000001</c:v>
                </c:pt>
                <c:pt idx="21348">
                  <c:v>5.6191667000000001</c:v>
                </c:pt>
                <c:pt idx="21349">
                  <c:v>3.2600000000000002</c:v>
                </c:pt>
                <c:pt idx="21350">
                  <c:v>4.1458332999999987</c:v>
                </c:pt>
                <c:pt idx="21351">
                  <c:v>4.9616667000000012</c:v>
                </c:pt>
                <c:pt idx="21352">
                  <c:v>6.7991666999999998</c:v>
                </c:pt>
                <c:pt idx="21353">
                  <c:v>6.544166699999999</c:v>
                </c:pt>
                <c:pt idx="21354">
                  <c:v>7.5839999999999996</c:v>
                </c:pt>
                <c:pt idx="21356">
                  <c:v>34.6</c:v>
                </c:pt>
                <c:pt idx="21357">
                  <c:v>36.346666999999997</c:v>
                </c:pt>
                <c:pt idx="21358">
                  <c:v>28.946666999999998</c:v>
                </c:pt>
                <c:pt idx="21359">
                  <c:v>25.03</c:v>
                </c:pt>
                <c:pt idx="21360">
                  <c:v>22.625</c:v>
                </c:pt>
                <c:pt idx="21361">
                  <c:v>20.976666999999996</c:v>
                </c:pt>
                <c:pt idx="21362">
                  <c:v>18.412499999999998</c:v>
                </c:pt>
                <c:pt idx="21363">
                  <c:v>24.12</c:v>
                </c:pt>
                <c:pt idx="21364">
                  <c:v>24.002499999999998</c:v>
                </c:pt>
                <c:pt idx="21365">
                  <c:v>21.978332999999992</c:v>
                </c:pt>
                <c:pt idx="21366">
                  <c:v>19.849167000000001</c:v>
                </c:pt>
                <c:pt idx="21367">
                  <c:v>21.599167000000001</c:v>
                </c:pt>
                <c:pt idx="21368">
                  <c:v>22.610000000000003</c:v>
                </c:pt>
                <c:pt idx="21369">
                  <c:v>18.574999999999999</c:v>
                </c:pt>
                <c:pt idx="21370">
                  <c:v>12.977500000000003</c:v>
                </c:pt>
                <c:pt idx="21371">
                  <c:v>12.580833</c:v>
                </c:pt>
                <c:pt idx="21372">
                  <c:v>12.814167000000001</c:v>
                </c:pt>
                <c:pt idx="21373">
                  <c:v>12.31</c:v>
                </c:pt>
                <c:pt idx="21374">
                  <c:v>14.379167000000002</c:v>
                </c:pt>
                <c:pt idx="21375">
                  <c:v>11.368333</c:v>
                </c:pt>
                <c:pt idx="21376">
                  <c:v>8.4283332999999985</c:v>
                </c:pt>
                <c:pt idx="21377">
                  <c:v>8.9216667000000012</c:v>
                </c:pt>
                <c:pt idx="21378">
                  <c:v>10.723332999999998</c:v>
                </c:pt>
                <c:pt idx="21379">
                  <c:v>19.020833</c:v>
                </c:pt>
                <c:pt idx="21380">
                  <c:v>19.615832999999999</c:v>
                </c:pt>
                <c:pt idx="21381">
                  <c:v>21.01</c:v>
                </c:pt>
                <c:pt idx="21382">
                  <c:v>21.195</c:v>
                </c:pt>
                <c:pt idx="21383">
                  <c:v>22.722499999999997</c:v>
                </c:pt>
                <c:pt idx="21384">
                  <c:v>23.176666999999995</c:v>
                </c:pt>
                <c:pt idx="21385">
                  <c:v>21.975833000000002</c:v>
                </c:pt>
                <c:pt idx="21386">
                  <c:v>21.268332999999988</c:v>
                </c:pt>
                <c:pt idx="21387">
                  <c:v>19.091667000000001</c:v>
                </c:pt>
                <c:pt idx="21388">
                  <c:v>18.424999999999997</c:v>
                </c:pt>
                <c:pt idx="21389">
                  <c:v>19.516667000000005</c:v>
                </c:pt>
                <c:pt idx="21390">
                  <c:v>19.582499999999996</c:v>
                </c:pt>
                <c:pt idx="21391">
                  <c:v>19.504166999999999</c:v>
                </c:pt>
                <c:pt idx="21392">
                  <c:v>11.422500000000003</c:v>
                </c:pt>
                <c:pt idx="21393">
                  <c:v>9.5850000000000026</c:v>
                </c:pt>
                <c:pt idx="21394">
                  <c:v>10.695</c:v>
                </c:pt>
                <c:pt idx="21395">
                  <c:v>6.8391666999999998</c:v>
                </c:pt>
                <c:pt idx="21396">
                  <c:v>7.3141666999999995</c:v>
                </c:pt>
                <c:pt idx="21397">
                  <c:v>6.7741667000000003</c:v>
                </c:pt>
                <c:pt idx="21398">
                  <c:v>5.3733332999999996</c:v>
                </c:pt>
                <c:pt idx="21399">
                  <c:v>2.7041667000000005</c:v>
                </c:pt>
                <c:pt idx="21400">
                  <c:v>3.4016666999999994</c:v>
                </c:pt>
                <c:pt idx="21401">
                  <c:v>7.9833333000000009</c:v>
                </c:pt>
                <c:pt idx="21402">
                  <c:v>11.557500000000003</c:v>
                </c:pt>
                <c:pt idx="21403">
                  <c:v>17.002499999999998</c:v>
                </c:pt>
                <c:pt idx="21404">
                  <c:v>19.744999999999997</c:v>
                </c:pt>
                <c:pt idx="21405">
                  <c:v>23.07</c:v>
                </c:pt>
                <c:pt idx="21406">
                  <c:v>23.993332999999996</c:v>
                </c:pt>
                <c:pt idx="21407">
                  <c:v>25.372499999999995</c:v>
                </c:pt>
                <c:pt idx="21408">
                  <c:v>25.020833</c:v>
                </c:pt>
                <c:pt idx="21409">
                  <c:v>33.984166999999999</c:v>
                </c:pt>
                <c:pt idx="21410">
                  <c:v>23.604167000000004</c:v>
                </c:pt>
                <c:pt idx="21411">
                  <c:v>20.995832999999998</c:v>
                </c:pt>
                <c:pt idx="21412">
                  <c:v>21.318332999999996</c:v>
                </c:pt>
                <c:pt idx="21413">
                  <c:v>17.609166999999999</c:v>
                </c:pt>
                <c:pt idx="21414">
                  <c:v>11.973333</c:v>
                </c:pt>
                <c:pt idx="21415">
                  <c:v>18.724167000000001</c:v>
                </c:pt>
                <c:pt idx="21416">
                  <c:v>19.853332999999996</c:v>
                </c:pt>
                <c:pt idx="21417">
                  <c:v>17.627500000000001</c:v>
                </c:pt>
                <c:pt idx="21418">
                  <c:v>16.309999999999999</c:v>
                </c:pt>
                <c:pt idx="21419">
                  <c:v>10.370833000000003</c:v>
                </c:pt>
                <c:pt idx="21420">
                  <c:v>11.355000000000002</c:v>
                </c:pt>
                <c:pt idx="21421">
                  <c:v>9.0766667000000005</c:v>
                </c:pt>
                <c:pt idx="21422">
                  <c:v>9.9441666999999985</c:v>
                </c:pt>
                <c:pt idx="21423">
                  <c:v>7.1166666999999997</c:v>
                </c:pt>
                <c:pt idx="21424">
                  <c:v>8.113333299999999</c:v>
                </c:pt>
                <c:pt idx="21425">
                  <c:v>10.387500000000003</c:v>
                </c:pt>
                <c:pt idx="21426">
                  <c:v>17.099167000000001</c:v>
                </c:pt>
                <c:pt idx="21427">
                  <c:v>18.061667</c:v>
                </c:pt>
                <c:pt idx="21428">
                  <c:v>18.836666999999995</c:v>
                </c:pt>
                <c:pt idx="21429">
                  <c:v>20.104167000000004</c:v>
                </c:pt>
                <c:pt idx="21430">
                  <c:v>20.863332999999997</c:v>
                </c:pt>
                <c:pt idx="21431">
                  <c:v>20.538333000000002</c:v>
                </c:pt>
                <c:pt idx="21432">
                  <c:v>33.927500000000002</c:v>
                </c:pt>
                <c:pt idx="21433">
                  <c:v>28.438332999999997</c:v>
                </c:pt>
                <c:pt idx="21434">
                  <c:v>24.529167000000001</c:v>
                </c:pt>
                <c:pt idx="21435">
                  <c:v>39.406666999999999</c:v>
                </c:pt>
                <c:pt idx="21436">
                  <c:v>30.539166999999999</c:v>
                </c:pt>
                <c:pt idx="21437">
                  <c:v>27.175833000000001</c:v>
                </c:pt>
                <c:pt idx="21438">
                  <c:v>22.635833000000005</c:v>
                </c:pt>
                <c:pt idx="21439">
                  <c:v>17.990832999999995</c:v>
                </c:pt>
                <c:pt idx="21440">
                  <c:v>17.713332999999995</c:v>
                </c:pt>
                <c:pt idx="21441">
                  <c:v>10.579167</c:v>
                </c:pt>
                <c:pt idx="21442">
                  <c:v>8.6716667000000012</c:v>
                </c:pt>
                <c:pt idx="21443">
                  <c:v>11.827500000000002</c:v>
                </c:pt>
                <c:pt idx="21444">
                  <c:v>13.675000000000002</c:v>
                </c:pt>
                <c:pt idx="21445">
                  <c:v>14.671667000000001</c:v>
                </c:pt>
                <c:pt idx="21446">
                  <c:v>12.695833</c:v>
                </c:pt>
                <c:pt idx="21447">
                  <c:v>9.4425000000000008</c:v>
                </c:pt>
                <c:pt idx="21448">
                  <c:v>7.1041666999999995</c:v>
                </c:pt>
                <c:pt idx="21449">
                  <c:v>7.7958333</c:v>
                </c:pt>
                <c:pt idx="21450">
                  <c:v>12.005000000000003</c:v>
                </c:pt>
                <c:pt idx="21451">
                  <c:v>16.189167000000001</c:v>
                </c:pt>
                <c:pt idx="21452">
                  <c:v>19.350833000000005</c:v>
                </c:pt>
                <c:pt idx="21453">
                  <c:v>19.918332999999997</c:v>
                </c:pt>
                <c:pt idx="21454">
                  <c:v>24.630832999999999</c:v>
                </c:pt>
                <c:pt idx="21455">
                  <c:v>25.165832999999996</c:v>
                </c:pt>
                <c:pt idx="21456">
                  <c:v>24.057500000000001</c:v>
                </c:pt>
                <c:pt idx="21457">
                  <c:v>28.259167000000001</c:v>
                </c:pt>
                <c:pt idx="21458">
                  <c:v>33.155000000000001</c:v>
                </c:pt>
                <c:pt idx="21459">
                  <c:v>31.964999999999996</c:v>
                </c:pt>
                <c:pt idx="21460">
                  <c:v>31.903332999999996</c:v>
                </c:pt>
                <c:pt idx="21461">
                  <c:v>32.474166999999994</c:v>
                </c:pt>
                <c:pt idx="21462">
                  <c:v>31.814167000000005</c:v>
                </c:pt>
                <c:pt idx="21463">
                  <c:v>31.265832999999997</c:v>
                </c:pt>
                <c:pt idx="21464">
                  <c:v>29.17</c:v>
                </c:pt>
                <c:pt idx="21465">
                  <c:v>20.489166999999991</c:v>
                </c:pt>
                <c:pt idx="21466">
                  <c:v>17.292499999999997</c:v>
                </c:pt>
                <c:pt idx="21467">
                  <c:v>13.533333000000001</c:v>
                </c:pt>
                <c:pt idx="21468">
                  <c:v>9.69</c:v>
                </c:pt>
                <c:pt idx="21469">
                  <c:v>5.478333300000001</c:v>
                </c:pt>
                <c:pt idx="21470">
                  <c:v>4.9033332999999999</c:v>
                </c:pt>
                <c:pt idx="21471">
                  <c:v>4.8916667000000009</c:v>
                </c:pt>
                <c:pt idx="21472">
                  <c:v>6.2274999999999991</c:v>
                </c:pt>
                <c:pt idx="21473">
                  <c:v>10.360000000000001</c:v>
                </c:pt>
                <c:pt idx="21474">
                  <c:v>13.288332999999998</c:v>
                </c:pt>
                <c:pt idx="21475">
                  <c:v>14.865000000000002</c:v>
                </c:pt>
                <c:pt idx="21476">
                  <c:v>17.646667000000001</c:v>
                </c:pt>
                <c:pt idx="21477">
                  <c:v>19.101666999999999</c:v>
                </c:pt>
                <c:pt idx="21478">
                  <c:v>18.564167000000001</c:v>
                </c:pt>
                <c:pt idx="21479">
                  <c:v>19.034167000000004</c:v>
                </c:pt>
                <c:pt idx="21480">
                  <c:v>19.627500000000001</c:v>
                </c:pt>
                <c:pt idx="21481">
                  <c:v>17.234166999999999</c:v>
                </c:pt>
                <c:pt idx="21482">
                  <c:v>11.941667000000001</c:v>
                </c:pt>
                <c:pt idx="21483">
                  <c:v>10.835000000000003</c:v>
                </c:pt>
                <c:pt idx="21484">
                  <c:v>8.8216667000000015</c:v>
                </c:pt>
                <c:pt idx="21485">
                  <c:v>9.6166667000000015</c:v>
                </c:pt>
                <c:pt idx="21486">
                  <c:v>3.96</c:v>
                </c:pt>
                <c:pt idx="21487">
                  <c:v>6.9983332999999996</c:v>
                </c:pt>
                <c:pt idx="21488">
                  <c:v>10.688332999999998</c:v>
                </c:pt>
                <c:pt idx="21489">
                  <c:v>8.3291667</c:v>
                </c:pt>
                <c:pt idx="21490">
                  <c:v>8.0150000000000006</c:v>
                </c:pt>
                <c:pt idx="21491">
                  <c:v>6.29</c:v>
                </c:pt>
                <c:pt idx="21492">
                  <c:v>7.1508332999999995</c:v>
                </c:pt>
                <c:pt idx="21493">
                  <c:v>6.1791666999999997</c:v>
                </c:pt>
                <c:pt idx="21494">
                  <c:v>3.7608333000000003</c:v>
                </c:pt>
                <c:pt idx="21495">
                  <c:v>2.7016667000000001</c:v>
                </c:pt>
                <c:pt idx="21496">
                  <c:v>4.5316667000000006</c:v>
                </c:pt>
                <c:pt idx="21497">
                  <c:v>6.3658332999999994</c:v>
                </c:pt>
                <c:pt idx="21498">
                  <c:v>7.1849999999999987</c:v>
                </c:pt>
                <c:pt idx="21499">
                  <c:v>10.368333</c:v>
                </c:pt>
                <c:pt idx="21500">
                  <c:v>14.875833000000002</c:v>
                </c:pt>
                <c:pt idx="21501">
                  <c:v>17.05</c:v>
                </c:pt>
                <c:pt idx="21502">
                  <c:v>18.345832999999995</c:v>
                </c:pt>
                <c:pt idx="21503">
                  <c:v>19.1325</c:v>
                </c:pt>
                <c:pt idx="21504">
                  <c:v>16.694167000000004</c:v>
                </c:pt>
                <c:pt idx="21505">
                  <c:v>20.254166999999999</c:v>
                </c:pt>
                <c:pt idx="21506">
                  <c:v>28.760833000000002</c:v>
                </c:pt>
                <c:pt idx="21507">
                  <c:v>20.330832999999995</c:v>
                </c:pt>
                <c:pt idx="21508">
                  <c:v>9.5783332999999988</c:v>
                </c:pt>
                <c:pt idx="21509">
                  <c:v>12.013333000000001</c:v>
                </c:pt>
                <c:pt idx="21510">
                  <c:v>9.1591667000000001</c:v>
                </c:pt>
                <c:pt idx="21511">
                  <c:v>6.7424999999999997</c:v>
                </c:pt>
                <c:pt idx="21512">
                  <c:v>3.5591667</c:v>
                </c:pt>
                <c:pt idx="21513">
                  <c:v>3.8075000000000001</c:v>
                </c:pt>
                <c:pt idx="21514">
                  <c:v>2.7108333</c:v>
                </c:pt>
                <c:pt idx="21515">
                  <c:v>2.2566666999999994</c:v>
                </c:pt>
                <c:pt idx="21516">
                  <c:v>2.0608333000000001</c:v>
                </c:pt>
                <c:pt idx="21517">
                  <c:v>2.17</c:v>
                </c:pt>
                <c:pt idx="21518">
                  <c:v>1.9166666999999997</c:v>
                </c:pt>
                <c:pt idx="21519">
                  <c:v>1.2791666999999998</c:v>
                </c:pt>
                <c:pt idx="21520">
                  <c:v>1.5041666999999999</c:v>
                </c:pt>
                <c:pt idx="21521">
                  <c:v>1.7458332999999995</c:v>
                </c:pt>
                <c:pt idx="21522">
                  <c:v>3.6225000000000001</c:v>
                </c:pt>
                <c:pt idx="21523">
                  <c:v>5.03</c:v>
                </c:pt>
                <c:pt idx="21524">
                  <c:v>7.1883333</c:v>
                </c:pt>
                <c:pt idx="21525">
                  <c:v>10.545833</c:v>
                </c:pt>
                <c:pt idx="21526">
                  <c:v>12.79</c:v>
                </c:pt>
                <c:pt idx="21527">
                  <c:v>15.716667000000001</c:v>
                </c:pt>
                <c:pt idx="21528">
                  <c:v>17.660833</c:v>
                </c:pt>
                <c:pt idx="21529">
                  <c:v>11.234166999999999</c:v>
                </c:pt>
                <c:pt idx="21530">
                  <c:v>7.2324999999999999</c:v>
                </c:pt>
                <c:pt idx="21531">
                  <c:v>6.1716667000000012</c:v>
                </c:pt>
                <c:pt idx="21532">
                  <c:v>6.87</c:v>
                </c:pt>
                <c:pt idx="21533">
                  <c:v>5.5924999999999994</c:v>
                </c:pt>
                <c:pt idx="21534">
                  <c:v>6.9158333000000001</c:v>
                </c:pt>
                <c:pt idx="21535">
                  <c:v>7.415</c:v>
                </c:pt>
                <c:pt idx="21536">
                  <c:v>5.0416667000000013</c:v>
                </c:pt>
                <c:pt idx="21537">
                  <c:v>1.3941667</c:v>
                </c:pt>
                <c:pt idx="21538">
                  <c:v>1.6791666999999997</c:v>
                </c:pt>
                <c:pt idx="21539">
                  <c:v>1.4858332999999995</c:v>
                </c:pt>
                <c:pt idx="21540">
                  <c:v>2.2725</c:v>
                </c:pt>
                <c:pt idx="21541">
                  <c:v>1.7858332999999997</c:v>
                </c:pt>
                <c:pt idx="21542">
                  <c:v>1.6608333</c:v>
                </c:pt>
                <c:pt idx="21543">
                  <c:v>0.29416667000000007</c:v>
                </c:pt>
                <c:pt idx="21544">
                  <c:v>8.3333333000000023E-2</c:v>
                </c:pt>
                <c:pt idx="21545">
                  <c:v>1.5958332999999998</c:v>
                </c:pt>
                <c:pt idx="21546">
                  <c:v>4.5716667000000006</c:v>
                </c:pt>
                <c:pt idx="21547">
                  <c:v>4.7716667000000008</c:v>
                </c:pt>
                <c:pt idx="21548">
                  <c:v>9.2216666999999983</c:v>
                </c:pt>
                <c:pt idx="21549">
                  <c:v>15.066667000000002</c:v>
                </c:pt>
                <c:pt idx="21550">
                  <c:v>15.652500000000002</c:v>
                </c:pt>
                <c:pt idx="21551">
                  <c:v>15.075000000000001</c:v>
                </c:pt>
                <c:pt idx="21552">
                  <c:v>14.521667000000001</c:v>
                </c:pt>
                <c:pt idx="21553">
                  <c:v>10.906667000000002</c:v>
                </c:pt>
                <c:pt idx="21554">
                  <c:v>10.321667</c:v>
                </c:pt>
                <c:pt idx="21555">
                  <c:v>7.9416667000000007</c:v>
                </c:pt>
                <c:pt idx="21556">
                  <c:v>3.4049999999999998</c:v>
                </c:pt>
                <c:pt idx="21557">
                  <c:v>8.6675000000000004</c:v>
                </c:pt>
                <c:pt idx="21558">
                  <c:v>10.048332999999998</c:v>
                </c:pt>
                <c:pt idx="21559">
                  <c:v>0.74666666999999998</c:v>
                </c:pt>
                <c:pt idx="21560">
                  <c:v>4.6883333</c:v>
                </c:pt>
                <c:pt idx="21561">
                  <c:v>0.62583332999999997</c:v>
                </c:pt>
                <c:pt idx="21562">
                  <c:v>-0.74083332999999996</c:v>
                </c:pt>
                <c:pt idx="21563">
                  <c:v>-0.75166666999999998</c:v>
                </c:pt>
                <c:pt idx="21564">
                  <c:v>9.8333333000000023E-2</c:v>
                </c:pt>
                <c:pt idx="21565">
                  <c:v>-0.11916667000000003</c:v>
                </c:pt>
                <c:pt idx="21566">
                  <c:v>1.7441666999999998</c:v>
                </c:pt>
                <c:pt idx="21567">
                  <c:v>3.8508332999999997</c:v>
                </c:pt>
                <c:pt idx="21568">
                  <c:v>1.8258332999999998</c:v>
                </c:pt>
                <c:pt idx="21569">
                  <c:v>2.3208332999999999</c:v>
                </c:pt>
                <c:pt idx="21570">
                  <c:v>1.3958332999999998</c:v>
                </c:pt>
                <c:pt idx="21571">
                  <c:v>3.0991667000000001</c:v>
                </c:pt>
                <c:pt idx="21572">
                  <c:v>6.0716667000000006</c:v>
                </c:pt>
                <c:pt idx="21573">
                  <c:v>9.271666699999999</c:v>
                </c:pt>
                <c:pt idx="21574">
                  <c:v>12.225833</c:v>
                </c:pt>
                <c:pt idx="21575">
                  <c:v>16.170832999999995</c:v>
                </c:pt>
                <c:pt idx="21576">
                  <c:v>16.137499999999999</c:v>
                </c:pt>
                <c:pt idx="21577">
                  <c:v>18.29</c:v>
                </c:pt>
                <c:pt idx="21578">
                  <c:v>16.476666999999996</c:v>
                </c:pt>
                <c:pt idx="21579">
                  <c:v>17.59</c:v>
                </c:pt>
                <c:pt idx="21580">
                  <c:v>6.5249999999999995</c:v>
                </c:pt>
                <c:pt idx="21581">
                  <c:v>6.0008333</c:v>
                </c:pt>
                <c:pt idx="21582">
                  <c:v>7.1608332999999993</c:v>
                </c:pt>
                <c:pt idx="21583">
                  <c:v>4.9775</c:v>
                </c:pt>
                <c:pt idx="21584">
                  <c:v>3.0249999999999999</c:v>
                </c:pt>
                <c:pt idx="21585">
                  <c:v>6.41</c:v>
                </c:pt>
                <c:pt idx="21586">
                  <c:v>12.09</c:v>
                </c:pt>
                <c:pt idx="21587">
                  <c:v>16.321667000000001</c:v>
                </c:pt>
                <c:pt idx="21588">
                  <c:v>18.182499999999997</c:v>
                </c:pt>
                <c:pt idx="21589">
                  <c:v>18.412499999999998</c:v>
                </c:pt>
                <c:pt idx="21590">
                  <c:v>16.060832999999995</c:v>
                </c:pt>
                <c:pt idx="21591">
                  <c:v>14.686667</c:v>
                </c:pt>
                <c:pt idx="21592">
                  <c:v>9.9141667000000009</c:v>
                </c:pt>
                <c:pt idx="21593">
                  <c:v>9.8966667000000008</c:v>
                </c:pt>
                <c:pt idx="21594">
                  <c:v>10.451667</c:v>
                </c:pt>
                <c:pt idx="21595">
                  <c:v>12.015000000000002</c:v>
                </c:pt>
                <c:pt idx="21596">
                  <c:v>14.3</c:v>
                </c:pt>
                <c:pt idx="21597">
                  <c:v>17.431667000000001</c:v>
                </c:pt>
                <c:pt idx="21598">
                  <c:v>17.2075</c:v>
                </c:pt>
                <c:pt idx="21599">
                  <c:v>17.189167000000001</c:v>
                </c:pt>
                <c:pt idx="21600">
                  <c:v>17.059999999999999</c:v>
                </c:pt>
                <c:pt idx="21601">
                  <c:v>13.994167000000001</c:v>
                </c:pt>
                <c:pt idx="21602">
                  <c:v>11.7325</c:v>
                </c:pt>
                <c:pt idx="21603">
                  <c:v>9.3883333000000011</c:v>
                </c:pt>
                <c:pt idx="21604">
                  <c:v>9.7183332999999994</c:v>
                </c:pt>
                <c:pt idx="21605">
                  <c:v>5.465833299999999</c:v>
                </c:pt>
                <c:pt idx="21606">
                  <c:v>4.5733332999999998</c:v>
                </c:pt>
                <c:pt idx="21607">
                  <c:v>6.6716667000000012</c:v>
                </c:pt>
                <c:pt idx="21608">
                  <c:v>11.509167</c:v>
                </c:pt>
                <c:pt idx="21609">
                  <c:v>2.8741667</c:v>
                </c:pt>
                <c:pt idx="21610">
                  <c:v>10.250833</c:v>
                </c:pt>
                <c:pt idx="21611">
                  <c:v>8.365833300000002</c:v>
                </c:pt>
                <c:pt idx="21612">
                  <c:v>4.38</c:v>
                </c:pt>
                <c:pt idx="21613">
                  <c:v>3.9275000000000002</c:v>
                </c:pt>
                <c:pt idx="21614">
                  <c:v>3.0733333000000003</c:v>
                </c:pt>
                <c:pt idx="21615">
                  <c:v>2.1875000000000004</c:v>
                </c:pt>
                <c:pt idx="21616">
                  <c:v>1.8925000000000001</c:v>
                </c:pt>
                <c:pt idx="21617">
                  <c:v>2.5866666999999994</c:v>
                </c:pt>
                <c:pt idx="21618">
                  <c:v>7.1583332999999989</c:v>
                </c:pt>
                <c:pt idx="21619">
                  <c:v>11.662500000000001</c:v>
                </c:pt>
                <c:pt idx="21620">
                  <c:v>12.980833000000002</c:v>
                </c:pt>
                <c:pt idx="21621">
                  <c:v>15.178332999999999</c:v>
                </c:pt>
                <c:pt idx="21622">
                  <c:v>16.806667000000001</c:v>
                </c:pt>
                <c:pt idx="21623">
                  <c:v>17.203332999999997</c:v>
                </c:pt>
                <c:pt idx="21624">
                  <c:v>17.270833</c:v>
                </c:pt>
                <c:pt idx="21625">
                  <c:v>17.244999999999997</c:v>
                </c:pt>
                <c:pt idx="21626">
                  <c:v>17.524166999999995</c:v>
                </c:pt>
                <c:pt idx="21627">
                  <c:v>20.36</c:v>
                </c:pt>
                <c:pt idx="21628">
                  <c:v>21.029167000000001</c:v>
                </c:pt>
                <c:pt idx="21629">
                  <c:v>13.981667</c:v>
                </c:pt>
                <c:pt idx="21630">
                  <c:v>16.129166999999999</c:v>
                </c:pt>
                <c:pt idx="21631">
                  <c:v>19.124167000000003</c:v>
                </c:pt>
                <c:pt idx="21632">
                  <c:v>20.563332999999997</c:v>
                </c:pt>
                <c:pt idx="21633">
                  <c:v>19.086666999999991</c:v>
                </c:pt>
                <c:pt idx="21634">
                  <c:v>16.0075</c:v>
                </c:pt>
                <c:pt idx="21635">
                  <c:v>5.681666700000001</c:v>
                </c:pt>
                <c:pt idx="21636">
                  <c:v>5.2108333</c:v>
                </c:pt>
                <c:pt idx="21637">
                  <c:v>6.915</c:v>
                </c:pt>
                <c:pt idx="21638">
                  <c:v>7.357499999999999</c:v>
                </c:pt>
                <c:pt idx="21639">
                  <c:v>7.0124999999999993</c:v>
                </c:pt>
                <c:pt idx="21640">
                  <c:v>8.2825000000000006</c:v>
                </c:pt>
                <c:pt idx="21641">
                  <c:v>7.6249999999999991</c:v>
                </c:pt>
                <c:pt idx="21642">
                  <c:v>11.048332999999998</c:v>
                </c:pt>
                <c:pt idx="21643">
                  <c:v>14.093333000000001</c:v>
                </c:pt>
                <c:pt idx="21644">
                  <c:v>15.709999999999999</c:v>
                </c:pt>
                <c:pt idx="21645">
                  <c:v>16.336666999999995</c:v>
                </c:pt>
                <c:pt idx="21646">
                  <c:v>17.164999999999999</c:v>
                </c:pt>
                <c:pt idx="21647">
                  <c:v>17.741667</c:v>
                </c:pt>
                <c:pt idx="21648">
                  <c:v>18.330832999999995</c:v>
                </c:pt>
                <c:pt idx="21649">
                  <c:v>17.8</c:v>
                </c:pt>
                <c:pt idx="21650">
                  <c:v>17.737500000000001</c:v>
                </c:pt>
                <c:pt idx="21651">
                  <c:v>16.145</c:v>
                </c:pt>
                <c:pt idx="21652">
                  <c:v>16.608332999999991</c:v>
                </c:pt>
                <c:pt idx="21653">
                  <c:v>12.236667000000001</c:v>
                </c:pt>
                <c:pt idx="21654">
                  <c:v>11.136667000000001</c:v>
                </c:pt>
                <c:pt idx="21655">
                  <c:v>10.6275</c:v>
                </c:pt>
                <c:pt idx="21656">
                  <c:v>6.8541666999999995</c:v>
                </c:pt>
                <c:pt idx="21657">
                  <c:v>7.6441666999999995</c:v>
                </c:pt>
                <c:pt idx="21658">
                  <c:v>7.6716667000000012</c:v>
                </c:pt>
                <c:pt idx="21659">
                  <c:v>10.6175</c:v>
                </c:pt>
                <c:pt idx="21660">
                  <c:v>15.055833000000002</c:v>
                </c:pt>
                <c:pt idx="21661">
                  <c:v>15.361667000000002</c:v>
                </c:pt>
                <c:pt idx="21662">
                  <c:v>3.7966666999999994</c:v>
                </c:pt>
                <c:pt idx="21663">
                  <c:v>-0.61833333000000001</c:v>
                </c:pt>
                <c:pt idx="21664">
                  <c:v>1.5974999999999997</c:v>
                </c:pt>
                <c:pt idx="21665">
                  <c:v>5.334166699999999</c:v>
                </c:pt>
                <c:pt idx="21666">
                  <c:v>11.811667</c:v>
                </c:pt>
                <c:pt idx="21667">
                  <c:v>16.844166999999999</c:v>
                </c:pt>
                <c:pt idx="21668">
                  <c:v>18.633333</c:v>
                </c:pt>
                <c:pt idx="21669">
                  <c:v>18.925555999999997</c:v>
                </c:pt>
                <c:pt idx="21670">
                  <c:v>18.955832999999991</c:v>
                </c:pt>
                <c:pt idx="21671">
                  <c:v>19.543332999999997</c:v>
                </c:pt>
                <c:pt idx="21672">
                  <c:v>20.385833000000002</c:v>
                </c:pt>
                <c:pt idx="21673">
                  <c:v>20.510833000000005</c:v>
                </c:pt>
                <c:pt idx="21674">
                  <c:v>20.324999999999999</c:v>
                </c:pt>
                <c:pt idx="21675">
                  <c:v>20.170000000000005</c:v>
                </c:pt>
                <c:pt idx="21676">
                  <c:v>20.381667</c:v>
                </c:pt>
                <c:pt idx="21677">
                  <c:v>14.857500000000002</c:v>
                </c:pt>
                <c:pt idx="21678">
                  <c:v>15.413333</c:v>
                </c:pt>
                <c:pt idx="21679">
                  <c:v>17.070833</c:v>
                </c:pt>
                <c:pt idx="21680">
                  <c:v>19.028332999999996</c:v>
                </c:pt>
                <c:pt idx="21681">
                  <c:v>10.451667</c:v>
                </c:pt>
                <c:pt idx="21682">
                  <c:v>16.244167000000001</c:v>
                </c:pt>
                <c:pt idx="21683">
                  <c:v>15.219167000000001</c:v>
                </c:pt>
                <c:pt idx="21684">
                  <c:v>9.4</c:v>
                </c:pt>
                <c:pt idx="21685">
                  <c:v>2.6124999999999994</c:v>
                </c:pt>
                <c:pt idx="21686">
                  <c:v>2.73</c:v>
                </c:pt>
                <c:pt idx="21687">
                  <c:v>4.2241666999999987</c:v>
                </c:pt>
                <c:pt idx="21688">
                  <c:v>4.6874999999999991</c:v>
                </c:pt>
                <c:pt idx="21689">
                  <c:v>11.944166999999998</c:v>
                </c:pt>
                <c:pt idx="21690">
                  <c:v>15.746666999999999</c:v>
                </c:pt>
                <c:pt idx="21691">
                  <c:v>18.035833</c:v>
                </c:pt>
                <c:pt idx="21692">
                  <c:v>18.474999999999998</c:v>
                </c:pt>
                <c:pt idx="21693">
                  <c:v>17.726666999999996</c:v>
                </c:pt>
                <c:pt idx="21694">
                  <c:v>21.227499999999996</c:v>
                </c:pt>
                <c:pt idx="21695">
                  <c:v>22.988332999999994</c:v>
                </c:pt>
                <c:pt idx="21696">
                  <c:v>24.792499999999997</c:v>
                </c:pt>
                <c:pt idx="21697">
                  <c:v>25.680833</c:v>
                </c:pt>
                <c:pt idx="21698">
                  <c:v>24.209167000000001</c:v>
                </c:pt>
                <c:pt idx="21699">
                  <c:v>26.385000000000002</c:v>
                </c:pt>
                <c:pt idx="21700">
                  <c:v>28.873332999999995</c:v>
                </c:pt>
                <c:pt idx="21701">
                  <c:v>26.612500000000001</c:v>
                </c:pt>
                <c:pt idx="21702">
                  <c:v>17.672499999999996</c:v>
                </c:pt>
                <c:pt idx="21703">
                  <c:v>4.0533333000000002</c:v>
                </c:pt>
                <c:pt idx="21704">
                  <c:v>9.4575000000000031</c:v>
                </c:pt>
                <c:pt idx="21705">
                  <c:v>11.953333000000002</c:v>
                </c:pt>
                <c:pt idx="21706">
                  <c:v>9.619166700000001</c:v>
                </c:pt>
                <c:pt idx="21707">
                  <c:v>15.223332999999998</c:v>
                </c:pt>
                <c:pt idx="21708">
                  <c:v>16.079999999999995</c:v>
                </c:pt>
                <c:pt idx="21709">
                  <c:v>19.954999999999995</c:v>
                </c:pt>
                <c:pt idx="21710">
                  <c:v>19.826667</c:v>
                </c:pt>
                <c:pt idx="21711">
                  <c:v>12.376667000000003</c:v>
                </c:pt>
                <c:pt idx="21712">
                  <c:v>5.6966666999999998</c:v>
                </c:pt>
                <c:pt idx="21713">
                  <c:v>6.4924999999999997</c:v>
                </c:pt>
                <c:pt idx="21714">
                  <c:v>9.9158333000000027</c:v>
                </c:pt>
                <c:pt idx="21715">
                  <c:v>17.674167000000004</c:v>
                </c:pt>
                <c:pt idx="21716">
                  <c:v>23.351666999999999</c:v>
                </c:pt>
                <c:pt idx="21717">
                  <c:v>30.647500000000001</c:v>
                </c:pt>
                <c:pt idx="21718">
                  <c:v>33.799167000000011</c:v>
                </c:pt>
                <c:pt idx="21719">
                  <c:v>34.698333000000019</c:v>
                </c:pt>
                <c:pt idx="21720">
                  <c:v>38.887499999999996</c:v>
                </c:pt>
                <c:pt idx="21721">
                  <c:v>30.465832999999996</c:v>
                </c:pt>
                <c:pt idx="21722">
                  <c:v>14.161667</c:v>
                </c:pt>
                <c:pt idx="21723">
                  <c:v>12.070833</c:v>
                </c:pt>
                <c:pt idx="21724">
                  <c:v>12.125833</c:v>
                </c:pt>
                <c:pt idx="21725">
                  <c:v>13.604166999999999</c:v>
                </c:pt>
                <c:pt idx="21726">
                  <c:v>13.055833000000002</c:v>
                </c:pt>
                <c:pt idx="21727">
                  <c:v>9.0208333000000014</c:v>
                </c:pt>
                <c:pt idx="21728">
                  <c:v>5.2450000000000001</c:v>
                </c:pt>
                <c:pt idx="21729">
                  <c:v>3.7383333000000003</c:v>
                </c:pt>
                <c:pt idx="21730">
                  <c:v>3.6566666999999997</c:v>
                </c:pt>
                <c:pt idx="21731">
                  <c:v>3.0191667</c:v>
                </c:pt>
                <c:pt idx="21732">
                  <c:v>3.5949999999999998</c:v>
                </c:pt>
                <c:pt idx="21733">
                  <c:v>6.550833299999999</c:v>
                </c:pt>
                <c:pt idx="21734">
                  <c:v>11.363333000000003</c:v>
                </c:pt>
                <c:pt idx="21735">
                  <c:v>15.685833000000002</c:v>
                </c:pt>
                <c:pt idx="21736">
                  <c:v>9.8891667000000005</c:v>
                </c:pt>
                <c:pt idx="21737">
                  <c:v>6.35</c:v>
                </c:pt>
                <c:pt idx="21738">
                  <c:v>7.1124999999999989</c:v>
                </c:pt>
                <c:pt idx="21739">
                  <c:v>6.4008333000000004</c:v>
                </c:pt>
                <c:pt idx="21740">
                  <c:v>7.3474999999999993</c:v>
                </c:pt>
                <c:pt idx="21741">
                  <c:v>10.960833000000003</c:v>
                </c:pt>
                <c:pt idx="21742">
                  <c:v>14.6775</c:v>
                </c:pt>
                <c:pt idx="21743">
                  <c:v>14.461667</c:v>
                </c:pt>
                <c:pt idx="21744">
                  <c:v>14.121666999999999</c:v>
                </c:pt>
                <c:pt idx="21745">
                  <c:v>14.914167000000001</c:v>
                </c:pt>
                <c:pt idx="21746">
                  <c:v>12.021667000000001</c:v>
                </c:pt>
                <c:pt idx="21747">
                  <c:v>6.9349999999999996</c:v>
                </c:pt>
                <c:pt idx="21748">
                  <c:v>11.06</c:v>
                </c:pt>
                <c:pt idx="21749">
                  <c:v>10.08</c:v>
                </c:pt>
                <c:pt idx="21750">
                  <c:v>7.8833333000000003</c:v>
                </c:pt>
                <c:pt idx="21751">
                  <c:v>10.988333000000001</c:v>
                </c:pt>
                <c:pt idx="21752">
                  <c:v>-0.12833333000000002</c:v>
                </c:pt>
                <c:pt idx="21753">
                  <c:v>-0.14166666999999997</c:v>
                </c:pt>
                <c:pt idx="21754">
                  <c:v>-0.43500000000000005</c:v>
                </c:pt>
                <c:pt idx="21755">
                  <c:v>-3.9166667000000002E-2</c:v>
                </c:pt>
                <c:pt idx="21756">
                  <c:v>0.54833332999999973</c:v>
                </c:pt>
                <c:pt idx="21757">
                  <c:v>0.60666666999999996</c:v>
                </c:pt>
                <c:pt idx="21758">
                  <c:v>0.89166666999999988</c:v>
                </c:pt>
                <c:pt idx="21759">
                  <c:v>0.86250000000000004</c:v>
                </c:pt>
                <c:pt idx="21760">
                  <c:v>0.16083333000000002</c:v>
                </c:pt>
                <c:pt idx="21761">
                  <c:v>2.4908332999999998</c:v>
                </c:pt>
                <c:pt idx="21762">
                  <c:v>5.75</c:v>
                </c:pt>
                <c:pt idx="21763">
                  <c:v>6.6116666999999998</c:v>
                </c:pt>
                <c:pt idx="21764">
                  <c:v>10.251667000000001</c:v>
                </c:pt>
                <c:pt idx="21765">
                  <c:v>10.215</c:v>
                </c:pt>
                <c:pt idx="21766">
                  <c:v>12.108332999999998</c:v>
                </c:pt>
                <c:pt idx="21767">
                  <c:v>9.5266667000000016</c:v>
                </c:pt>
                <c:pt idx="21768">
                  <c:v>8.3983333000000009</c:v>
                </c:pt>
                <c:pt idx="21769">
                  <c:v>11.191667000000001</c:v>
                </c:pt>
                <c:pt idx="21770">
                  <c:v>10.104166999999999</c:v>
                </c:pt>
                <c:pt idx="21771">
                  <c:v>8.4208333</c:v>
                </c:pt>
                <c:pt idx="21772">
                  <c:v>8.1216666999999987</c:v>
                </c:pt>
                <c:pt idx="21773">
                  <c:v>3.1225000000000001</c:v>
                </c:pt>
                <c:pt idx="21774">
                  <c:v>4.1491667000000003</c:v>
                </c:pt>
                <c:pt idx="21775">
                  <c:v>9.8816667000000002</c:v>
                </c:pt>
                <c:pt idx="21776">
                  <c:v>20.67</c:v>
                </c:pt>
                <c:pt idx="21777">
                  <c:v>19.505832999999996</c:v>
                </c:pt>
                <c:pt idx="21778">
                  <c:v>15.675833000000003</c:v>
                </c:pt>
                <c:pt idx="21779">
                  <c:v>12.100833</c:v>
                </c:pt>
                <c:pt idx="21780">
                  <c:v>5.8483333000000002</c:v>
                </c:pt>
                <c:pt idx="21781">
                  <c:v>5.2733333000000009</c:v>
                </c:pt>
                <c:pt idx="21782">
                  <c:v>3.1266666999999995</c:v>
                </c:pt>
                <c:pt idx="21783">
                  <c:v>1.7974999999999999</c:v>
                </c:pt>
                <c:pt idx="21784">
                  <c:v>3.0058332999999999</c:v>
                </c:pt>
                <c:pt idx="21785">
                  <c:v>5.8316667000000013</c:v>
                </c:pt>
                <c:pt idx="21786">
                  <c:v>11.455833000000002</c:v>
                </c:pt>
                <c:pt idx="21787">
                  <c:v>12.09</c:v>
                </c:pt>
                <c:pt idx="21788">
                  <c:v>12.703333000000001</c:v>
                </c:pt>
                <c:pt idx="21789">
                  <c:v>16.606667000000005</c:v>
                </c:pt>
                <c:pt idx="21790">
                  <c:v>17.000833</c:v>
                </c:pt>
                <c:pt idx="21791">
                  <c:v>16.379166999999999</c:v>
                </c:pt>
                <c:pt idx="21792">
                  <c:v>16.330832999999995</c:v>
                </c:pt>
                <c:pt idx="21793">
                  <c:v>20.102499999999996</c:v>
                </c:pt>
                <c:pt idx="21794">
                  <c:v>21.252499999999998</c:v>
                </c:pt>
                <c:pt idx="21795">
                  <c:v>15.7075</c:v>
                </c:pt>
                <c:pt idx="21796">
                  <c:v>13.065000000000001</c:v>
                </c:pt>
                <c:pt idx="21797">
                  <c:v>11.239999999999998</c:v>
                </c:pt>
                <c:pt idx="21798">
                  <c:v>10.228332999999999</c:v>
                </c:pt>
                <c:pt idx="21799">
                  <c:v>8.0783332999999988</c:v>
                </c:pt>
                <c:pt idx="21800">
                  <c:v>7.4233333000000004</c:v>
                </c:pt>
                <c:pt idx="21801">
                  <c:v>7.75</c:v>
                </c:pt>
                <c:pt idx="21802">
                  <c:v>6.1033333000000001</c:v>
                </c:pt>
                <c:pt idx="21803">
                  <c:v>3.6341667000000002</c:v>
                </c:pt>
                <c:pt idx="21804">
                  <c:v>2.1475000000000004</c:v>
                </c:pt>
                <c:pt idx="21805">
                  <c:v>3.2683333000000006</c:v>
                </c:pt>
                <c:pt idx="21806">
                  <c:v>2.7808333000000003</c:v>
                </c:pt>
                <c:pt idx="21807">
                  <c:v>2.4266666999999997</c:v>
                </c:pt>
                <c:pt idx="21808">
                  <c:v>10.962500000000002</c:v>
                </c:pt>
                <c:pt idx="21809">
                  <c:v>12.359167000000003</c:v>
                </c:pt>
                <c:pt idx="21810">
                  <c:v>10.459167000000003</c:v>
                </c:pt>
                <c:pt idx="21811">
                  <c:v>8.5125000000000028</c:v>
                </c:pt>
                <c:pt idx="21812">
                  <c:v>10.582500000000001</c:v>
                </c:pt>
                <c:pt idx="21813">
                  <c:v>12.874167</c:v>
                </c:pt>
                <c:pt idx="21814">
                  <c:v>15.262500000000003</c:v>
                </c:pt>
                <c:pt idx="21815">
                  <c:v>16.235833</c:v>
                </c:pt>
                <c:pt idx="21816">
                  <c:v>16.274999999999999</c:v>
                </c:pt>
                <c:pt idx="21817">
                  <c:v>12.418333000000001</c:v>
                </c:pt>
                <c:pt idx="21818">
                  <c:v>10.155833000000003</c:v>
                </c:pt>
                <c:pt idx="21819">
                  <c:v>6.0741667000000001</c:v>
                </c:pt>
                <c:pt idx="21820">
                  <c:v>3.0816667</c:v>
                </c:pt>
                <c:pt idx="21821">
                  <c:v>3.8141666999999995</c:v>
                </c:pt>
                <c:pt idx="21822">
                  <c:v>3.5116666999999997</c:v>
                </c:pt>
                <c:pt idx="21823">
                  <c:v>1.6058332999999998</c:v>
                </c:pt>
                <c:pt idx="21824">
                  <c:v>1.0133332999999998</c:v>
                </c:pt>
                <c:pt idx="21825">
                  <c:v>0.21250000000000002</c:v>
                </c:pt>
                <c:pt idx="21826">
                  <c:v>-0.19083333000000002</c:v>
                </c:pt>
                <c:pt idx="21827">
                  <c:v>-0.48250000000000004</c:v>
                </c:pt>
                <c:pt idx="21828">
                  <c:v>-0.87250000000000005</c:v>
                </c:pt>
                <c:pt idx="21829">
                  <c:v>-0.90416666999999973</c:v>
                </c:pt>
                <c:pt idx="21830">
                  <c:v>-0.79333332999999973</c:v>
                </c:pt>
                <c:pt idx="21831">
                  <c:v>2.7500000000000004E-2</c:v>
                </c:pt>
                <c:pt idx="21832">
                  <c:v>0.97833333</c:v>
                </c:pt>
                <c:pt idx="21833">
                  <c:v>6.6408332999999988</c:v>
                </c:pt>
                <c:pt idx="21834">
                  <c:v>12.0275</c:v>
                </c:pt>
                <c:pt idx="21835">
                  <c:v>15.91</c:v>
                </c:pt>
                <c:pt idx="21836">
                  <c:v>18.088332999999992</c:v>
                </c:pt>
                <c:pt idx="21837">
                  <c:v>18.351666999999999</c:v>
                </c:pt>
                <c:pt idx="21838">
                  <c:v>17.595832999999995</c:v>
                </c:pt>
                <c:pt idx="21839">
                  <c:v>18.285832999999997</c:v>
                </c:pt>
                <c:pt idx="21840">
                  <c:v>17.504166999999999</c:v>
                </c:pt>
                <c:pt idx="21841">
                  <c:v>18.079167000000005</c:v>
                </c:pt>
                <c:pt idx="21842">
                  <c:v>16.530833000000001</c:v>
                </c:pt>
                <c:pt idx="21843">
                  <c:v>8.0266667000000016</c:v>
                </c:pt>
                <c:pt idx="21844">
                  <c:v>3.4608333</c:v>
                </c:pt>
                <c:pt idx="21845">
                  <c:v>4.5591666999999996</c:v>
                </c:pt>
                <c:pt idx="21846">
                  <c:v>2.3191666999999994</c:v>
                </c:pt>
                <c:pt idx="21847">
                  <c:v>3.6483333000000004</c:v>
                </c:pt>
                <c:pt idx="21848">
                  <c:v>2.21</c:v>
                </c:pt>
                <c:pt idx="21849">
                  <c:v>1.9491666999999997</c:v>
                </c:pt>
                <c:pt idx="21850">
                  <c:v>4.4741666999999996</c:v>
                </c:pt>
                <c:pt idx="21851">
                  <c:v>1.7158332999999995</c:v>
                </c:pt>
                <c:pt idx="21852">
                  <c:v>3.2883333000000006</c:v>
                </c:pt>
                <c:pt idx="21853">
                  <c:v>8.113333299999999</c:v>
                </c:pt>
                <c:pt idx="21854">
                  <c:v>10.839167</c:v>
                </c:pt>
                <c:pt idx="21855">
                  <c:v>10.393333</c:v>
                </c:pt>
                <c:pt idx="21856">
                  <c:v>7.1683332999999987</c:v>
                </c:pt>
                <c:pt idx="21857">
                  <c:v>6.5733332999999998</c:v>
                </c:pt>
                <c:pt idx="21858">
                  <c:v>11.137500000000001</c:v>
                </c:pt>
                <c:pt idx="21859">
                  <c:v>13.220833000000001</c:v>
                </c:pt>
                <c:pt idx="21860">
                  <c:v>13.955833000000002</c:v>
                </c:pt>
                <c:pt idx="21861">
                  <c:v>13.769167000000001</c:v>
                </c:pt>
                <c:pt idx="21862">
                  <c:v>15.16</c:v>
                </c:pt>
                <c:pt idx="21863">
                  <c:v>16.690833000000001</c:v>
                </c:pt>
                <c:pt idx="21864">
                  <c:v>17.549167000000001</c:v>
                </c:pt>
                <c:pt idx="21865">
                  <c:v>19.157499999999999</c:v>
                </c:pt>
                <c:pt idx="21866">
                  <c:v>18.239166999999995</c:v>
                </c:pt>
                <c:pt idx="21867">
                  <c:v>13.508332999999999</c:v>
                </c:pt>
                <c:pt idx="21868">
                  <c:v>10.724166999999998</c:v>
                </c:pt>
                <c:pt idx="21869">
                  <c:v>12.432500000000003</c:v>
                </c:pt>
                <c:pt idx="21870">
                  <c:v>12.737500000000001</c:v>
                </c:pt>
                <c:pt idx="21871">
                  <c:v>10.771667000000001</c:v>
                </c:pt>
                <c:pt idx="21872">
                  <c:v>7.5808333000000001</c:v>
                </c:pt>
                <c:pt idx="21873">
                  <c:v>11.136667000000001</c:v>
                </c:pt>
                <c:pt idx="21874">
                  <c:v>10.041666999999999</c:v>
                </c:pt>
                <c:pt idx="21875">
                  <c:v>8.6391666999999988</c:v>
                </c:pt>
                <c:pt idx="21876">
                  <c:v>11.189167000000001</c:v>
                </c:pt>
                <c:pt idx="21877">
                  <c:v>9.1083332999999982</c:v>
                </c:pt>
                <c:pt idx="21878">
                  <c:v>3.9483333000000003</c:v>
                </c:pt>
                <c:pt idx="21879">
                  <c:v>4.1208332999999993</c:v>
                </c:pt>
                <c:pt idx="21880">
                  <c:v>3.2524999999999995</c:v>
                </c:pt>
                <c:pt idx="21881">
                  <c:v>8.6616667000000014</c:v>
                </c:pt>
                <c:pt idx="21882">
                  <c:v>13.739166999999998</c:v>
                </c:pt>
                <c:pt idx="21883">
                  <c:v>16.691666999999999</c:v>
                </c:pt>
                <c:pt idx="21884">
                  <c:v>16.2575</c:v>
                </c:pt>
                <c:pt idx="21885">
                  <c:v>16.886666999999996</c:v>
                </c:pt>
                <c:pt idx="21886">
                  <c:v>17.086666999999991</c:v>
                </c:pt>
                <c:pt idx="21887">
                  <c:v>19.836666999999995</c:v>
                </c:pt>
                <c:pt idx="21888">
                  <c:v>21.303332999999995</c:v>
                </c:pt>
                <c:pt idx="21889">
                  <c:v>21.771667000000001</c:v>
                </c:pt>
                <c:pt idx="21890">
                  <c:v>19.080832999999991</c:v>
                </c:pt>
                <c:pt idx="21891">
                  <c:v>15.51</c:v>
                </c:pt>
                <c:pt idx="21892">
                  <c:v>17.381667</c:v>
                </c:pt>
                <c:pt idx="21893">
                  <c:v>18.992499999999996</c:v>
                </c:pt>
                <c:pt idx="21894">
                  <c:v>13.471667</c:v>
                </c:pt>
                <c:pt idx="21895">
                  <c:v>17.320833</c:v>
                </c:pt>
                <c:pt idx="21896">
                  <c:v>14.2875</c:v>
                </c:pt>
                <c:pt idx="21897">
                  <c:v>11.66</c:v>
                </c:pt>
                <c:pt idx="21898">
                  <c:v>11.293333000000001</c:v>
                </c:pt>
                <c:pt idx="21899">
                  <c:v>5.9775</c:v>
                </c:pt>
                <c:pt idx="21900">
                  <c:v>7.1041666999999995</c:v>
                </c:pt>
                <c:pt idx="21901">
                  <c:v>13.47</c:v>
                </c:pt>
                <c:pt idx="21902">
                  <c:v>13.209167000000001</c:v>
                </c:pt>
                <c:pt idx="21903">
                  <c:v>9.83</c:v>
                </c:pt>
                <c:pt idx="21904">
                  <c:v>3.3891667000000001</c:v>
                </c:pt>
                <c:pt idx="21905">
                  <c:v>8.2466666999999987</c:v>
                </c:pt>
                <c:pt idx="21906">
                  <c:v>9.7275000000000009</c:v>
                </c:pt>
                <c:pt idx="21907">
                  <c:v>16.444167</c:v>
                </c:pt>
                <c:pt idx="21908">
                  <c:v>15.652727000000002</c:v>
                </c:pt>
                <c:pt idx="21983">
                  <c:v>-0.84000000000000008</c:v>
                </c:pt>
                <c:pt idx="21984">
                  <c:v>19.143332999999991</c:v>
                </c:pt>
                <c:pt idx="21985">
                  <c:v>22.975833000000002</c:v>
                </c:pt>
                <c:pt idx="21986">
                  <c:v>24.037500000000001</c:v>
                </c:pt>
                <c:pt idx="21987">
                  <c:v>21.732500000000002</c:v>
                </c:pt>
                <c:pt idx="21988">
                  <c:v>8.7618181999999987</c:v>
                </c:pt>
                <c:pt idx="21989">
                  <c:v>12.211666999999998</c:v>
                </c:pt>
                <c:pt idx="21990">
                  <c:v>13.783333000000001</c:v>
                </c:pt>
                <c:pt idx="21991">
                  <c:v>10.363333000000003</c:v>
                </c:pt>
                <c:pt idx="21992">
                  <c:v>5.2308332999999996</c:v>
                </c:pt>
                <c:pt idx="21993">
                  <c:v>7.9</c:v>
                </c:pt>
                <c:pt idx="21994">
                  <c:v>9.81</c:v>
                </c:pt>
                <c:pt idx="21995">
                  <c:v>8.655833300000003</c:v>
                </c:pt>
                <c:pt idx="21996">
                  <c:v>4.2091666999999999</c:v>
                </c:pt>
                <c:pt idx="21997">
                  <c:v>0.57500000000000007</c:v>
                </c:pt>
                <c:pt idx="21998">
                  <c:v>-0.29666667000000008</c:v>
                </c:pt>
                <c:pt idx="21999">
                  <c:v>1.4641666999999998</c:v>
                </c:pt>
                <c:pt idx="22000">
                  <c:v>6.0949999999999989</c:v>
                </c:pt>
                <c:pt idx="22001">
                  <c:v>11.459167000000003</c:v>
                </c:pt>
                <c:pt idx="22002">
                  <c:v>14.738332999999999</c:v>
                </c:pt>
                <c:pt idx="22003">
                  <c:v>15.629999999999999</c:v>
                </c:pt>
                <c:pt idx="22004">
                  <c:v>10.274545</c:v>
                </c:pt>
                <c:pt idx="22005">
                  <c:v>13.229999999999999</c:v>
                </c:pt>
                <c:pt idx="22006">
                  <c:v>15.128332999999998</c:v>
                </c:pt>
                <c:pt idx="22007">
                  <c:v>17.428332999999991</c:v>
                </c:pt>
                <c:pt idx="22008">
                  <c:v>19.623332999999995</c:v>
                </c:pt>
                <c:pt idx="22009">
                  <c:v>20.329999999999995</c:v>
                </c:pt>
                <c:pt idx="22010">
                  <c:v>18.033332999999995</c:v>
                </c:pt>
                <c:pt idx="22011">
                  <c:v>16.835000000000001</c:v>
                </c:pt>
                <c:pt idx="22012">
                  <c:v>13.933333000000001</c:v>
                </c:pt>
                <c:pt idx="22013">
                  <c:v>12.109167000000001</c:v>
                </c:pt>
                <c:pt idx="22014">
                  <c:v>11.551667</c:v>
                </c:pt>
                <c:pt idx="22015">
                  <c:v>13.39</c:v>
                </c:pt>
                <c:pt idx="22016">
                  <c:v>14.4475</c:v>
                </c:pt>
                <c:pt idx="22017">
                  <c:v>11.805000000000001</c:v>
                </c:pt>
                <c:pt idx="22018">
                  <c:v>6.1008332999999988</c:v>
                </c:pt>
                <c:pt idx="22019">
                  <c:v>6.1733333000000004</c:v>
                </c:pt>
                <c:pt idx="22020">
                  <c:v>10.425000000000002</c:v>
                </c:pt>
                <c:pt idx="22021">
                  <c:v>7.3224999999999989</c:v>
                </c:pt>
                <c:pt idx="22022">
                  <c:v>3.6583333000000002</c:v>
                </c:pt>
                <c:pt idx="22023">
                  <c:v>5.1833333000000001</c:v>
                </c:pt>
                <c:pt idx="22024">
                  <c:v>4.2074999999999996</c:v>
                </c:pt>
                <c:pt idx="22025">
                  <c:v>5.6474999999999991</c:v>
                </c:pt>
                <c:pt idx="22026">
                  <c:v>10.726667000000001</c:v>
                </c:pt>
                <c:pt idx="22027">
                  <c:v>17.011666999999999</c:v>
                </c:pt>
                <c:pt idx="22028">
                  <c:v>18.385833000000002</c:v>
                </c:pt>
                <c:pt idx="22029">
                  <c:v>21.992499999999996</c:v>
                </c:pt>
                <c:pt idx="22030">
                  <c:v>16.338332999999995</c:v>
                </c:pt>
                <c:pt idx="22031">
                  <c:v>10.317500000000003</c:v>
                </c:pt>
                <c:pt idx="22032">
                  <c:v>7.9674999999999994</c:v>
                </c:pt>
                <c:pt idx="22033">
                  <c:v>6.6966666999999998</c:v>
                </c:pt>
                <c:pt idx="22034">
                  <c:v>5.6749999999999989</c:v>
                </c:pt>
                <c:pt idx="22035">
                  <c:v>4.5666666999999999</c:v>
                </c:pt>
                <c:pt idx="22036">
                  <c:v>3.1708333</c:v>
                </c:pt>
                <c:pt idx="22037">
                  <c:v>2.8424999999999994</c:v>
                </c:pt>
                <c:pt idx="22038">
                  <c:v>2.8141666999999995</c:v>
                </c:pt>
                <c:pt idx="22039">
                  <c:v>1.9008332999999997</c:v>
                </c:pt>
                <c:pt idx="22040">
                  <c:v>2.7641667000000005</c:v>
                </c:pt>
                <c:pt idx="22041">
                  <c:v>3.75</c:v>
                </c:pt>
                <c:pt idx="22042">
                  <c:v>4.1574999999999989</c:v>
                </c:pt>
                <c:pt idx="22043">
                  <c:v>4.4883332999999999</c:v>
                </c:pt>
                <c:pt idx="22044">
                  <c:v>3.5858333</c:v>
                </c:pt>
                <c:pt idx="22045">
                  <c:v>2.5508332999999999</c:v>
                </c:pt>
                <c:pt idx="22046">
                  <c:v>0.9375</c:v>
                </c:pt>
                <c:pt idx="22047">
                  <c:v>6.25E-2</c:v>
                </c:pt>
                <c:pt idx="22048">
                  <c:v>-0.20583333000000004</c:v>
                </c:pt>
                <c:pt idx="22049">
                  <c:v>1.155</c:v>
                </c:pt>
                <c:pt idx="22050">
                  <c:v>2.5616667</c:v>
                </c:pt>
                <c:pt idx="22051">
                  <c:v>5.363333299999999</c:v>
                </c:pt>
                <c:pt idx="22052">
                  <c:v>8.0308333000000012</c:v>
                </c:pt>
                <c:pt idx="22053">
                  <c:v>8.988333299999999</c:v>
                </c:pt>
                <c:pt idx="22054">
                  <c:v>10.529167000000001</c:v>
                </c:pt>
                <c:pt idx="22055">
                  <c:v>9.0208333000000014</c:v>
                </c:pt>
                <c:pt idx="22056">
                  <c:v>9.8033333000000002</c:v>
                </c:pt>
                <c:pt idx="22057">
                  <c:v>8.1483332999999991</c:v>
                </c:pt>
                <c:pt idx="22058">
                  <c:v>8.2650000000000006</c:v>
                </c:pt>
                <c:pt idx="22059">
                  <c:v>4.4141667</c:v>
                </c:pt>
                <c:pt idx="22060">
                  <c:v>3.2774999999999999</c:v>
                </c:pt>
                <c:pt idx="22061">
                  <c:v>2.8899999999999997</c:v>
                </c:pt>
                <c:pt idx="22062">
                  <c:v>0.59</c:v>
                </c:pt>
                <c:pt idx="22063">
                  <c:v>0.93500000000000005</c:v>
                </c:pt>
                <c:pt idx="22064">
                  <c:v>1.6658332999999999</c:v>
                </c:pt>
                <c:pt idx="22065">
                  <c:v>2.5049999999999999</c:v>
                </c:pt>
                <c:pt idx="22066">
                  <c:v>3.165</c:v>
                </c:pt>
                <c:pt idx="22067">
                  <c:v>2.3499999999999996</c:v>
                </c:pt>
                <c:pt idx="22068">
                  <c:v>4.4824999999999999</c:v>
                </c:pt>
                <c:pt idx="22069">
                  <c:v>8.4725000000000019</c:v>
                </c:pt>
                <c:pt idx="22070">
                  <c:v>8.3475000000000001</c:v>
                </c:pt>
                <c:pt idx="22071">
                  <c:v>7.415</c:v>
                </c:pt>
                <c:pt idx="22072">
                  <c:v>6.3566666999999999</c:v>
                </c:pt>
                <c:pt idx="22073">
                  <c:v>3.3774999999999995</c:v>
                </c:pt>
                <c:pt idx="22074">
                  <c:v>3.7758332999999999</c:v>
                </c:pt>
                <c:pt idx="22075">
                  <c:v>7.8541666999999995</c:v>
                </c:pt>
                <c:pt idx="22076">
                  <c:v>8.4500000000000011</c:v>
                </c:pt>
                <c:pt idx="22077">
                  <c:v>9.2233332999999984</c:v>
                </c:pt>
                <c:pt idx="22078">
                  <c:v>10.138332999999999</c:v>
                </c:pt>
                <c:pt idx="22079">
                  <c:v>11.536667</c:v>
                </c:pt>
                <c:pt idx="22081">
                  <c:v>6.5833332999999996</c:v>
                </c:pt>
                <c:pt idx="22082">
                  <c:v>1.9514285999999998</c:v>
                </c:pt>
                <c:pt idx="22083">
                  <c:v>0.42166667000000008</c:v>
                </c:pt>
                <c:pt idx="22084">
                  <c:v>2.7008333000000002</c:v>
                </c:pt>
                <c:pt idx="22085">
                  <c:v>9.5666667000000007</c:v>
                </c:pt>
                <c:pt idx="22086">
                  <c:v>10.410833</c:v>
                </c:pt>
                <c:pt idx="22087">
                  <c:v>8.0591667000000005</c:v>
                </c:pt>
                <c:pt idx="22088">
                  <c:v>10.188332999999998</c:v>
                </c:pt>
                <c:pt idx="22089">
                  <c:v>9.2683332999999983</c:v>
                </c:pt>
                <c:pt idx="22090">
                  <c:v>6.2108333</c:v>
                </c:pt>
                <c:pt idx="22091">
                  <c:v>2.4175</c:v>
                </c:pt>
                <c:pt idx="22092">
                  <c:v>3.4924999999999997</c:v>
                </c:pt>
                <c:pt idx="22093">
                  <c:v>2.4099999999999997</c:v>
                </c:pt>
                <c:pt idx="22094">
                  <c:v>0.40666667000000006</c:v>
                </c:pt>
                <c:pt idx="22095">
                  <c:v>6.6666667000000006E-3</c:v>
                </c:pt>
                <c:pt idx="22096">
                  <c:v>2.02</c:v>
                </c:pt>
                <c:pt idx="22097">
                  <c:v>2.7133333000000004</c:v>
                </c:pt>
                <c:pt idx="22098">
                  <c:v>5.6866667000000009</c:v>
                </c:pt>
                <c:pt idx="22099">
                  <c:v>7.7</c:v>
                </c:pt>
                <c:pt idx="22100">
                  <c:v>10.914167000000001</c:v>
                </c:pt>
                <c:pt idx="22101">
                  <c:v>12.234166999999999</c:v>
                </c:pt>
                <c:pt idx="22102">
                  <c:v>13.6</c:v>
                </c:pt>
                <c:pt idx="22103">
                  <c:v>15.074167000000001</c:v>
                </c:pt>
                <c:pt idx="22104">
                  <c:v>11.651667</c:v>
                </c:pt>
                <c:pt idx="22105">
                  <c:v>6.51</c:v>
                </c:pt>
                <c:pt idx="22195">
                  <c:v>0</c:v>
                </c:pt>
                <c:pt idx="22316">
                  <c:v>2.948</c:v>
                </c:pt>
                <c:pt idx="22317">
                  <c:v>7.9058333000000003</c:v>
                </c:pt>
                <c:pt idx="22318">
                  <c:v>10.038332999999998</c:v>
                </c:pt>
                <c:pt idx="22319">
                  <c:v>10.49</c:v>
                </c:pt>
                <c:pt idx="22320">
                  <c:v>11.741666999999998</c:v>
                </c:pt>
                <c:pt idx="22321">
                  <c:v>10.871667</c:v>
                </c:pt>
                <c:pt idx="22322">
                  <c:v>11.022500000000003</c:v>
                </c:pt>
                <c:pt idx="22323">
                  <c:v>12.775833</c:v>
                </c:pt>
                <c:pt idx="22324">
                  <c:v>14.446667</c:v>
                </c:pt>
                <c:pt idx="22325">
                  <c:v>20.280832999999998</c:v>
                </c:pt>
                <c:pt idx="22326">
                  <c:v>14.609167000000001</c:v>
                </c:pt>
                <c:pt idx="22327">
                  <c:v>9.2341666999999994</c:v>
                </c:pt>
                <c:pt idx="22328">
                  <c:v>6.7233333000000002</c:v>
                </c:pt>
                <c:pt idx="22329">
                  <c:v>6.0808333000000001</c:v>
                </c:pt>
                <c:pt idx="22330">
                  <c:v>5.0074999999999994</c:v>
                </c:pt>
                <c:pt idx="22331">
                  <c:v>3.9583333000000001</c:v>
                </c:pt>
                <c:pt idx="22332">
                  <c:v>1.6266666999999997</c:v>
                </c:pt>
                <c:pt idx="22333">
                  <c:v>-0.58249999999999991</c:v>
                </c:pt>
                <c:pt idx="22334">
                  <c:v>1.6875</c:v>
                </c:pt>
                <c:pt idx="22335">
                  <c:v>5.1433333000000001</c:v>
                </c:pt>
                <c:pt idx="22336">
                  <c:v>3.6858333000000001</c:v>
                </c:pt>
                <c:pt idx="22337">
                  <c:v>6.027499999999999</c:v>
                </c:pt>
                <c:pt idx="22338">
                  <c:v>7.1058332999999987</c:v>
                </c:pt>
                <c:pt idx="22339">
                  <c:v>10.425000000000002</c:v>
                </c:pt>
                <c:pt idx="22340">
                  <c:v>12.895833000000001</c:v>
                </c:pt>
                <c:pt idx="22341">
                  <c:v>13.33</c:v>
                </c:pt>
                <c:pt idx="22342">
                  <c:v>14.480833000000002</c:v>
                </c:pt>
                <c:pt idx="22343">
                  <c:v>15.387500000000003</c:v>
                </c:pt>
                <c:pt idx="22344">
                  <c:v>14.408333000000001</c:v>
                </c:pt>
                <c:pt idx="22345">
                  <c:v>12.669167</c:v>
                </c:pt>
                <c:pt idx="22346">
                  <c:v>11.935</c:v>
                </c:pt>
                <c:pt idx="22347">
                  <c:v>11.833333</c:v>
                </c:pt>
                <c:pt idx="22348">
                  <c:v>8.5</c:v>
                </c:pt>
                <c:pt idx="22349">
                  <c:v>8.5566667000000027</c:v>
                </c:pt>
                <c:pt idx="22350">
                  <c:v>5.9474999999999998</c:v>
                </c:pt>
                <c:pt idx="22351">
                  <c:v>4.0616667000000009</c:v>
                </c:pt>
                <c:pt idx="22352">
                  <c:v>3.7983333000000004</c:v>
                </c:pt>
                <c:pt idx="22353">
                  <c:v>3.3458332999999998</c:v>
                </c:pt>
                <c:pt idx="22354">
                  <c:v>2.8833333000000003</c:v>
                </c:pt>
                <c:pt idx="22355">
                  <c:v>2.92</c:v>
                </c:pt>
                <c:pt idx="22356">
                  <c:v>5.6508332999999995</c:v>
                </c:pt>
                <c:pt idx="22357">
                  <c:v>7.0924999999999994</c:v>
                </c:pt>
                <c:pt idx="22358">
                  <c:v>4.9375</c:v>
                </c:pt>
                <c:pt idx="22359">
                  <c:v>1.3125</c:v>
                </c:pt>
                <c:pt idx="22360">
                  <c:v>1.3966666999999997</c:v>
                </c:pt>
                <c:pt idx="22361">
                  <c:v>4.2174999999999994</c:v>
                </c:pt>
                <c:pt idx="22362">
                  <c:v>7.1424999999999992</c:v>
                </c:pt>
                <c:pt idx="22363">
                  <c:v>11.895833000000001</c:v>
                </c:pt>
                <c:pt idx="22364">
                  <c:v>13.407500000000002</c:v>
                </c:pt>
                <c:pt idx="22365">
                  <c:v>13.219167000000001</c:v>
                </c:pt>
                <c:pt idx="22366">
                  <c:v>13.798332999999998</c:v>
                </c:pt>
                <c:pt idx="22367">
                  <c:v>15.961667</c:v>
                </c:pt>
                <c:pt idx="22368">
                  <c:v>14.391667</c:v>
                </c:pt>
                <c:pt idx="22369">
                  <c:v>13.353333000000003</c:v>
                </c:pt>
                <c:pt idx="22370">
                  <c:v>13.118332999999998</c:v>
                </c:pt>
                <c:pt idx="22371">
                  <c:v>11.285</c:v>
                </c:pt>
                <c:pt idx="22372">
                  <c:v>12.832500000000001</c:v>
                </c:pt>
                <c:pt idx="22373">
                  <c:v>7.5533333000000002</c:v>
                </c:pt>
                <c:pt idx="22374">
                  <c:v>7.1841666999999987</c:v>
                </c:pt>
                <c:pt idx="22375">
                  <c:v>8.2791667000000011</c:v>
                </c:pt>
                <c:pt idx="22376">
                  <c:v>5.0474999999999994</c:v>
                </c:pt>
                <c:pt idx="22377">
                  <c:v>5.5691667000000002</c:v>
                </c:pt>
                <c:pt idx="22378">
                  <c:v>6.1549999999999994</c:v>
                </c:pt>
                <c:pt idx="22379">
                  <c:v>4.9433332999999999</c:v>
                </c:pt>
                <c:pt idx="22380">
                  <c:v>2.1441667000000004</c:v>
                </c:pt>
                <c:pt idx="22381">
                  <c:v>2.6683333000000005</c:v>
                </c:pt>
                <c:pt idx="22382">
                  <c:v>4.2083332999999996</c:v>
                </c:pt>
                <c:pt idx="22383">
                  <c:v>3.3616666999999993</c:v>
                </c:pt>
                <c:pt idx="22384">
                  <c:v>0.81916666999999987</c:v>
                </c:pt>
                <c:pt idx="22385">
                  <c:v>3.5874999999999999</c:v>
                </c:pt>
                <c:pt idx="22386">
                  <c:v>6.0774999999999997</c:v>
                </c:pt>
                <c:pt idx="22387">
                  <c:v>9.2566667000000002</c:v>
                </c:pt>
                <c:pt idx="22388">
                  <c:v>10.976667000000003</c:v>
                </c:pt>
                <c:pt idx="22389">
                  <c:v>12.794166999999998</c:v>
                </c:pt>
                <c:pt idx="22390">
                  <c:v>14.580833</c:v>
                </c:pt>
                <c:pt idx="22391">
                  <c:v>16.583332999999996</c:v>
                </c:pt>
                <c:pt idx="22392">
                  <c:v>15.250833</c:v>
                </c:pt>
                <c:pt idx="22393">
                  <c:v>12.092500000000003</c:v>
                </c:pt>
                <c:pt idx="22394">
                  <c:v>14.75</c:v>
                </c:pt>
                <c:pt idx="22395">
                  <c:v>11.526667</c:v>
                </c:pt>
                <c:pt idx="22396">
                  <c:v>8.3575000000000053</c:v>
                </c:pt>
                <c:pt idx="22397">
                  <c:v>8.2349999999999994</c:v>
                </c:pt>
                <c:pt idx="22398">
                  <c:v>6.3541666999999995</c:v>
                </c:pt>
                <c:pt idx="22399">
                  <c:v>3.9416666999999994</c:v>
                </c:pt>
                <c:pt idx="22400">
                  <c:v>4.2666667000000009</c:v>
                </c:pt>
                <c:pt idx="22401">
                  <c:v>1.7408332999999998</c:v>
                </c:pt>
                <c:pt idx="22402">
                  <c:v>1.0133332999999998</c:v>
                </c:pt>
                <c:pt idx="22403">
                  <c:v>0.90749999999999997</c:v>
                </c:pt>
                <c:pt idx="22404">
                  <c:v>0.96500000000000008</c:v>
                </c:pt>
                <c:pt idx="22405">
                  <c:v>0.96666666999999984</c:v>
                </c:pt>
                <c:pt idx="22406">
                  <c:v>1.9341667</c:v>
                </c:pt>
                <c:pt idx="22407">
                  <c:v>0.66416666999999996</c:v>
                </c:pt>
                <c:pt idx="22408">
                  <c:v>0.29583333000000001</c:v>
                </c:pt>
                <c:pt idx="22409">
                  <c:v>4.6024999999999991</c:v>
                </c:pt>
                <c:pt idx="22410">
                  <c:v>7.8708333000000001</c:v>
                </c:pt>
                <c:pt idx="22411">
                  <c:v>6.4833333000000009</c:v>
                </c:pt>
                <c:pt idx="22412">
                  <c:v>7.7833332999999998</c:v>
                </c:pt>
                <c:pt idx="22413">
                  <c:v>10.005000000000003</c:v>
                </c:pt>
                <c:pt idx="22414">
                  <c:v>9.922500000000003</c:v>
                </c:pt>
                <c:pt idx="22415">
                  <c:v>10.226667000000001</c:v>
                </c:pt>
                <c:pt idx="22416">
                  <c:v>7.21</c:v>
                </c:pt>
                <c:pt idx="22417">
                  <c:v>8.5758333000000029</c:v>
                </c:pt>
                <c:pt idx="22418">
                  <c:v>18.197500000000005</c:v>
                </c:pt>
                <c:pt idx="22419">
                  <c:v>22.692499999999995</c:v>
                </c:pt>
                <c:pt idx="22420">
                  <c:v>22.14</c:v>
                </c:pt>
                <c:pt idx="22421">
                  <c:v>8.6116666999999989</c:v>
                </c:pt>
                <c:pt idx="22422">
                  <c:v>5.2291667000000004</c:v>
                </c:pt>
                <c:pt idx="22423">
                  <c:v>8.6858333000000005</c:v>
                </c:pt>
                <c:pt idx="22424">
                  <c:v>8.254166699999999</c:v>
                </c:pt>
                <c:pt idx="22425">
                  <c:v>7.7866667000000005</c:v>
                </c:pt>
                <c:pt idx="22426">
                  <c:v>7.7024999999999997</c:v>
                </c:pt>
                <c:pt idx="22427">
                  <c:v>6.544166699999999</c:v>
                </c:pt>
                <c:pt idx="22428">
                  <c:v>5.0691667000000002</c:v>
                </c:pt>
                <c:pt idx="22429">
                  <c:v>3.4566666999999995</c:v>
                </c:pt>
                <c:pt idx="22430">
                  <c:v>3.7691667000000004</c:v>
                </c:pt>
                <c:pt idx="22431">
                  <c:v>3.4124999999999996</c:v>
                </c:pt>
                <c:pt idx="22432">
                  <c:v>2.68</c:v>
                </c:pt>
                <c:pt idx="22433">
                  <c:v>6.9716667000000019</c:v>
                </c:pt>
                <c:pt idx="22434">
                  <c:v>8.9466667000000015</c:v>
                </c:pt>
                <c:pt idx="22435">
                  <c:v>9.9850000000000012</c:v>
                </c:pt>
                <c:pt idx="22436">
                  <c:v>13.819167</c:v>
                </c:pt>
                <c:pt idx="22437">
                  <c:v>16.093332999999998</c:v>
                </c:pt>
                <c:pt idx="22438">
                  <c:v>11.995714000000001</c:v>
                </c:pt>
                <c:pt idx="22439">
                  <c:v>12.483333</c:v>
                </c:pt>
                <c:pt idx="22440">
                  <c:v>13.619167000000001</c:v>
                </c:pt>
                <c:pt idx="22441">
                  <c:v>11.736667000000001</c:v>
                </c:pt>
                <c:pt idx="22442">
                  <c:v>11.706667000000001</c:v>
                </c:pt>
                <c:pt idx="22443">
                  <c:v>8.0225000000000026</c:v>
                </c:pt>
                <c:pt idx="22444">
                  <c:v>6.8683332999999989</c:v>
                </c:pt>
                <c:pt idx="22445">
                  <c:v>7.4533332999999997</c:v>
                </c:pt>
                <c:pt idx="22446">
                  <c:v>6.9341666999999996</c:v>
                </c:pt>
                <c:pt idx="22447">
                  <c:v>6.2058333000000001</c:v>
                </c:pt>
                <c:pt idx="22448">
                  <c:v>5.8366667000000012</c:v>
                </c:pt>
                <c:pt idx="22449">
                  <c:v>5.67</c:v>
                </c:pt>
                <c:pt idx="22450">
                  <c:v>4.693333299999999</c:v>
                </c:pt>
                <c:pt idx="22451">
                  <c:v>4.8716667000000005</c:v>
                </c:pt>
                <c:pt idx="22452">
                  <c:v>4.0233333</c:v>
                </c:pt>
                <c:pt idx="22453">
                  <c:v>3.7675000000000005</c:v>
                </c:pt>
                <c:pt idx="22454">
                  <c:v>2.3266666999999996</c:v>
                </c:pt>
                <c:pt idx="22455">
                  <c:v>1.5108332999999998</c:v>
                </c:pt>
                <c:pt idx="22456">
                  <c:v>0.61416667000000003</c:v>
                </c:pt>
                <c:pt idx="22457">
                  <c:v>1.2174999999999998</c:v>
                </c:pt>
                <c:pt idx="22458">
                  <c:v>2.5533333000000002</c:v>
                </c:pt>
                <c:pt idx="22459">
                  <c:v>4.335</c:v>
                </c:pt>
                <c:pt idx="22460">
                  <c:v>6.9966667000000005</c:v>
                </c:pt>
                <c:pt idx="22461">
                  <c:v>7.8649999999999993</c:v>
                </c:pt>
                <c:pt idx="22462">
                  <c:v>9.25</c:v>
                </c:pt>
                <c:pt idx="22463">
                  <c:v>11.229166999999999</c:v>
                </c:pt>
                <c:pt idx="22464">
                  <c:v>14.0875</c:v>
                </c:pt>
                <c:pt idx="22465">
                  <c:v>10.9175</c:v>
                </c:pt>
                <c:pt idx="22466">
                  <c:v>9.568333299999999</c:v>
                </c:pt>
                <c:pt idx="22467">
                  <c:v>6.8791666999999999</c:v>
                </c:pt>
                <c:pt idx="22468">
                  <c:v>5.181666700000001</c:v>
                </c:pt>
                <c:pt idx="22469">
                  <c:v>5.1658332999999992</c:v>
                </c:pt>
                <c:pt idx="22470">
                  <c:v>5.9574999999999996</c:v>
                </c:pt>
                <c:pt idx="22471">
                  <c:v>2.3708332999999997</c:v>
                </c:pt>
                <c:pt idx="22472">
                  <c:v>2.7883333000000006</c:v>
                </c:pt>
                <c:pt idx="22473">
                  <c:v>9.146666699999999</c:v>
                </c:pt>
                <c:pt idx="22474">
                  <c:v>7.3316667000000013</c:v>
                </c:pt>
                <c:pt idx="22475">
                  <c:v>5.2591666999999998</c:v>
                </c:pt>
                <c:pt idx="22476">
                  <c:v>3.1633333000000006</c:v>
                </c:pt>
                <c:pt idx="22477">
                  <c:v>4.1749999999999989</c:v>
                </c:pt>
                <c:pt idx="22478">
                  <c:v>5.8816667000000011</c:v>
                </c:pt>
                <c:pt idx="22479">
                  <c:v>5.693333299999999</c:v>
                </c:pt>
                <c:pt idx="22480">
                  <c:v>6.3583333</c:v>
                </c:pt>
                <c:pt idx="22481">
                  <c:v>6.0474999999999994</c:v>
                </c:pt>
                <c:pt idx="22482">
                  <c:v>6.9366667000000017</c:v>
                </c:pt>
                <c:pt idx="22483">
                  <c:v>5.7166667000000011</c:v>
                </c:pt>
                <c:pt idx="22484">
                  <c:v>6.2958333</c:v>
                </c:pt>
                <c:pt idx="22485">
                  <c:v>7.3824999999999994</c:v>
                </c:pt>
                <c:pt idx="22486">
                  <c:v>10.501667000000001</c:v>
                </c:pt>
                <c:pt idx="22487">
                  <c:v>13.326667</c:v>
                </c:pt>
                <c:pt idx="22488">
                  <c:v>7.9274999999999993</c:v>
                </c:pt>
                <c:pt idx="22489">
                  <c:v>6.4383333000000009</c:v>
                </c:pt>
                <c:pt idx="22490">
                  <c:v>5.6716667000000012</c:v>
                </c:pt>
                <c:pt idx="22491">
                  <c:v>7.2783332999999999</c:v>
                </c:pt>
                <c:pt idx="22492">
                  <c:v>8.2416666999999997</c:v>
                </c:pt>
                <c:pt idx="22493">
                  <c:v>7.8549999999999995</c:v>
                </c:pt>
                <c:pt idx="22494">
                  <c:v>6.6391666999999996</c:v>
                </c:pt>
                <c:pt idx="22495">
                  <c:v>14.897500000000003</c:v>
                </c:pt>
                <c:pt idx="22496">
                  <c:v>12.595833000000002</c:v>
                </c:pt>
                <c:pt idx="22497">
                  <c:v>3.1124999999999994</c:v>
                </c:pt>
                <c:pt idx="22498">
                  <c:v>0.84333332999999988</c:v>
                </c:pt>
                <c:pt idx="22499">
                  <c:v>1.0358332999999997</c:v>
                </c:pt>
                <c:pt idx="22500">
                  <c:v>-0.33500000000000008</c:v>
                </c:pt>
                <c:pt idx="22501">
                  <c:v>0.30833333000000002</c:v>
                </c:pt>
                <c:pt idx="22502">
                  <c:v>0.505</c:v>
                </c:pt>
                <c:pt idx="22503">
                  <c:v>0.49583333000000002</c:v>
                </c:pt>
                <c:pt idx="22504">
                  <c:v>0.80249999999999999</c:v>
                </c:pt>
                <c:pt idx="22505">
                  <c:v>1.5708332999999999</c:v>
                </c:pt>
                <c:pt idx="22506">
                  <c:v>4.3433333000000003</c:v>
                </c:pt>
                <c:pt idx="22507">
                  <c:v>5.0333332999999998</c:v>
                </c:pt>
                <c:pt idx="22508">
                  <c:v>8.9816667000000034</c:v>
                </c:pt>
                <c:pt idx="22509">
                  <c:v>12.166667</c:v>
                </c:pt>
                <c:pt idx="22510">
                  <c:v>10.426667</c:v>
                </c:pt>
                <c:pt idx="22511">
                  <c:v>11.928332999999999</c:v>
                </c:pt>
                <c:pt idx="22512">
                  <c:v>10.998333000000001</c:v>
                </c:pt>
                <c:pt idx="22513">
                  <c:v>10.084167000000001</c:v>
                </c:pt>
                <c:pt idx="22514">
                  <c:v>4.8149999999999995</c:v>
                </c:pt>
                <c:pt idx="22515">
                  <c:v>6.7258332999999988</c:v>
                </c:pt>
                <c:pt idx="22516">
                  <c:v>6.1583332999999989</c:v>
                </c:pt>
                <c:pt idx="22517">
                  <c:v>5.8458332999999989</c:v>
                </c:pt>
                <c:pt idx="22518">
                  <c:v>3.0958332999999998</c:v>
                </c:pt>
                <c:pt idx="22519">
                  <c:v>2.0299999999999998</c:v>
                </c:pt>
                <c:pt idx="22520">
                  <c:v>2.4524999999999997</c:v>
                </c:pt>
                <c:pt idx="22521">
                  <c:v>1.7874999999999999</c:v>
                </c:pt>
                <c:pt idx="22522">
                  <c:v>1.9041667</c:v>
                </c:pt>
                <c:pt idx="22523">
                  <c:v>1.9791666999999997</c:v>
                </c:pt>
                <c:pt idx="22524">
                  <c:v>2.4333333000000001</c:v>
                </c:pt>
                <c:pt idx="22525">
                  <c:v>2.5775000000000001</c:v>
                </c:pt>
                <c:pt idx="22526">
                  <c:v>1.9983333000000001</c:v>
                </c:pt>
                <c:pt idx="22527">
                  <c:v>2.2358332999999999</c:v>
                </c:pt>
                <c:pt idx="22528">
                  <c:v>2.1524999999999994</c:v>
                </c:pt>
                <c:pt idx="22529">
                  <c:v>1.5974999999999997</c:v>
                </c:pt>
                <c:pt idx="22530">
                  <c:v>2.8774999999999995</c:v>
                </c:pt>
                <c:pt idx="22531">
                  <c:v>5.130833299999999</c:v>
                </c:pt>
                <c:pt idx="22532">
                  <c:v>6.7208332999999989</c:v>
                </c:pt>
                <c:pt idx="22533">
                  <c:v>8.1708333</c:v>
                </c:pt>
                <c:pt idx="22534">
                  <c:v>9.2258333000000015</c:v>
                </c:pt>
                <c:pt idx="22535">
                  <c:v>11.38</c:v>
                </c:pt>
                <c:pt idx="22536">
                  <c:v>15.158333000000001</c:v>
                </c:pt>
                <c:pt idx="22537">
                  <c:v>21.810000000000002</c:v>
                </c:pt>
                <c:pt idx="22538">
                  <c:v>16.030833000000001</c:v>
                </c:pt>
                <c:pt idx="22539">
                  <c:v>15.343333000000001</c:v>
                </c:pt>
                <c:pt idx="22540">
                  <c:v>16.253332999999998</c:v>
                </c:pt>
                <c:pt idx="22541">
                  <c:v>17.4175</c:v>
                </c:pt>
                <c:pt idx="22542">
                  <c:v>16.929167</c:v>
                </c:pt>
                <c:pt idx="22543">
                  <c:v>14.919167</c:v>
                </c:pt>
                <c:pt idx="22544">
                  <c:v>9.65</c:v>
                </c:pt>
                <c:pt idx="22545">
                  <c:v>13.410833</c:v>
                </c:pt>
                <c:pt idx="22546">
                  <c:v>14.990833</c:v>
                </c:pt>
                <c:pt idx="22547">
                  <c:v>14.064167000000001</c:v>
                </c:pt>
                <c:pt idx="22548">
                  <c:v>15.1</c:v>
                </c:pt>
                <c:pt idx="22549">
                  <c:v>12.080833</c:v>
                </c:pt>
                <c:pt idx="22550">
                  <c:v>7.2191666999999997</c:v>
                </c:pt>
                <c:pt idx="22551">
                  <c:v>2.1858333000000001</c:v>
                </c:pt>
                <c:pt idx="22552">
                  <c:v>4.2408333000000002</c:v>
                </c:pt>
                <c:pt idx="22553">
                  <c:v>11.531667000000001</c:v>
                </c:pt>
                <c:pt idx="22554">
                  <c:v>11.165000000000001</c:v>
                </c:pt>
                <c:pt idx="22555">
                  <c:v>11.880833000000003</c:v>
                </c:pt>
                <c:pt idx="22556">
                  <c:v>11.184166999999999</c:v>
                </c:pt>
                <c:pt idx="22557">
                  <c:v>10.955833000000002</c:v>
                </c:pt>
                <c:pt idx="22558">
                  <c:v>11.421667000000001</c:v>
                </c:pt>
                <c:pt idx="22559">
                  <c:v>11.963333</c:v>
                </c:pt>
                <c:pt idx="22560">
                  <c:v>10.445833</c:v>
                </c:pt>
                <c:pt idx="22561">
                  <c:v>10.759167</c:v>
                </c:pt>
                <c:pt idx="22562">
                  <c:v>4.04</c:v>
                </c:pt>
                <c:pt idx="22563">
                  <c:v>6.98</c:v>
                </c:pt>
                <c:pt idx="22564">
                  <c:v>3.5191667</c:v>
                </c:pt>
                <c:pt idx="22565">
                  <c:v>10.498333000000001</c:v>
                </c:pt>
                <c:pt idx="22566">
                  <c:v>5.9424999999999999</c:v>
                </c:pt>
                <c:pt idx="22567">
                  <c:v>7.7191666999999997</c:v>
                </c:pt>
                <c:pt idx="22568">
                  <c:v>7.2191666999999997</c:v>
                </c:pt>
                <c:pt idx="22569">
                  <c:v>4.5391667000000009</c:v>
                </c:pt>
                <c:pt idx="22570">
                  <c:v>1.875</c:v>
                </c:pt>
                <c:pt idx="22571">
                  <c:v>2.1566666999999997</c:v>
                </c:pt>
                <c:pt idx="22572">
                  <c:v>4.5391667000000009</c:v>
                </c:pt>
                <c:pt idx="22573">
                  <c:v>1.925</c:v>
                </c:pt>
                <c:pt idx="22574">
                  <c:v>-0.3625000000000001</c:v>
                </c:pt>
                <c:pt idx="22575">
                  <c:v>0.97916667000000002</c:v>
                </c:pt>
                <c:pt idx="22576">
                  <c:v>1.1283333</c:v>
                </c:pt>
                <c:pt idx="22577">
                  <c:v>3.1141667000000002</c:v>
                </c:pt>
                <c:pt idx="22578">
                  <c:v>8.1266667000000012</c:v>
                </c:pt>
                <c:pt idx="22579">
                  <c:v>10.42</c:v>
                </c:pt>
                <c:pt idx="22580">
                  <c:v>10.013333000000001</c:v>
                </c:pt>
                <c:pt idx="22581">
                  <c:v>12.562500000000002</c:v>
                </c:pt>
                <c:pt idx="22582">
                  <c:v>13.976667000000003</c:v>
                </c:pt>
                <c:pt idx="22583">
                  <c:v>15.637500000000001</c:v>
                </c:pt>
                <c:pt idx="22584">
                  <c:v>13.016667</c:v>
                </c:pt>
                <c:pt idx="22585">
                  <c:v>7.7033332999999997</c:v>
                </c:pt>
                <c:pt idx="22586">
                  <c:v>8.2133332999999986</c:v>
                </c:pt>
                <c:pt idx="22587">
                  <c:v>4.0733332999999998</c:v>
                </c:pt>
                <c:pt idx="22588">
                  <c:v>6.14</c:v>
                </c:pt>
                <c:pt idx="22589">
                  <c:v>6.9208333</c:v>
                </c:pt>
                <c:pt idx="22590">
                  <c:v>6.0983333000000002</c:v>
                </c:pt>
                <c:pt idx="22591">
                  <c:v>8.4908333000000002</c:v>
                </c:pt>
                <c:pt idx="22592">
                  <c:v>4.5316667000000006</c:v>
                </c:pt>
                <c:pt idx="22593">
                  <c:v>3.4524999999999997</c:v>
                </c:pt>
                <c:pt idx="22594">
                  <c:v>3.7800000000000002</c:v>
                </c:pt>
                <c:pt idx="22595">
                  <c:v>3.7383333000000003</c:v>
                </c:pt>
                <c:pt idx="22596">
                  <c:v>2.2366666999999993</c:v>
                </c:pt>
                <c:pt idx="22597">
                  <c:v>3.1391667000000001</c:v>
                </c:pt>
                <c:pt idx="22598">
                  <c:v>1.4149999999999998</c:v>
                </c:pt>
                <c:pt idx="22599">
                  <c:v>3.1008333000000001</c:v>
                </c:pt>
                <c:pt idx="22600">
                  <c:v>4.1424999999999992</c:v>
                </c:pt>
                <c:pt idx="22601">
                  <c:v>6.9700000000000006</c:v>
                </c:pt>
                <c:pt idx="22602">
                  <c:v>8.1783332999999985</c:v>
                </c:pt>
                <c:pt idx="22603">
                  <c:v>8.619166700000001</c:v>
                </c:pt>
                <c:pt idx="22604">
                  <c:v>8.4625000000000021</c:v>
                </c:pt>
                <c:pt idx="22605">
                  <c:v>7.3758333</c:v>
                </c:pt>
                <c:pt idx="22606">
                  <c:v>6.8158332999999995</c:v>
                </c:pt>
                <c:pt idx="22607">
                  <c:v>6.4533332999999997</c:v>
                </c:pt>
                <c:pt idx="22608">
                  <c:v>3.7749999999999999</c:v>
                </c:pt>
                <c:pt idx="22609">
                  <c:v>5.9758332999999997</c:v>
                </c:pt>
                <c:pt idx="22610">
                  <c:v>11.031667000000001</c:v>
                </c:pt>
                <c:pt idx="22611">
                  <c:v>11.322500000000002</c:v>
                </c:pt>
                <c:pt idx="22612">
                  <c:v>10.97</c:v>
                </c:pt>
                <c:pt idx="22613">
                  <c:v>9.5241666999999985</c:v>
                </c:pt>
                <c:pt idx="22614">
                  <c:v>8.7308332999999987</c:v>
                </c:pt>
                <c:pt idx="22615">
                  <c:v>5.1091667000000003</c:v>
                </c:pt>
                <c:pt idx="22616">
                  <c:v>3</c:v>
                </c:pt>
                <c:pt idx="22617">
                  <c:v>2.4991667</c:v>
                </c:pt>
                <c:pt idx="22618">
                  <c:v>1.4741666999999998</c:v>
                </c:pt>
                <c:pt idx="22619">
                  <c:v>1.3358332999999998</c:v>
                </c:pt>
                <c:pt idx="22620">
                  <c:v>2.2566666999999994</c:v>
                </c:pt>
                <c:pt idx="22621">
                  <c:v>3.3316666999999995</c:v>
                </c:pt>
                <c:pt idx="22622">
                  <c:v>1.3574999999999997</c:v>
                </c:pt>
                <c:pt idx="22623">
                  <c:v>-0.16750000000000001</c:v>
                </c:pt>
                <c:pt idx="22624">
                  <c:v>1.2549999999999997</c:v>
                </c:pt>
                <c:pt idx="22625">
                  <c:v>1.9375</c:v>
                </c:pt>
                <c:pt idx="22626">
                  <c:v>3.1166666999999997</c:v>
                </c:pt>
                <c:pt idx="22627">
                  <c:v>7.4</c:v>
                </c:pt>
                <c:pt idx="22628">
                  <c:v>15.254167000000001</c:v>
                </c:pt>
                <c:pt idx="22629">
                  <c:v>26.09</c:v>
                </c:pt>
                <c:pt idx="22630">
                  <c:v>24.748332999999992</c:v>
                </c:pt>
                <c:pt idx="22631">
                  <c:v>22.699166999999999</c:v>
                </c:pt>
                <c:pt idx="22632">
                  <c:v>20.324999999999999</c:v>
                </c:pt>
                <c:pt idx="22633">
                  <c:v>28.093332999999998</c:v>
                </c:pt>
                <c:pt idx="22634">
                  <c:v>34.540833000000006</c:v>
                </c:pt>
                <c:pt idx="22635">
                  <c:v>27.666667</c:v>
                </c:pt>
                <c:pt idx="22636">
                  <c:v>18.760833000000002</c:v>
                </c:pt>
                <c:pt idx="22637">
                  <c:v>18.099167000000001</c:v>
                </c:pt>
                <c:pt idx="22638">
                  <c:v>17.107500000000005</c:v>
                </c:pt>
                <c:pt idx="22639">
                  <c:v>17.753332999999998</c:v>
                </c:pt>
                <c:pt idx="22640">
                  <c:v>12.925000000000002</c:v>
                </c:pt>
                <c:pt idx="22641">
                  <c:v>11.253333</c:v>
                </c:pt>
                <c:pt idx="22642">
                  <c:v>9.3133333</c:v>
                </c:pt>
                <c:pt idx="22643">
                  <c:v>7.9016667000000007</c:v>
                </c:pt>
                <c:pt idx="22644">
                  <c:v>10.679167</c:v>
                </c:pt>
                <c:pt idx="22645">
                  <c:v>8.4533333000000006</c:v>
                </c:pt>
                <c:pt idx="22646">
                  <c:v>8.5625000000000018</c:v>
                </c:pt>
                <c:pt idx="22647">
                  <c:v>11.209999999999999</c:v>
                </c:pt>
                <c:pt idx="22648">
                  <c:v>7.3141666999999995</c:v>
                </c:pt>
                <c:pt idx="22649">
                  <c:v>7.1374999999999993</c:v>
                </c:pt>
                <c:pt idx="22650">
                  <c:v>12.165000000000001</c:v>
                </c:pt>
                <c:pt idx="22651">
                  <c:v>22.663333000000002</c:v>
                </c:pt>
                <c:pt idx="22652">
                  <c:v>32.094167000000006</c:v>
                </c:pt>
                <c:pt idx="22653">
                  <c:v>32.053333000000002</c:v>
                </c:pt>
                <c:pt idx="22654">
                  <c:v>20.84375</c:v>
                </c:pt>
                <c:pt idx="22655">
                  <c:v>19.992499999999996</c:v>
                </c:pt>
                <c:pt idx="22656">
                  <c:v>17.353332999999996</c:v>
                </c:pt>
                <c:pt idx="22657">
                  <c:v>17.252499999999998</c:v>
                </c:pt>
                <c:pt idx="22658">
                  <c:v>17.376667000000001</c:v>
                </c:pt>
                <c:pt idx="22659">
                  <c:v>15.028332999999998</c:v>
                </c:pt>
                <c:pt idx="22660">
                  <c:v>9.5766667000000005</c:v>
                </c:pt>
                <c:pt idx="22661">
                  <c:v>13.090833</c:v>
                </c:pt>
                <c:pt idx="22662">
                  <c:v>12.430833</c:v>
                </c:pt>
                <c:pt idx="22663">
                  <c:v>9.3466667000000001</c:v>
                </c:pt>
                <c:pt idx="22664">
                  <c:v>7.9216667000000012</c:v>
                </c:pt>
                <c:pt idx="22665">
                  <c:v>9.2650000000000006</c:v>
                </c:pt>
                <c:pt idx="22666">
                  <c:v>10.2125</c:v>
                </c:pt>
                <c:pt idx="22667">
                  <c:v>11.115833</c:v>
                </c:pt>
                <c:pt idx="22668">
                  <c:v>10.98</c:v>
                </c:pt>
                <c:pt idx="22669">
                  <c:v>9.6333332999999985</c:v>
                </c:pt>
                <c:pt idx="22670">
                  <c:v>6.3741667</c:v>
                </c:pt>
                <c:pt idx="22671">
                  <c:v>0.45250000000000001</c:v>
                </c:pt>
                <c:pt idx="22672">
                  <c:v>2.1958332999999999</c:v>
                </c:pt>
                <c:pt idx="22673">
                  <c:v>5.8849999999999989</c:v>
                </c:pt>
                <c:pt idx="22674">
                  <c:v>8.3975000000000026</c:v>
                </c:pt>
                <c:pt idx="22675">
                  <c:v>10.774166999999998</c:v>
                </c:pt>
                <c:pt idx="22676">
                  <c:v>10.661667</c:v>
                </c:pt>
                <c:pt idx="22677">
                  <c:v>10.955833000000002</c:v>
                </c:pt>
                <c:pt idx="22678">
                  <c:v>11.186667</c:v>
                </c:pt>
                <c:pt idx="22679">
                  <c:v>12.804167</c:v>
                </c:pt>
                <c:pt idx="22680">
                  <c:v>12.5375</c:v>
                </c:pt>
                <c:pt idx="22681">
                  <c:v>12.4175</c:v>
                </c:pt>
                <c:pt idx="22682">
                  <c:v>9.0550000000000015</c:v>
                </c:pt>
                <c:pt idx="22683">
                  <c:v>7.0708333000000003</c:v>
                </c:pt>
                <c:pt idx="22684">
                  <c:v>7.1883333</c:v>
                </c:pt>
                <c:pt idx="22685">
                  <c:v>5.8333332999999996</c:v>
                </c:pt>
                <c:pt idx="22686">
                  <c:v>5.4224999999999994</c:v>
                </c:pt>
                <c:pt idx="22687">
                  <c:v>7.221666700000001</c:v>
                </c:pt>
                <c:pt idx="22688">
                  <c:v>7.4691666999999997</c:v>
                </c:pt>
                <c:pt idx="22689">
                  <c:v>7.7141666999999989</c:v>
                </c:pt>
                <c:pt idx="22690">
                  <c:v>10.509167</c:v>
                </c:pt>
                <c:pt idx="22691">
                  <c:v>9.7399999999999984</c:v>
                </c:pt>
                <c:pt idx="22692">
                  <c:v>7.6666667000000004</c:v>
                </c:pt>
                <c:pt idx="22693">
                  <c:v>9.6608333000000002</c:v>
                </c:pt>
                <c:pt idx="22694">
                  <c:v>9.8750000000000018</c:v>
                </c:pt>
                <c:pt idx="22695">
                  <c:v>9.4266667000000002</c:v>
                </c:pt>
                <c:pt idx="22696">
                  <c:v>10.009167</c:v>
                </c:pt>
                <c:pt idx="22697">
                  <c:v>9.5175000000000001</c:v>
                </c:pt>
                <c:pt idx="22698">
                  <c:v>9.8716667000000005</c:v>
                </c:pt>
                <c:pt idx="22699">
                  <c:v>9.449166700000001</c:v>
                </c:pt>
                <c:pt idx="22700">
                  <c:v>8.629166699999999</c:v>
                </c:pt>
                <c:pt idx="22701">
                  <c:v>8.136666700000001</c:v>
                </c:pt>
                <c:pt idx="22702">
                  <c:v>8.7283332999999992</c:v>
                </c:pt>
                <c:pt idx="22703">
                  <c:v>9.9116667000000014</c:v>
                </c:pt>
                <c:pt idx="22704">
                  <c:v>10.5175</c:v>
                </c:pt>
                <c:pt idx="22705">
                  <c:v>9.8641667000000002</c:v>
                </c:pt>
                <c:pt idx="22706">
                  <c:v>8.7875000000000014</c:v>
                </c:pt>
                <c:pt idx="22707">
                  <c:v>7.9300000000000006</c:v>
                </c:pt>
                <c:pt idx="22708">
                  <c:v>7.4883332999999999</c:v>
                </c:pt>
                <c:pt idx="22709">
                  <c:v>7.1274999999999986</c:v>
                </c:pt>
                <c:pt idx="22710">
                  <c:v>7.2050000000000001</c:v>
                </c:pt>
                <c:pt idx="22711">
                  <c:v>6.761666700000001</c:v>
                </c:pt>
                <c:pt idx="22712">
                  <c:v>6.2824999999999998</c:v>
                </c:pt>
                <c:pt idx="22713">
                  <c:v>6.9891667000000011</c:v>
                </c:pt>
                <c:pt idx="22714">
                  <c:v>7.1149999999999993</c:v>
                </c:pt>
                <c:pt idx="22715">
                  <c:v>7.0574999999999992</c:v>
                </c:pt>
                <c:pt idx="22716">
                  <c:v>6.1683332999999987</c:v>
                </c:pt>
                <c:pt idx="22717">
                  <c:v>5.6049999999999995</c:v>
                </c:pt>
                <c:pt idx="22718">
                  <c:v>5.4933332999999998</c:v>
                </c:pt>
                <c:pt idx="22719">
                  <c:v>5.3316667000000013</c:v>
                </c:pt>
                <c:pt idx="22720">
                  <c:v>4.9416667000000007</c:v>
                </c:pt>
                <c:pt idx="22721">
                  <c:v>4.6858332999999988</c:v>
                </c:pt>
                <c:pt idx="22722">
                  <c:v>5.6333333000000003</c:v>
                </c:pt>
                <c:pt idx="22723">
                  <c:v>8.4500000000000011</c:v>
                </c:pt>
                <c:pt idx="22724">
                  <c:v>9.44</c:v>
                </c:pt>
                <c:pt idx="22725">
                  <c:v>10.333333</c:v>
                </c:pt>
                <c:pt idx="22726">
                  <c:v>10.166667</c:v>
                </c:pt>
                <c:pt idx="22727">
                  <c:v>11.544166999999998</c:v>
                </c:pt>
                <c:pt idx="22728">
                  <c:v>10.080833</c:v>
                </c:pt>
                <c:pt idx="22729">
                  <c:v>10.229166999999999</c:v>
                </c:pt>
                <c:pt idx="22730">
                  <c:v>8.6683332999999987</c:v>
                </c:pt>
                <c:pt idx="22731">
                  <c:v>7.6441666999999995</c:v>
                </c:pt>
                <c:pt idx="22732">
                  <c:v>7.1233332999999988</c:v>
                </c:pt>
                <c:pt idx="22733">
                  <c:v>5.3416667000000011</c:v>
                </c:pt>
                <c:pt idx="22734">
                  <c:v>5.0658332999999995</c:v>
                </c:pt>
                <c:pt idx="22735">
                  <c:v>6.8874999999999993</c:v>
                </c:pt>
                <c:pt idx="22736">
                  <c:v>7.3283332999999988</c:v>
                </c:pt>
                <c:pt idx="22737">
                  <c:v>7.1674999999999986</c:v>
                </c:pt>
                <c:pt idx="22738">
                  <c:v>6.8374999999999995</c:v>
                </c:pt>
                <c:pt idx="22739">
                  <c:v>3.7174999999999998</c:v>
                </c:pt>
                <c:pt idx="22740">
                  <c:v>4.5074999999999994</c:v>
                </c:pt>
                <c:pt idx="22741">
                  <c:v>2.8858332999999998</c:v>
                </c:pt>
                <c:pt idx="22742">
                  <c:v>2.2966666999999994</c:v>
                </c:pt>
                <c:pt idx="22743">
                  <c:v>6.363333299999999</c:v>
                </c:pt>
                <c:pt idx="22744">
                  <c:v>6.6124999999999989</c:v>
                </c:pt>
                <c:pt idx="22745">
                  <c:v>5.4808332999999996</c:v>
                </c:pt>
                <c:pt idx="22746">
                  <c:v>5.7791667000000011</c:v>
                </c:pt>
                <c:pt idx="22747">
                  <c:v>8.5975000000000001</c:v>
                </c:pt>
                <c:pt idx="22748">
                  <c:v>9.1233332999999988</c:v>
                </c:pt>
                <c:pt idx="22749">
                  <c:v>9.155833300000003</c:v>
                </c:pt>
                <c:pt idx="22750">
                  <c:v>7.8333332999999996</c:v>
                </c:pt>
                <c:pt idx="22751">
                  <c:v>7.8841666999999989</c:v>
                </c:pt>
                <c:pt idx="22752">
                  <c:v>8.4341666999999987</c:v>
                </c:pt>
                <c:pt idx="22753">
                  <c:v>9.7916666999999986</c:v>
                </c:pt>
                <c:pt idx="22754">
                  <c:v>9.4658333000000052</c:v>
                </c:pt>
                <c:pt idx="22755">
                  <c:v>8.8725000000000023</c:v>
                </c:pt>
                <c:pt idx="22756">
                  <c:v>10.572500000000002</c:v>
                </c:pt>
                <c:pt idx="22757">
                  <c:v>2.9308332999999998</c:v>
                </c:pt>
                <c:pt idx="22758">
                  <c:v>1.845</c:v>
                </c:pt>
                <c:pt idx="22759">
                  <c:v>1.4858332999999995</c:v>
                </c:pt>
                <c:pt idx="22760">
                  <c:v>2.1783333000000002</c:v>
                </c:pt>
                <c:pt idx="22761">
                  <c:v>0.72666666999999996</c:v>
                </c:pt>
                <c:pt idx="22762">
                  <c:v>0.115</c:v>
                </c:pt>
                <c:pt idx="22763">
                  <c:v>-0.27250000000000002</c:v>
                </c:pt>
                <c:pt idx="22764">
                  <c:v>-0.79249999999999998</c:v>
                </c:pt>
                <c:pt idx="22765">
                  <c:v>-0.86250000000000004</c:v>
                </c:pt>
                <c:pt idx="22766">
                  <c:v>-0.88916666999999994</c:v>
                </c:pt>
                <c:pt idx="22767">
                  <c:v>-0.89166666999999988</c:v>
                </c:pt>
                <c:pt idx="22768">
                  <c:v>-0.71916667000000001</c:v>
                </c:pt>
                <c:pt idx="22769">
                  <c:v>0.41750000000000004</c:v>
                </c:pt>
                <c:pt idx="22770">
                  <c:v>5.9716667000000019</c:v>
                </c:pt>
                <c:pt idx="22771">
                  <c:v>9.0425000000000004</c:v>
                </c:pt>
                <c:pt idx="22772">
                  <c:v>9.9475000000000016</c:v>
                </c:pt>
                <c:pt idx="22773">
                  <c:v>9.7025000000000006</c:v>
                </c:pt>
                <c:pt idx="22774">
                  <c:v>9.4258333000000007</c:v>
                </c:pt>
                <c:pt idx="22775">
                  <c:v>9.6491666999999985</c:v>
                </c:pt>
                <c:pt idx="22776">
                  <c:v>9.4308333000000015</c:v>
                </c:pt>
                <c:pt idx="22777">
                  <c:v>8.0783332999999988</c:v>
                </c:pt>
                <c:pt idx="22778">
                  <c:v>6.9616667000000012</c:v>
                </c:pt>
                <c:pt idx="22779">
                  <c:v>5.0033333000000004</c:v>
                </c:pt>
                <c:pt idx="22780">
                  <c:v>3.4699999999999998</c:v>
                </c:pt>
                <c:pt idx="22781">
                  <c:v>6.9041667000000002</c:v>
                </c:pt>
                <c:pt idx="22782">
                  <c:v>5.6916666999999999</c:v>
                </c:pt>
                <c:pt idx="22783">
                  <c:v>4.3099999999999996</c:v>
                </c:pt>
                <c:pt idx="22784">
                  <c:v>3.7691667000000004</c:v>
                </c:pt>
                <c:pt idx="22785">
                  <c:v>4.6099999999999994</c:v>
                </c:pt>
                <c:pt idx="22786">
                  <c:v>2.6158332999999998</c:v>
                </c:pt>
                <c:pt idx="22787">
                  <c:v>1.8674999999999997</c:v>
                </c:pt>
                <c:pt idx="22788">
                  <c:v>1.1558332999999998</c:v>
                </c:pt>
                <c:pt idx="22789">
                  <c:v>2.3533333000000001</c:v>
                </c:pt>
                <c:pt idx="22790">
                  <c:v>2.5924999999999994</c:v>
                </c:pt>
                <c:pt idx="22791">
                  <c:v>2.5299999999999998</c:v>
                </c:pt>
                <c:pt idx="22792">
                  <c:v>2.8416666999999998</c:v>
                </c:pt>
                <c:pt idx="22793">
                  <c:v>4.1741666999999989</c:v>
                </c:pt>
                <c:pt idx="22794">
                  <c:v>5.0666666999999999</c:v>
                </c:pt>
                <c:pt idx="22795">
                  <c:v>5.5350000000000001</c:v>
                </c:pt>
                <c:pt idx="22796">
                  <c:v>7.4524999999999997</c:v>
                </c:pt>
                <c:pt idx="22797">
                  <c:v>5.8491666999999996</c:v>
                </c:pt>
                <c:pt idx="22798">
                  <c:v>7.6058332999999987</c:v>
                </c:pt>
                <c:pt idx="22799">
                  <c:v>7.386666700000001</c:v>
                </c:pt>
                <c:pt idx="22800">
                  <c:v>5.5241666999999994</c:v>
                </c:pt>
                <c:pt idx="22801">
                  <c:v>1.9225000000000001</c:v>
                </c:pt>
                <c:pt idx="22802">
                  <c:v>0.31666667000000009</c:v>
                </c:pt>
                <c:pt idx="22803">
                  <c:v>-0.45083332999999998</c:v>
                </c:pt>
                <c:pt idx="22804">
                  <c:v>-0.73000000000000009</c:v>
                </c:pt>
                <c:pt idx="22805">
                  <c:v>8.3333333000000023E-2</c:v>
                </c:pt>
                <c:pt idx="22806">
                  <c:v>0.22166666999999998</c:v>
                </c:pt>
                <c:pt idx="22807">
                  <c:v>2.5166666999999996</c:v>
                </c:pt>
                <c:pt idx="22808">
                  <c:v>7.3366667000000012</c:v>
                </c:pt>
                <c:pt idx="22809">
                  <c:v>5.4124999999999996</c:v>
                </c:pt>
                <c:pt idx="22810">
                  <c:v>2.9775</c:v>
                </c:pt>
                <c:pt idx="22811">
                  <c:v>1.8458332999999998</c:v>
                </c:pt>
                <c:pt idx="22812">
                  <c:v>0.47500000000000003</c:v>
                </c:pt>
                <c:pt idx="22813">
                  <c:v>-4.2500000000000003E-2</c:v>
                </c:pt>
                <c:pt idx="22814">
                  <c:v>-8.8333333E-2</c:v>
                </c:pt>
                <c:pt idx="22815">
                  <c:v>-0.49583333000000002</c:v>
                </c:pt>
                <c:pt idx="22816">
                  <c:v>0.30000000000000004</c:v>
                </c:pt>
                <c:pt idx="22817">
                  <c:v>0.51666666999999988</c:v>
                </c:pt>
                <c:pt idx="22818">
                  <c:v>2.2508333</c:v>
                </c:pt>
                <c:pt idx="22819">
                  <c:v>12.431667000000001</c:v>
                </c:pt>
                <c:pt idx="22820">
                  <c:v>12.035</c:v>
                </c:pt>
                <c:pt idx="22821">
                  <c:v>9.6666667000000004</c:v>
                </c:pt>
                <c:pt idx="22822">
                  <c:v>9.8750000000000018</c:v>
                </c:pt>
                <c:pt idx="22823">
                  <c:v>9.0133333000000011</c:v>
                </c:pt>
                <c:pt idx="22824">
                  <c:v>8.521666699999999</c:v>
                </c:pt>
                <c:pt idx="22825">
                  <c:v>6.6166666999999997</c:v>
                </c:pt>
                <c:pt idx="22826">
                  <c:v>10.295833</c:v>
                </c:pt>
                <c:pt idx="22827">
                  <c:v>9.8633333000000007</c:v>
                </c:pt>
                <c:pt idx="22828">
                  <c:v>6.1549999999999994</c:v>
                </c:pt>
                <c:pt idx="22829">
                  <c:v>2.1566666999999997</c:v>
                </c:pt>
                <c:pt idx="22830">
                  <c:v>3.0591667</c:v>
                </c:pt>
                <c:pt idx="22831">
                  <c:v>2.8349999999999995</c:v>
                </c:pt>
                <c:pt idx="22832">
                  <c:v>2.5241666999999999</c:v>
                </c:pt>
                <c:pt idx="22833">
                  <c:v>2.7524999999999995</c:v>
                </c:pt>
                <c:pt idx="22834">
                  <c:v>2.1366666999999997</c:v>
                </c:pt>
                <c:pt idx="22835">
                  <c:v>0.32750000000000007</c:v>
                </c:pt>
                <c:pt idx="22836">
                  <c:v>-0.15333332999999999</c:v>
                </c:pt>
                <c:pt idx="22837">
                  <c:v>-0.20750000000000002</c:v>
                </c:pt>
                <c:pt idx="22838">
                  <c:v>1.1108332999999997</c:v>
                </c:pt>
                <c:pt idx="22839">
                  <c:v>1.9216666999999998</c:v>
                </c:pt>
                <c:pt idx="22840">
                  <c:v>2.1391667000000001</c:v>
                </c:pt>
                <c:pt idx="22841">
                  <c:v>3.7016667000000001</c:v>
                </c:pt>
                <c:pt idx="22842">
                  <c:v>4.613333299999999</c:v>
                </c:pt>
                <c:pt idx="22843">
                  <c:v>7.0233333</c:v>
                </c:pt>
                <c:pt idx="22844">
                  <c:v>7.0341667000000001</c:v>
                </c:pt>
                <c:pt idx="22845">
                  <c:v>8.4750000000000014</c:v>
                </c:pt>
                <c:pt idx="22846">
                  <c:v>10.06</c:v>
                </c:pt>
                <c:pt idx="22847">
                  <c:v>9.8283332999999988</c:v>
                </c:pt>
                <c:pt idx="22848">
                  <c:v>9.7975000000000012</c:v>
                </c:pt>
                <c:pt idx="22849">
                  <c:v>8.0308333000000012</c:v>
                </c:pt>
                <c:pt idx="22850">
                  <c:v>6.1674999999999986</c:v>
                </c:pt>
                <c:pt idx="22851">
                  <c:v>6.2391667000000011</c:v>
                </c:pt>
                <c:pt idx="22852">
                  <c:v>4.550833299999999</c:v>
                </c:pt>
                <c:pt idx="22853">
                  <c:v>3.4</c:v>
                </c:pt>
                <c:pt idx="22854">
                  <c:v>6.2224999999999993</c:v>
                </c:pt>
                <c:pt idx="22855">
                  <c:v>7.2674999999999992</c:v>
                </c:pt>
                <c:pt idx="22856">
                  <c:v>4.7274999999999991</c:v>
                </c:pt>
                <c:pt idx="22857">
                  <c:v>3.4333333000000001</c:v>
                </c:pt>
                <c:pt idx="22858">
                  <c:v>4.4283333000000002</c:v>
                </c:pt>
                <c:pt idx="22859">
                  <c:v>5.7</c:v>
                </c:pt>
                <c:pt idx="22860">
                  <c:v>4.3841666999999989</c:v>
                </c:pt>
                <c:pt idx="22861">
                  <c:v>3.6566666999999997</c:v>
                </c:pt>
                <c:pt idx="22862">
                  <c:v>4.3358333</c:v>
                </c:pt>
                <c:pt idx="22863">
                  <c:v>2.15</c:v>
                </c:pt>
                <c:pt idx="22864">
                  <c:v>1.7224999999999997</c:v>
                </c:pt>
                <c:pt idx="22865">
                  <c:v>4.4474999999999998</c:v>
                </c:pt>
                <c:pt idx="22866">
                  <c:v>4.9424999999999999</c:v>
                </c:pt>
                <c:pt idx="22867">
                  <c:v>6.09</c:v>
                </c:pt>
                <c:pt idx="22868">
                  <c:v>6.4550000000000001</c:v>
                </c:pt>
                <c:pt idx="22869">
                  <c:v>7.8074999999999992</c:v>
                </c:pt>
                <c:pt idx="22870">
                  <c:v>8.2316667000000017</c:v>
                </c:pt>
                <c:pt idx="22871">
                  <c:v>9.1858333000000005</c:v>
                </c:pt>
                <c:pt idx="22872">
                  <c:v>9.7166667000000011</c:v>
                </c:pt>
                <c:pt idx="22873">
                  <c:v>9.51</c:v>
                </c:pt>
                <c:pt idx="22874">
                  <c:v>8.619166700000001</c:v>
                </c:pt>
                <c:pt idx="22875">
                  <c:v>7.2483332999999996</c:v>
                </c:pt>
                <c:pt idx="22876">
                  <c:v>6.6958332999999994</c:v>
                </c:pt>
                <c:pt idx="22877">
                  <c:v>4.478333300000001</c:v>
                </c:pt>
                <c:pt idx="22878">
                  <c:v>4.363333299999999</c:v>
                </c:pt>
                <c:pt idx="22879">
                  <c:v>4.5208332999999987</c:v>
                </c:pt>
                <c:pt idx="22880">
                  <c:v>6.1899999999999995</c:v>
                </c:pt>
                <c:pt idx="22881">
                  <c:v>7.71</c:v>
                </c:pt>
                <c:pt idx="22882">
                  <c:v>6.3283332999999988</c:v>
                </c:pt>
                <c:pt idx="22883">
                  <c:v>2.2041667000000005</c:v>
                </c:pt>
                <c:pt idx="22884">
                  <c:v>3.6408333000000002</c:v>
                </c:pt>
                <c:pt idx="22885">
                  <c:v>4.5066667000000011</c:v>
                </c:pt>
                <c:pt idx="22886">
                  <c:v>5.028333299999999</c:v>
                </c:pt>
                <c:pt idx="22887">
                  <c:v>4.6033333000000001</c:v>
                </c:pt>
                <c:pt idx="22888">
                  <c:v>4.175833299999999</c:v>
                </c:pt>
                <c:pt idx="22889">
                  <c:v>4.5633333</c:v>
                </c:pt>
                <c:pt idx="22890">
                  <c:v>4.6216666999999996</c:v>
                </c:pt>
                <c:pt idx="22891">
                  <c:v>6.2816667000000006</c:v>
                </c:pt>
                <c:pt idx="22892">
                  <c:v>6.9450000000000003</c:v>
                </c:pt>
                <c:pt idx="22893">
                  <c:v>8.9391667000000012</c:v>
                </c:pt>
                <c:pt idx="22894">
                  <c:v>9.2258333000000015</c:v>
                </c:pt>
                <c:pt idx="22895">
                  <c:v>9.7775000000000034</c:v>
                </c:pt>
                <c:pt idx="22896">
                  <c:v>10.261667000000001</c:v>
                </c:pt>
                <c:pt idx="22897">
                  <c:v>9.0108333000000016</c:v>
                </c:pt>
                <c:pt idx="22898">
                  <c:v>6.8424999999999994</c:v>
                </c:pt>
                <c:pt idx="22899">
                  <c:v>6.7850000000000001</c:v>
                </c:pt>
                <c:pt idx="22900">
                  <c:v>6.5958332999999989</c:v>
                </c:pt>
                <c:pt idx="22901">
                  <c:v>7.6049999999999995</c:v>
                </c:pt>
                <c:pt idx="22902">
                  <c:v>7.4433332999999999</c:v>
                </c:pt>
                <c:pt idx="22903">
                  <c:v>6.9458333000000003</c:v>
                </c:pt>
                <c:pt idx="22904">
                  <c:v>7.02</c:v>
                </c:pt>
                <c:pt idx="22905">
                  <c:v>6.5174999999999992</c:v>
                </c:pt>
                <c:pt idx="22906">
                  <c:v>5.7333333000000009</c:v>
                </c:pt>
                <c:pt idx="22907">
                  <c:v>5.29</c:v>
                </c:pt>
                <c:pt idx="22908">
                  <c:v>4.1916666999999999</c:v>
                </c:pt>
                <c:pt idx="22909">
                  <c:v>-0.33500000000000008</c:v>
                </c:pt>
                <c:pt idx="22910">
                  <c:v>1.4324999999999999</c:v>
                </c:pt>
                <c:pt idx="22911">
                  <c:v>1.3316666999999998</c:v>
                </c:pt>
                <c:pt idx="22912">
                  <c:v>0.88416666999999993</c:v>
                </c:pt>
                <c:pt idx="22913">
                  <c:v>1.5974999999999997</c:v>
                </c:pt>
                <c:pt idx="22914">
                  <c:v>3.3724999999999996</c:v>
                </c:pt>
                <c:pt idx="22915">
                  <c:v>3.02</c:v>
                </c:pt>
                <c:pt idx="22916">
                  <c:v>5.0933333000000003</c:v>
                </c:pt>
                <c:pt idx="22917">
                  <c:v>7.8258332999999993</c:v>
                </c:pt>
                <c:pt idx="22918">
                  <c:v>7.98</c:v>
                </c:pt>
                <c:pt idx="22919">
                  <c:v>5.5916667000000011</c:v>
                </c:pt>
                <c:pt idx="22920">
                  <c:v>5.4833333000000009</c:v>
                </c:pt>
                <c:pt idx="22921">
                  <c:v>3.4741667000000001</c:v>
                </c:pt>
                <c:pt idx="22922">
                  <c:v>2.4624999999999995</c:v>
                </c:pt>
                <c:pt idx="22923">
                  <c:v>1.4524999999999997</c:v>
                </c:pt>
                <c:pt idx="22924">
                  <c:v>1.5091666999999998</c:v>
                </c:pt>
                <c:pt idx="22925">
                  <c:v>0.8125</c:v>
                </c:pt>
                <c:pt idx="22926">
                  <c:v>2.3924999999999996</c:v>
                </c:pt>
                <c:pt idx="22927">
                  <c:v>0.10500000000000001</c:v>
                </c:pt>
                <c:pt idx="22928">
                  <c:v>-0.35250000000000004</c:v>
                </c:pt>
                <c:pt idx="22929">
                  <c:v>0.2</c:v>
                </c:pt>
                <c:pt idx="22930">
                  <c:v>0.35333333</c:v>
                </c:pt>
                <c:pt idx="22931">
                  <c:v>1.2191666999999995</c:v>
                </c:pt>
                <c:pt idx="22932">
                  <c:v>2.6308332999999999</c:v>
                </c:pt>
                <c:pt idx="22933">
                  <c:v>3.6225000000000001</c:v>
                </c:pt>
                <c:pt idx="22934">
                  <c:v>3.4541667</c:v>
                </c:pt>
                <c:pt idx="22935">
                  <c:v>1.87</c:v>
                </c:pt>
                <c:pt idx="22936">
                  <c:v>1.385</c:v>
                </c:pt>
                <c:pt idx="22937">
                  <c:v>2.3499999999999996</c:v>
                </c:pt>
                <c:pt idx="22938">
                  <c:v>6.3791666999999999</c:v>
                </c:pt>
                <c:pt idx="22939">
                  <c:v>8.48</c:v>
                </c:pt>
                <c:pt idx="22940">
                  <c:v>13.032</c:v>
                </c:pt>
                <c:pt idx="22942">
                  <c:v>13.752857000000002</c:v>
                </c:pt>
                <c:pt idx="22943">
                  <c:v>12.602500000000003</c:v>
                </c:pt>
                <c:pt idx="22944">
                  <c:v>9.1825000000000028</c:v>
                </c:pt>
                <c:pt idx="22945">
                  <c:v>10.093333000000001</c:v>
                </c:pt>
                <c:pt idx="22946">
                  <c:v>7.5016667000000012</c:v>
                </c:pt>
                <c:pt idx="22947">
                  <c:v>4.7725</c:v>
                </c:pt>
                <c:pt idx="22948">
                  <c:v>2.44</c:v>
                </c:pt>
                <c:pt idx="22949">
                  <c:v>2.8208332999999999</c:v>
                </c:pt>
                <c:pt idx="22950">
                  <c:v>3.0133333000000002</c:v>
                </c:pt>
                <c:pt idx="22951">
                  <c:v>1.4</c:v>
                </c:pt>
                <c:pt idx="22952">
                  <c:v>1.6916666999999999</c:v>
                </c:pt>
                <c:pt idx="22953">
                  <c:v>2.3099999999999996</c:v>
                </c:pt>
                <c:pt idx="22954">
                  <c:v>3.585</c:v>
                </c:pt>
                <c:pt idx="22955">
                  <c:v>2.5499999999999998</c:v>
                </c:pt>
                <c:pt idx="22956">
                  <c:v>1.2949999999999997</c:v>
                </c:pt>
                <c:pt idx="22957">
                  <c:v>0.38083333000000008</c:v>
                </c:pt>
                <c:pt idx="22958">
                  <c:v>1.3041666999999997</c:v>
                </c:pt>
                <c:pt idx="22959">
                  <c:v>2.6458333000000001</c:v>
                </c:pt>
                <c:pt idx="22960">
                  <c:v>0.65416666999999984</c:v>
                </c:pt>
                <c:pt idx="22961">
                  <c:v>0.65083332999999999</c:v>
                </c:pt>
                <c:pt idx="22962">
                  <c:v>0.31666667000000009</c:v>
                </c:pt>
                <c:pt idx="22963">
                  <c:v>0.42583333000000001</c:v>
                </c:pt>
                <c:pt idx="22964">
                  <c:v>1.8174999999999997</c:v>
                </c:pt>
                <c:pt idx="22965">
                  <c:v>2.1483333000000004</c:v>
                </c:pt>
                <c:pt idx="22966">
                  <c:v>3.0383333000000001</c:v>
                </c:pt>
                <c:pt idx="22967">
                  <c:v>3.2374999999999998</c:v>
                </c:pt>
                <c:pt idx="22968">
                  <c:v>2.3716666999999996</c:v>
                </c:pt>
                <c:pt idx="22969">
                  <c:v>0.37333333000000002</c:v>
                </c:pt>
                <c:pt idx="22970">
                  <c:v>-0.27250000000000002</c:v>
                </c:pt>
                <c:pt idx="22971">
                  <c:v>8.6666667000000017E-2</c:v>
                </c:pt>
                <c:pt idx="22972">
                  <c:v>-0.15333332999999999</c:v>
                </c:pt>
                <c:pt idx="22973">
                  <c:v>-0.54166667000000002</c:v>
                </c:pt>
                <c:pt idx="22974">
                  <c:v>0.23583333000000004</c:v>
                </c:pt>
                <c:pt idx="22975">
                  <c:v>1.1233332999999999</c:v>
                </c:pt>
                <c:pt idx="22976">
                  <c:v>1.655</c:v>
                </c:pt>
                <c:pt idx="22977">
                  <c:v>1.34</c:v>
                </c:pt>
                <c:pt idx="22978">
                  <c:v>1.6525000000000001</c:v>
                </c:pt>
                <c:pt idx="22979">
                  <c:v>0.49750000000000005</c:v>
                </c:pt>
                <c:pt idx="22980">
                  <c:v>-0.46250000000000002</c:v>
                </c:pt>
                <c:pt idx="22981">
                  <c:v>-0.59499999999999997</c:v>
                </c:pt>
                <c:pt idx="22982">
                  <c:v>-0.59083332999999993</c:v>
                </c:pt>
                <c:pt idx="22983">
                  <c:v>-0.35083333</c:v>
                </c:pt>
                <c:pt idx="22984">
                  <c:v>-0.36000000000000004</c:v>
                </c:pt>
                <c:pt idx="22985">
                  <c:v>0.4250000000000001</c:v>
                </c:pt>
                <c:pt idx="22986">
                  <c:v>2.57</c:v>
                </c:pt>
                <c:pt idx="22987">
                  <c:v>2.5958332999999998</c:v>
                </c:pt>
                <c:pt idx="22988">
                  <c:v>2.6074999999999999</c:v>
                </c:pt>
                <c:pt idx="22989">
                  <c:v>2.2625000000000002</c:v>
                </c:pt>
                <c:pt idx="22990">
                  <c:v>3.2483333000000005</c:v>
                </c:pt>
                <c:pt idx="22991">
                  <c:v>3.3941667</c:v>
                </c:pt>
                <c:pt idx="22992">
                  <c:v>3.3583333</c:v>
                </c:pt>
                <c:pt idx="22993">
                  <c:v>3.2041667000000005</c:v>
                </c:pt>
                <c:pt idx="22994">
                  <c:v>2.7483333000000005</c:v>
                </c:pt>
                <c:pt idx="22995">
                  <c:v>2.8499999999999996</c:v>
                </c:pt>
                <c:pt idx="22996">
                  <c:v>1.5741666999999997</c:v>
                </c:pt>
                <c:pt idx="22997">
                  <c:v>3.0649999999999999</c:v>
                </c:pt>
                <c:pt idx="22998">
                  <c:v>1.6816666999999998</c:v>
                </c:pt>
                <c:pt idx="22999">
                  <c:v>1.6158332999999998</c:v>
                </c:pt>
                <c:pt idx="23000">
                  <c:v>1.8783333</c:v>
                </c:pt>
                <c:pt idx="23001">
                  <c:v>1.7158332999999995</c:v>
                </c:pt>
                <c:pt idx="23002">
                  <c:v>1.2258332999999995</c:v>
                </c:pt>
                <c:pt idx="23003">
                  <c:v>0.96916667000000001</c:v>
                </c:pt>
                <c:pt idx="23004">
                  <c:v>-0.2975000000000001</c:v>
                </c:pt>
                <c:pt idx="23005">
                  <c:v>-0.70166667000000005</c:v>
                </c:pt>
                <c:pt idx="23006">
                  <c:v>-0.77083332999999998</c:v>
                </c:pt>
                <c:pt idx="23007">
                  <c:v>-0.65083332999999999</c:v>
                </c:pt>
                <c:pt idx="23008">
                  <c:v>-0.35666667000000007</c:v>
                </c:pt>
                <c:pt idx="23009">
                  <c:v>0.34916667000000007</c:v>
                </c:pt>
                <c:pt idx="23010">
                  <c:v>2.1616667000000001</c:v>
                </c:pt>
                <c:pt idx="23011">
                  <c:v>2.7625000000000002</c:v>
                </c:pt>
                <c:pt idx="23012">
                  <c:v>2.9058332999999998</c:v>
                </c:pt>
                <c:pt idx="23013">
                  <c:v>3.4666666999999998</c:v>
                </c:pt>
                <c:pt idx="23014">
                  <c:v>4.153333299999999</c:v>
                </c:pt>
                <c:pt idx="23015">
                  <c:v>5.0408333000000001</c:v>
                </c:pt>
                <c:pt idx="23016">
                  <c:v>5.340833299999999</c:v>
                </c:pt>
                <c:pt idx="23017">
                  <c:v>6.14</c:v>
                </c:pt>
                <c:pt idx="23018">
                  <c:v>6.7508333</c:v>
                </c:pt>
                <c:pt idx="23019">
                  <c:v>5.6633332999999988</c:v>
                </c:pt>
                <c:pt idx="23020">
                  <c:v>5.1408332999999988</c:v>
                </c:pt>
                <c:pt idx="23021">
                  <c:v>3.0516666999999997</c:v>
                </c:pt>
                <c:pt idx="23022">
                  <c:v>2.1850000000000001</c:v>
                </c:pt>
                <c:pt idx="23023">
                  <c:v>2.8641667000000002</c:v>
                </c:pt>
                <c:pt idx="23024">
                  <c:v>3.1441667000000004</c:v>
                </c:pt>
                <c:pt idx="23025">
                  <c:v>1.6</c:v>
                </c:pt>
                <c:pt idx="23026">
                  <c:v>2.0883333000000004</c:v>
                </c:pt>
                <c:pt idx="23027">
                  <c:v>2.9349999999999996</c:v>
                </c:pt>
                <c:pt idx="23028">
                  <c:v>2.1566666999999997</c:v>
                </c:pt>
                <c:pt idx="23029">
                  <c:v>1.3891666999999999</c:v>
                </c:pt>
                <c:pt idx="23030">
                  <c:v>1.3466666999999999</c:v>
                </c:pt>
                <c:pt idx="23031">
                  <c:v>1.1299999999999997</c:v>
                </c:pt>
                <c:pt idx="23032">
                  <c:v>9.9166667000000014E-2</c:v>
                </c:pt>
                <c:pt idx="23033">
                  <c:v>0.85916667000000002</c:v>
                </c:pt>
                <c:pt idx="23034">
                  <c:v>0.91666667000000002</c:v>
                </c:pt>
                <c:pt idx="23035">
                  <c:v>2.3533333000000001</c:v>
                </c:pt>
                <c:pt idx="23036">
                  <c:v>2.665</c:v>
                </c:pt>
                <c:pt idx="23037">
                  <c:v>3.0474999999999999</c:v>
                </c:pt>
                <c:pt idx="23038">
                  <c:v>3.5141667000000001</c:v>
                </c:pt>
                <c:pt idx="23039">
                  <c:v>3.9766666999999996</c:v>
                </c:pt>
                <c:pt idx="23040">
                  <c:v>3.98</c:v>
                </c:pt>
                <c:pt idx="23041">
                  <c:v>4.863333299999999</c:v>
                </c:pt>
                <c:pt idx="23042">
                  <c:v>5.2958333</c:v>
                </c:pt>
                <c:pt idx="23043">
                  <c:v>1.5741666999999997</c:v>
                </c:pt>
                <c:pt idx="23044">
                  <c:v>1.47</c:v>
                </c:pt>
                <c:pt idx="23045">
                  <c:v>2.3958332999999996</c:v>
                </c:pt>
                <c:pt idx="23046">
                  <c:v>0.8</c:v>
                </c:pt>
                <c:pt idx="23047">
                  <c:v>-5.0833333000000008E-2</c:v>
                </c:pt>
                <c:pt idx="23048">
                  <c:v>-0.54833332999999973</c:v>
                </c:pt>
                <c:pt idx="23049">
                  <c:v>0.17166666999999997</c:v>
                </c:pt>
                <c:pt idx="23050">
                  <c:v>3.7091666999999999</c:v>
                </c:pt>
                <c:pt idx="23051">
                  <c:v>4.0824999999999996</c:v>
                </c:pt>
                <c:pt idx="23052">
                  <c:v>2.9191666999999994</c:v>
                </c:pt>
                <c:pt idx="23053">
                  <c:v>2.25</c:v>
                </c:pt>
                <c:pt idx="23054">
                  <c:v>0.70916667</c:v>
                </c:pt>
                <c:pt idx="23055">
                  <c:v>9.4166667000000037E-2</c:v>
                </c:pt>
                <c:pt idx="23056">
                  <c:v>-0.56999999999999995</c:v>
                </c:pt>
                <c:pt idx="23057">
                  <c:v>-0.16083333000000002</c:v>
                </c:pt>
                <c:pt idx="23058">
                  <c:v>0.70500000000000007</c:v>
                </c:pt>
                <c:pt idx="23059">
                  <c:v>1.5249999999999997</c:v>
                </c:pt>
                <c:pt idx="23060">
                  <c:v>1.1499999999999997</c:v>
                </c:pt>
                <c:pt idx="23061">
                  <c:v>1.1225000000000001</c:v>
                </c:pt>
                <c:pt idx="23062">
                  <c:v>0.57333332999999986</c:v>
                </c:pt>
                <c:pt idx="23063">
                  <c:v>1.5916666999999998</c:v>
                </c:pt>
                <c:pt idx="23064">
                  <c:v>3.1891666999999999</c:v>
                </c:pt>
                <c:pt idx="23065">
                  <c:v>4.4183332999999996</c:v>
                </c:pt>
                <c:pt idx="23066">
                  <c:v>3.7675000000000005</c:v>
                </c:pt>
                <c:pt idx="23067">
                  <c:v>2.1958332999999999</c:v>
                </c:pt>
                <c:pt idx="23068">
                  <c:v>1.4816666999999994</c:v>
                </c:pt>
                <c:pt idx="23069">
                  <c:v>2.0558332999999998</c:v>
                </c:pt>
                <c:pt idx="23070">
                  <c:v>1.4991666999999997</c:v>
                </c:pt>
                <c:pt idx="23071">
                  <c:v>1.5158332999999995</c:v>
                </c:pt>
                <c:pt idx="23072">
                  <c:v>1.6691666999999997</c:v>
                </c:pt>
                <c:pt idx="23073">
                  <c:v>2.3275000000000001</c:v>
                </c:pt>
                <c:pt idx="23074">
                  <c:v>1.3674999999999997</c:v>
                </c:pt>
                <c:pt idx="23075">
                  <c:v>0.30166667000000014</c:v>
                </c:pt>
                <c:pt idx="23076">
                  <c:v>-0.45916667000000005</c:v>
                </c:pt>
                <c:pt idx="23077">
                  <c:v>-0.47666667000000007</c:v>
                </c:pt>
                <c:pt idx="23078">
                  <c:v>2.9183333</c:v>
                </c:pt>
                <c:pt idx="23079">
                  <c:v>3.4158332999999996</c:v>
                </c:pt>
                <c:pt idx="23080">
                  <c:v>2.4716666999999997</c:v>
                </c:pt>
                <c:pt idx="23081">
                  <c:v>4.3816667000000011</c:v>
                </c:pt>
                <c:pt idx="23082">
                  <c:v>6.3924999999999992</c:v>
                </c:pt>
                <c:pt idx="23083">
                  <c:v>7.7891667000000009</c:v>
                </c:pt>
                <c:pt idx="23084">
                  <c:v>6.715833299999999</c:v>
                </c:pt>
                <c:pt idx="23085">
                  <c:v>8.81</c:v>
                </c:pt>
                <c:pt idx="23086">
                  <c:v>10.924167000000001</c:v>
                </c:pt>
                <c:pt idx="23087">
                  <c:v>9.5175000000000001</c:v>
                </c:pt>
                <c:pt idx="23088">
                  <c:v>6.0624999999999991</c:v>
                </c:pt>
                <c:pt idx="23089">
                  <c:v>4.2458333000000001</c:v>
                </c:pt>
                <c:pt idx="23090">
                  <c:v>3.5408333000000001</c:v>
                </c:pt>
                <c:pt idx="23091">
                  <c:v>2.9008332999999999</c:v>
                </c:pt>
                <c:pt idx="23092">
                  <c:v>1.9633332999999997</c:v>
                </c:pt>
                <c:pt idx="23093">
                  <c:v>1.3216666999999998</c:v>
                </c:pt>
                <c:pt idx="23094">
                  <c:v>0.75333333000000002</c:v>
                </c:pt>
                <c:pt idx="23095">
                  <c:v>8.1050000000000004</c:v>
                </c:pt>
                <c:pt idx="23096">
                  <c:v>10.434166999999999</c:v>
                </c:pt>
                <c:pt idx="23097">
                  <c:v>9.5025000000000031</c:v>
                </c:pt>
                <c:pt idx="23098">
                  <c:v>8.4241666999999989</c:v>
                </c:pt>
                <c:pt idx="23099">
                  <c:v>8.1275000000000013</c:v>
                </c:pt>
                <c:pt idx="23100">
                  <c:v>7.0158332999999988</c:v>
                </c:pt>
                <c:pt idx="23101">
                  <c:v>6.1049999999999995</c:v>
                </c:pt>
                <c:pt idx="23102">
                  <c:v>5.7</c:v>
                </c:pt>
                <c:pt idx="23103">
                  <c:v>4.3474999999999993</c:v>
                </c:pt>
                <c:pt idx="23104">
                  <c:v>3.4441666999999998</c:v>
                </c:pt>
                <c:pt idx="23105">
                  <c:v>4.6166666999999997</c:v>
                </c:pt>
                <c:pt idx="23106">
                  <c:v>5.2716667000000008</c:v>
                </c:pt>
                <c:pt idx="23107">
                  <c:v>4.8266666999999996</c:v>
                </c:pt>
                <c:pt idx="23108">
                  <c:v>6.6808332999999989</c:v>
                </c:pt>
                <c:pt idx="23109">
                  <c:v>6.964999999999999</c:v>
                </c:pt>
                <c:pt idx="23110">
                  <c:v>7.6791666999999997</c:v>
                </c:pt>
                <c:pt idx="23111">
                  <c:v>7.3833333000000003</c:v>
                </c:pt>
                <c:pt idx="23112">
                  <c:v>10.199167000000001</c:v>
                </c:pt>
                <c:pt idx="23113">
                  <c:v>10.361667000000002</c:v>
                </c:pt>
                <c:pt idx="23114">
                  <c:v>7.4933332999999998</c:v>
                </c:pt>
                <c:pt idx="23115">
                  <c:v>7.4608333</c:v>
                </c:pt>
                <c:pt idx="23116">
                  <c:v>3.0474999999999999</c:v>
                </c:pt>
                <c:pt idx="23117">
                  <c:v>1.2241666999999998</c:v>
                </c:pt>
                <c:pt idx="23118">
                  <c:v>1.2391666999999997</c:v>
                </c:pt>
                <c:pt idx="23119">
                  <c:v>0.99166666999999986</c:v>
                </c:pt>
                <c:pt idx="23120">
                  <c:v>1.9650000000000001</c:v>
                </c:pt>
                <c:pt idx="23121">
                  <c:v>1.0525</c:v>
                </c:pt>
                <c:pt idx="23122">
                  <c:v>1.5825</c:v>
                </c:pt>
                <c:pt idx="23123">
                  <c:v>0.69416666999999987</c:v>
                </c:pt>
                <c:pt idx="23124">
                  <c:v>0.25333332999999997</c:v>
                </c:pt>
                <c:pt idx="23125">
                  <c:v>0.17833333000000004</c:v>
                </c:pt>
                <c:pt idx="23126">
                  <c:v>0.41416667000000007</c:v>
                </c:pt>
                <c:pt idx="23127">
                  <c:v>1.2574999999999998</c:v>
                </c:pt>
                <c:pt idx="23128">
                  <c:v>1.8374999999999997</c:v>
                </c:pt>
                <c:pt idx="23129">
                  <c:v>4.0491666999999998</c:v>
                </c:pt>
                <c:pt idx="23130">
                  <c:v>4.5999999999999996</c:v>
                </c:pt>
                <c:pt idx="23131">
                  <c:v>5.8783333000000004</c:v>
                </c:pt>
                <c:pt idx="23132">
                  <c:v>5.6591667000000001</c:v>
                </c:pt>
                <c:pt idx="23133">
                  <c:v>5.83</c:v>
                </c:pt>
                <c:pt idx="23134">
                  <c:v>6.4772727000000012</c:v>
                </c:pt>
                <c:pt idx="23137">
                  <c:v>4.1874999999999991</c:v>
                </c:pt>
                <c:pt idx="23138">
                  <c:v>5.9824999999999999</c:v>
                </c:pt>
                <c:pt idx="23139">
                  <c:v>6.7491667000000009</c:v>
                </c:pt>
                <c:pt idx="23140">
                  <c:v>6.5466667000000012</c:v>
                </c:pt>
                <c:pt idx="23141">
                  <c:v>7.1824999999999992</c:v>
                </c:pt>
                <c:pt idx="23142">
                  <c:v>5.2658332999999988</c:v>
                </c:pt>
                <c:pt idx="23143">
                  <c:v>0.64666667000000011</c:v>
                </c:pt>
                <c:pt idx="23144">
                  <c:v>0.38750000000000007</c:v>
                </c:pt>
                <c:pt idx="23145">
                  <c:v>0.12166667000000003</c:v>
                </c:pt>
                <c:pt idx="23146">
                  <c:v>-0.89833332999999993</c:v>
                </c:pt>
                <c:pt idx="23147">
                  <c:v>-0.90333332999999993</c:v>
                </c:pt>
                <c:pt idx="23148">
                  <c:v>-0.89249999999999996</c:v>
                </c:pt>
                <c:pt idx="23149">
                  <c:v>-0.87833333000000002</c:v>
                </c:pt>
                <c:pt idx="23150">
                  <c:v>-0.88583332999999986</c:v>
                </c:pt>
                <c:pt idx="23151">
                  <c:v>-0.86166666999999997</c:v>
                </c:pt>
                <c:pt idx="23152">
                  <c:v>-0.66000000000000014</c:v>
                </c:pt>
                <c:pt idx="23153">
                  <c:v>2.12</c:v>
                </c:pt>
                <c:pt idx="23154">
                  <c:v>7.1116666999999998</c:v>
                </c:pt>
                <c:pt idx="23155">
                  <c:v>8.0171429000000014</c:v>
                </c:pt>
                <c:pt idx="23157">
                  <c:v>4.2759999999999998</c:v>
                </c:pt>
                <c:pt idx="23158">
                  <c:v>6.721666700000001</c:v>
                </c:pt>
                <c:pt idx="23159">
                  <c:v>6.74</c:v>
                </c:pt>
                <c:pt idx="23160">
                  <c:v>6.1541666999999993</c:v>
                </c:pt>
                <c:pt idx="23161">
                  <c:v>10.876667000000003</c:v>
                </c:pt>
                <c:pt idx="23162">
                  <c:v>10.165000000000001</c:v>
                </c:pt>
                <c:pt idx="23163">
                  <c:v>8.8050000000000015</c:v>
                </c:pt>
                <c:pt idx="23164">
                  <c:v>7.0408333000000001</c:v>
                </c:pt>
                <c:pt idx="23165">
                  <c:v>9.3425000000000029</c:v>
                </c:pt>
                <c:pt idx="23166">
                  <c:v>3.4575</c:v>
                </c:pt>
                <c:pt idx="23167">
                  <c:v>3.4358332999999996</c:v>
                </c:pt>
                <c:pt idx="23168">
                  <c:v>3.5966666999999997</c:v>
                </c:pt>
                <c:pt idx="23169">
                  <c:v>2.3499999999999996</c:v>
                </c:pt>
                <c:pt idx="23170">
                  <c:v>2.2041667000000005</c:v>
                </c:pt>
                <c:pt idx="23171">
                  <c:v>1.6208332999999997</c:v>
                </c:pt>
                <c:pt idx="23172">
                  <c:v>0.27250000000000002</c:v>
                </c:pt>
                <c:pt idx="23173">
                  <c:v>-7.7500000000000013E-2</c:v>
                </c:pt>
                <c:pt idx="23174">
                  <c:v>0.19666666999999996</c:v>
                </c:pt>
                <c:pt idx="23175">
                  <c:v>-0.11166667000000002</c:v>
                </c:pt>
                <c:pt idx="23176">
                  <c:v>-1.6666667000000003E-3</c:v>
                </c:pt>
                <c:pt idx="23177">
                  <c:v>0.76583332999999998</c:v>
                </c:pt>
                <c:pt idx="23178">
                  <c:v>3.9375</c:v>
                </c:pt>
                <c:pt idx="23179">
                  <c:v>3.66</c:v>
                </c:pt>
                <c:pt idx="23180">
                  <c:v>3.92</c:v>
                </c:pt>
                <c:pt idx="23181">
                  <c:v>7.35</c:v>
                </c:pt>
                <c:pt idx="23182">
                  <c:v>7.7808333000000003</c:v>
                </c:pt>
                <c:pt idx="23183">
                  <c:v>5.5533333000000002</c:v>
                </c:pt>
                <c:pt idx="23184">
                  <c:v>4.8374999999999995</c:v>
                </c:pt>
                <c:pt idx="23185">
                  <c:v>4.386666700000001</c:v>
                </c:pt>
                <c:pt idx="23186">
                  <c:v>3.8291667</c:v>
                </c:pt>
                <c:pt idx="23187">
                  <c:v>2.8</c:v>
                </c:pt>
                <c:pt idx="23188">
                  <c:v>1.6333332999999999</c:v>
                </c:pt>
                <c:pt idx="23189">
                  <c:v>1.4291666999999995</c:v>
                </c:pt>
                <c:pt idx="23190">
                  <c:v>1.4583332999999998</c:v>
                </c:pt>
                <c:pt idx="23191">
                  <c:v>0.59499999999999997</c:v>
                </c:pt>
                <c:pt idx="23192">
                  <c:v>0.45916667000000005</c:v>
                </c:pt>
                <c:pt idx="23193">
                  <c:v>0.26666667000000011</c:v>
                </c:pt>
                <c:pt idx="23194">
                  <c:v>2.9166666999999997E-2</c:v>
                </c:pt>
                <c:pt idx="23195">
                  <c:v>1.1258332999999998</c:v>
                </c:pt>
                <c:pt idx="23196">
                  <c:v>0.20083333000000003</c:v>
                </c:pt>
                <c:pt idx="23197">
                  <c:v>-0.125</c:v>
                </c:pt>
                <c:pt idx="23198">
                  <c:v>-0.33916667000000011</c:v>
                </c:pt>
                <c:pt idx="23199">
                  <c:v>-0.59166666999999973</c:v>
                </c:pt>
                <c:pt idx="23200">
                  <c:v>-0.56999999999999995</c:v>
                </c:pt>
                <c:pt idx="23201">
                  <c:v>-5.5000000000000007E-2</c:v>
                </c:pt>
                <c:pt idx="23202">
                  <c:v>1.6575</c:v>
                </c:pt>
                <c:pt idx="23203">
                  <c:v>3.8866666999999997</c:v>
                </c:pt>
                <c:pt idx="23204">
                  <c:v>5.068333299999999</c:v>
                </c:pt>
                <c:pt idx="23205">
                  <c:v>5.8374999999999995</c:v>
                </c:pt>
                <c:pt idx="23206">
                  <c:v>5.1441666999999995</c:v>
                </c:pt>
                <c:pt idx="23207">
                  <c:v>5.193333299999999</c:v>
                </c:pt>
                <c:pt idx="23208">
                  <c:v>4.1266667000000004</c:v>
                </c:pt>
                <c:pt idx="23209">
                  <c:v>4.2866667000000005</c:v>
                </c:pt>
                <c:pt idx="23210">
                  <c:v>3.7983333000000004</c:v>
                </c:pt>
                <c:pt idx="23211">
                  <c:v>8.5641667000000012</c:v>
                </c:pt>
                <c:pt idx="23212">
                  <c:v>4.004166699999999</c:v>
                </c:pt>
                <c:pt idx="23213">
                  <c:v>1.3541666999999997</c:v>
                </c:pt>
                <c:pt idx="23214">
                  <c:v>11.2925</c:v>
                </c:pt>
                <c:pt idx="23215">
                  <c:v>6.87</c:v>
                </c:pt>
                <c:pt idx="23216">
                  <c:v>3.4633333000000004</c:v>
                </c:pt>
                <c:pt idx="23217">
                  <c:v>5.0149999999999988</c:v>
                </c:pt>
                <c:pt idx="23218">
                  <c:v>4.5974999999999993</c:v>
                </c:pt>
                <c:pt idx="23219">
                  <c:v>4.5008333</c:v>
                </c:pt>
                <c:pt idx="23220">
                  <c:v>4.03</c:v>
                </c:pt>
                <c:pt idx="23221">
                  <c:v>3.3524999999999996</c:v>
                </c:pt>
                <c:pt idx="23222">
                  <c:v>2.3774999999999995</c:v>
                </c:pt>
                <c:pt idx="23223">
                  <c:v>2.1041666999999999</c:v>
                </c:pt>
                <c:pt idx="23224">
                  <c:v>3.2866667000000001</c:v>
                </c:pt>
                <c:pt idx="23225">
                  <c:v>4.5333332999999998</c:v>
                </c:pt>
                <c:pt idx="23226">
                  <c:v>5.4116667000000005</c:v>
                </c:pt>
                <c:pt idx="23227">
                  <c:v>7.6791666999999997</c:v>
                </c:pt>
                <c:pt idx="23228">
                  <c:v>8.5166667</c:v>
                </c:pt>
                <c:pt idx="23229">
                  <c:v>8.8208333000000003</c:v>
                </c:pt>
                <c:pt idx="23230">
                  <c:v>11.195833</c:v>
                </c:pt>
                <c:pt idx="23231">
                  <c:v>16.517499999999995</c:v>
                </c:pt>
                <c:pt idx="23232">
                  <c:v>26.53</c:v>
                </c:pt>
                <c:pt idx="23233">
                  <c:v>31.794167000000005</c:v>
                </c:pt>
                <c:pt idx="23234">
                  <c:v>27.2075</c:v>
                </c:pt>
                <c:pt idx="23235">
                  <c:v>19.931667000000001</c:v>
                </c:pt>
                <c:pt idx="23236">
                  <c:v>16.119167000000004</c:v>
                </c:pt>
                <c:pt idx="23237">
                  <c:v>14.318333000000001</c:v>
                </c:pt>
                <c:pt idx="23238">
                  <c:v>13.238332999999999</c:v>
                </c:pt>
                <c:pt idx="23239">
                  <c:v>13.797500000000001</c:v>
                </c:pt>
                <c:pt idx="23240">
                  <c:v>16.252499999999998</c:v>
                </c:pt>
                <c:pt idx="23241">
                  <c:v>17.906666999999995</c:v>
                </c:pt>
                <c:pt idx="23242">
                  <c:v>8.5266667000000016</c:v>
                </c:pt>
                <c:pt idx="23243">
                  <c:v>15.365833000000002</c:v>
                </c:pt>
                <c:pt idx="23244">
                  <c:v>2.9049999999999998</c:v>
                </c:pt>
                <c:pt idx="23245">
                  <c:v>2.3458332999999998</c:v>
                </c:pt>
                <c:pt idx="23246">
                  <c:v>1.5024999999999997</c:v>
                </c:pt>
                <c:pt idx="23247">
                  <c:v>1.6791666999999997</c:v>
                </c:pt>
                <c:pt idx="23248">
                  <c:v>2.2833333000000007</c:v>
                </c:pt>
                <c:pt idx="23249">
                  <c:v>3.5924999999999994</c:v>
                </c:pt>
                <c:pt idx="23250">
                  <c:v>7.004999999999999</c:v>
                </c:pt>
                <c:pt idx="23251">
                  <c:v>8.1108333000000012</c:v>
                </c:pt>
                <c:pt idx="23252">
                  <c:v>7.96</c:v>
                </c:pt>
                <c:pt idx="23273">
                  <c:v>0</c:v>
                </c:pt>
                <c:pt idx="23274">
                  <c:v>1.4366666999999997</c:v>
                </c:pt>
                <c:pt idx="23275">
                  <c:v>3.5225</c:v>
                </c:pt>
                <c:pt idx="23276">
                  <c:v>4.8941666999999995</c:v>
                </c:pt>
                <c:pt idx="23277">
                  <c:v>7.0624999999999991</c:v>
                </c:pt>
                <c:pt idx="23278">
                  <c:v>9.3016667000000002</c:v>
                </c:pt>
                <c:pt idx="23279">
                  <c:v>7.7359999999999998</c:v>
                </c:pt>
                <c:pt idx="23280">
                  <c:v>9.6066667000000034</c:v>
                </c:pt>
                <c:pt idx="23281">
                  <c:v>6.0236364</c:v>
                </c:pt>
                <c:pt idx="23282">
                  <c:v>13.135</c:v>
                </c:pt>
                <c:pt idx="23283">
                  <c:v>19.09</c:v>
                </c:pt>
                <c:pt idx="23284">
                  <c:v>8.0166667</c:v>
                </c:pt>
                <c:pt idx="23285">
                  <c:v>4.7016667000000005</c:v>
                </c:pt>
                <c:pt idx="23286">
                  <c:v>4.4016667000000007</c:v>
                </c:pt>
                <c:pt idx="23287">
                  <c:v>4.4641666999999989</c:v>
                </c:pt>
                <c:pt idx="23288">
                  <c:v>6.7983333000000004</c:v>
                </c:pt>
                <c:pt idx="23289">
                  <c:v>7.48</c:v>
                </c:pt>
                <c:pt idx="23290">
                  <c:v>9.709166699999999</c:v>
                </c:pt>
                <c:pt idx="23291">
                  <c:v>8.584166699999999</c:v>
                </c:pt>
                <c:pt idx="23292">
                  <c:v>3.6858333000000001</c:v>
                </c:pt>
                <c:pt idx="23293">
                  <c:v>2.08</c:v>
                </c:pt>
                <c:pt idx="23294">
                  <c:v>3.4624999999999995</c:v>
                </c:pt>
                <c:pt idx="23295">
                  <c:v>2.9241666999999998</c:v>
                </c:pt>
                <c:pt idx="23296">
                  <c:v>1.5249999999999997</c:v>
                </c:pt>
                <c:pt idx="23297">
                  <c:v>10.6175</c:v>
                </c:pt>
                <c:pt idx="23298">
                  <c:v>15.805833000000002</c:v>
                </c:pt>
                <c:pt idx="23299">
                  <c:v>19.149090999999999</c:v>
                </c:pt>
                <c:pt idx="23300">
                  <c:v>14.780833000000001</c:v>
                </c:pt>
                <c:pt idx="23301">
                  <c:v>17.59</c:v>
                </c:pt>
                <c:pt idx="23302">
                  <c:v>18.428332999999991</c:v>
                </c:pt>
                <c:pt idx="23303">
                  <c:v>17.86</c:v>
                </c:pt>
                <c:pt idx="23304">
                  <c:v>15.332500000000001</c:v>
                </c:pt>
                <c:pt idx="23305">
                  <c:v>13.889167</c:v>
                </c:pt>
                <c:pt idx="23306">
                  <c:v>10.904167000000001</c:v>
                </c:pt>
                <c:pt idx="23307">
                  <c:v>8.17</c:v>
                </c:pt>
                <c:pt idx="23308">
                  <c:v>10.279167000000001</c:v>
                </c:pt>
                <c:pt idx="23309">
                  <c:v>9.0941666999999988</c:v>
                </c:pt>
                <c:pt idx="23310">
                  <c:v>9.2683332999999983</c:v>
                </c:pt>
                <c:pt idx="23311">
                  <c:v>9.8750000000000018</c:v>
                </c:pt>
                <c:pt idx="23312">
                  <c:v>7.2691667000000004</c:v>
                </c:pt>
                <c:pt idx="23313">
                  <c:v>6.8908332999999988</c:v>
                </c:pt>
                <c:pt idx="23314">
                  <c:v>6.9833333000000009</c:v>
                </c:pt>
                <c:pt idx="23315">
                  <c:v>6.9124999999999996</c:v>
                </c:pt>
                <c:pt idx="23316">
                  <c:v>6.2233333000000002</c:v>
                </c:pt>
                <c:pt idx="23317">
                  <c:v>4.3333332999999996</c:v>
                </c:pt>
                <c:pt idx="23318">
                  <c:v>4.3974999999999991</c:v>
                </c:pt>
                <c:pt idx="23319">
                  <c:v>2.5583333000000001</c:v>
                </c:pt>
                <c:pt idx="23320">
                  <c:v>2.4566666999999995</c:v>
                </c:pt>
                <c:pt idx="23321">
                  <c:v>11.202500000000002</c:v>
                </c:pt>
                <c:pt idx="23322">
                  <c:v>13.954167</c:v>
                </c:pt>
                <c:pt idx="23323">
                  <c:v>14.812500000000002</c:v>
                </c:pt>
                <c:pt idx="23324">
                  <c:v>15.965000000000002</c:v>
                </c:pt>
                <c:pt idx="23325">
                  <c:v>16.5975</c:v>
                </c:pt>
                <c:pt idx="23326">
                  <c:v>16.161818000000004</c:v>
                </c:pt>
                <c:pt idx="23327">
                  <c:v>17.921428999999996</c:v>
                </c:pt>
                <c:pt idx="23328">
                  <c:v>17.829999999999995</c:v>
                </c:pt>
                <c:pt idx="23329">
                  <c:v>12.860000000000001</c:v>
                </c:pt>
                <c:pt idx="23330">
                  <c:v>8.4033333000000034</c:v>
                </c:pt>
                <c:pt idx="23331">
                  <c:v>12.519</c:v>
                </c:pt>
                <c:pt idx="23332">
                  <c:v>15.272500000000003</c:v>
                </c:pt>
                <c:pt idx="23333">
                  <c:v>17.456666999999996</c:v>
                </c:pt>
                <c:pt idx="23334">
                  <c:v>19.037500000000001</c:v>
                </c:pt>
                <c:pt idx="23335">
                  <c:v>17.051666999999995</c:v>
                </c:pt>
                <c:pt idx="23336">
                  <c:v>10.388333000000001</c:v>
                </c:pt>
                <c:pt idx="23337">
                  <c:v>1.7791666999999998</c:v>
                </c:pt>
                <c:pt idx="23338">
                  <c:v>1.5041666999999999</c:v>
                </c:pt>
                <c:pt idx="23339">
                  <c:v>1.25</c:v>
                </c:pt>
                <c:pt idx="23340">
                  <c:v>1.1258332999999998</c:v>
                </c:pt>
                <c:pt idx="23341">
                  <c:v>1.06</c:v>
                </c:pt>
                <c:pt idx="23342">
                  <c:v>1.0841666999999997</c:v>
                </c:pt>
                <c:pt idx="23343">
                  <c:v>0.94666667000000004</c:v>
                </c:pt>
                <c:pt idx="23344">
                  <c:v>0.89749999999999996</c:v>
                </c:pt>
                <c:pt idx="23345">
                  <c:v>2.376666699999999</c:v>
                </c:pt>
                <c:pt idx="23346">
                  <c:v>7.4775</c:v>
                </c:pt>
                <c:pt idx="23347">
                  <c:v>5.3908332999999988</c:v>
                </c:pt>
                <c:pt idx="23348">
                  <c:v>2.8975</c:v>
                </c:pt>
                <c:pt idx="23349">
                  <c:v>1.9108333</c:v>
                </c:pt>
                <c:pt idx="23350">
                  <c:v>1.5191666999999998</c:v>
                </c:pt>
                <c:pt idx="23351">
                  <c:v>1.0458332999999997</c:v>
                </c:pt>
                <c:pt idx="23352">
                  <c:v>1.3</c:v>
                </c:pt>
                <c:pt idx="23353">
                  <c:v>1.2791666999999998</c:v>
                </c:pt>
                <c:pt idx="23354">
                  <c:v>1.2483332999999999</c:v>
                </c:pt>
                <c:pt idx="23355">
                  <c:v>1.1758332999999999</c:v>
                </c:pt>
                <c:pt idx="23356">
                  <c:v>1.1891666999999997</c:v>
                </c:pt>
                <c:pt idx="23357">
                  <c:v>1.1366666999999997</c:v>
                </c:pt>
                <c:pt idx="23358">
                  <c:v>1.2224999999999997</c:v>
                </c:pt>
                <c:pt idx="23359">
                  <c:v>1.3058332999999998</c:v>
                </c:pt>
                <c:pt idx="23360">
                  <c:v>1.4891666999999997</c:v>
                </c:pt>
                <c:pt idx="23361">
                  <c:v>1.6174999999999997</c:v>
                </c:pt>
                <c:pt idx="23362">
                  <c:v>1.5341666999999999</c:v>
                </c:pt>
                <c:pt idx="23363">
                  <c:v>1.3425</c:v>
                </c:pt>
                <c:pt idx="23364">
                  <c:v>1.0541666999999997</c:v>
                </c:pt>
                <c:pt idx="23365">
                  <c:v>1.1225000000000001</c:v>
                </c:pt>
                <c:pt idx="23366">
                  <c:v>0.99583332999999985</c:v>
                </c:pt>
                <c:pt idx="23367">
                  <c:v>1.0558332999999998</c:v>
                </c:pt>
                <c:pt idx="23368">
                  <c:v>1.06</c:v>
                </c:pt>
                <c:pt idx="23369">
                  <c:v>0.94416666999999987</c:v>
                </c:pt>
                <c:pt idx="23370">
                  <c:v>0.87749999999999995</c:v>
                </c:pt>
                <c:pt idx="23371">
                  <c:v>1.1399999999999997</c:v>
                </c:pt>
                <c:pt idx="23372">
                  <c:v>1.4066666999999995</c:v>
                </c:pt>
                <c:pt idx="23373">
                  <c:v>2.0099999999999998</c:v>
                </c:pt>
                <c:pt idx="23374">
                  <c:v>2.125</c:v>
                </c:pt>
                <c:pt idx="23375">
                  <c:v>2.1433333000000006</c:v>
                </c:pt>
                <c:pt idx="23376">
                  <c:v>2.0499999999999998</c:v>
                </c:pt>
                <c:pt idx="23377">
                  <c:v>1.5908332999999997</c:v>
                </c:pt>
                <c:pt idx="23378">
                  <c:v>1.5008332999999998</c:v>
                </c:pt>
                <c:pt idx="23379">
                  <c:v>1.3808332999999997</c:v>
                </c:pt>
                <c:pt idx="23380">
                  <c:v>1.4391666999999995</c:v>
                </c:pt>
                <c:pt idx="23381">
                  <c:v>1.3316666999999998</c:v>
                </c:pt>
                <c:pt idx="23382">
                  <c:v>1.2841666999999999</c:v>
                </c:pt>
                <c:pt idx="23383">
                  <c:v>1.3133332999999998</c:v>
                </c:pt>
                <c:pt idx="23384">
                  <c:v>1.1541667</c:v>
                </c:pt>
                <c:pt idx="23385">
                  <c:v>1.0725</c:v>
                </c:pt>
                <c:pt idx="23386">
                  <c:v>1.0291666999999998</c:v>
                </c:pt>
                <c:pt idx="23387">
                  <c:v>0.98583332999999973</c:v>
                </c:pt>
                <c:pt idx="23388">
                  <c:v>1.0508332999999999</c:v>
                </c:pt>
                <c:pt idx="23389">
                  <c:v>0.98249999999999993</c:v>
                </c:pt>
                <c:pt idx="23390">
                  <c:v>0.92500000000000004</c:v>
                </c:pt>
                <c:pt idx="23391">
                  <c:v>0.80500000000000005</c:v>
                </c:pt>
                <c:pt idx="23392">
                  <c:v>0.92249999999999999</c:v>
                </c:pt>
                <c:pt idx="23393">
                  <c:v>0.94416666999999987</c:v>
                </c:pt>
                <c:pt idx="23394">
                  <c:v>0.8590000000000001</c:v>
                </c:pt>
                <c:pt idx="23395">
                  <c:v>1.1625000000000001</c:v>
                </c:pt>
                <c:pt idx="23396">
                  <c:v>1.4283332999999998</c:v>
                </c:pt>
                <c:pt idx="23397">
                  <c:v>1.0858332999999998</c:v>
                </c:pt>
                <c:pt idx="23398">
                  <c:v>1.0358332999999997</c:v>
                </c:pt>
                <c:pt idx="23399">
                  <c:v>1.125</c:v>
                </c:pt>
                <c:pt idx="23400">
                  <c:v>1.2483332999999999</c:v>
                </c:pt>
                <c:pt idx="23401">
                  <c:v>0.73250000000000004</c:v>
                </c:pt>
                <c:pt idx="23402">
                  <c:v>0.64416667000000005</c:v>
                </c:pt>
                <c:pt idx="23403">
                  <c:v>0.64250000000000007</c:v>
                </c:pt>
                <c:pt idx="23404">
                  <c:v>0.6925</c:v>
                </c:pt>
                <c:pt idx="23405">
                  <c:v>0.73000000000000009</c:v>
                </c:pt>
                <c:pt idx="23406">
                  <c:v>0.73333333000000001</c:v>
                </c:pt>
                <c:pt idx="23407">
                  <c:v>0.97250000000000003</c:v>
                </c:pt>
                <c:pt idx="23408">
                  <c:v>0.93833332999999985</c:v>
                </c:pt>
                <c:pt idx="23409">
                  <c:v>0.87250000000000005</c:v>
                </c:pt>
                <c:pt idx="23410">
                  <c:v>0.90333332999999993</c:v>
                </c:pt>
                <c:pt idx="23411">
                  <c:v>1.0033332999999998</c:v>
                </c:pt>
                <c:pt idx="23412">
                  <c:v>0.98416666999999991</c:v>
                </c:pt>
                <c:pt idx="23413">
                  <c:v>0.83083333000000004</c:v>
                </c:pt>
                <c:pt idx="23414">
                  <c:v>0.82500000000000007</c:v>
                </c:pt>
                <c:pt idx="23415">
                  <c:v>0.88166666999999987</c:v>
                </c:pt>
                <c:pt idx="23416">
                  <c:v>0.94333332999999986</c:v>
                </c:pt>
                <c:pt idx="23417">
                  <c:v>0.88</c:v>
                </c:pt>
                <c:pt idx="23418">
                  <c:v>1.0449999999999997</c:v>
                </c:pt>
                <c:pt idx="23419">
                  <c:v>1.0283332999999997</c:v>
                </c:pt>
                <c:pt idx="23420">
                  <c:v>1.6033332999999999</c:v>
                </c:pt>
                <c:pt idx="23421">
                  <c:v>2.0474999999999999</c:v>
                </c:pt>
                <c:pt idx="23422">
                  <c:v>1.7816666999999995</c:v>
                </c:pt>
                <c:pt idx="23423">
                  <c:v>2.6974999999999998</c:v>
                </c:pt>
                <c:pt idx="23424">
                  <c:v>2.6658333000000001</c:v>
                </c:pt>
                <c:pt idx="23425">
                  <c:v>1.6258332999999998</c:v>
                </c:pt>
                <c:pt idx="23426">
                  <c:v>1.5758332999999998</c:v>
                </c:pt>
                <c:pt idx="23427">
                  <c:v>1.7058332999999997</c:v>
                </c:pt>
                <c:pt idx="23428">
                  <c:v>1.5133332999999998</c:v>
                </c:pt>
                <c:pt idx="23429">
                  <c:v>1.2516666999999995</c:v>
                </c:pt>
                <c:pt idx="23430">
                  <c:v>1.2424999999999997</c:v>
                </c:pt>
                <c:pt idx="23431">
                  <c:v>1.1108332999999997</c:v>
                </c:pt>
                <c:pt idx="23432">
                  <c:v>1.1433332999999999</c:v>
                </c:pt>
                <c:pt idx="23433">
                  <c:v>1.1158332999999998</c:v>
                </c:pt>
                <c:pt idx="23434">
                  <c:v>0.95916667</c:v>
                </c:pt>
                <c:pt idx="23435">
                  <c:v>0.99249999999999994</c:v>
                </c:pt>
                <c:pt idx="23436">
                  <c:v>1.0408332999999999</c:v>
                </c:pt>
                <c:pt idx="23437">
                  <c:v>0.9325</c:v>
                </c:pt>
                <c:pt idx="23438">
                  <c:v>0.78</c:v>
                </c:pt>
                <c:pt idx="23439">
                  <c:v>1.3</c:v>
                </c:pt>
                <c:pt idx="23440">
                  <c:v>0.95833332999999987</c:v>
                </c:pt>
                <c:pt idx="23441">
                  <c:v>0.96000000000000008</c:v>
                </c:pt>
                <c:pt idx="23442">
                  <c:v>0.97583333000000005</c:v>
                </c:pt>
                <c:pt idx="23443">
                  <c:v>0.94166667000000004</c:v>
                </c:pt>
                <c:pt idx="23444">
                  <c:v>0.94166667000000004</c:v>
                </c:pt>
                <c:pt idx="23445">
                  <c:v>1.4049999999999998</c:v>
                </c:pt>
                <c:pt idx="23446">
                  <c:v>1.5674999999999997</c:v>
                </c:pt>
                <c:pt idx="23447">
                  <c:v>2.1145454999999997</c:v>
                </c:pt>
                <c:pt idx="23448">
                  <c:v>1.4509090999999998</c:v>
                </c:pt>
                <c:pt idx="23449">
                  <c:v>0.96583333000000005</c:v>
                </c:pt>
                <c:pt idx="23450">
                  <c:v>1.3272727</c:v>
                </c:pt>
                <c:pt idx="23451">
                  <c:v>0.92249999999999999</c:v>
                </c:pt>
                <c:pt idx="23452">
                  <c:v>0.87416667000000003</c:v>
                </c:pt>
                <c:pt idx="23453">
                  <c:v>0.77916666999999984</c:v>
                </c:pt>
                <c:pt idx="23454">
                  <c:v>0.68166667000000003</c:v>
                </c:pt>
                <c:pt idx="23455">
                  <c:v>0.72166666999999984</c:v>
                </c:pt>
                <c:pt idx="23456">
                  <c:v>0.75249999999999995</c:v>
                </c:pt>
                <c:pt idx="23457">
                  <c:v>0.77916666999999984</c:v>
                </c:pt>
                <c:pt idx="23458">
                  <c:v>0.77333333000000004</c:v>
                </c:pt>
                <c:pt idx="23459">
                  <c:v>0.70166667000000005</c:v>
                </c:pt>
                <c:pt idx="23460">
                  <c:v>0.73000000000000009</c:v>
                </c:pt>
                <c:pt idx="23461">
                  <c:v>0.76916667000000005</c:v>
                </c:pt>
                <c:pt idx="23462">
                  <c:v>0.69666667000000004</c:v>
                </c:pt>
                <c:pt idx="23463">
                  <c:v>0.69499999999999995</c:v>
                </c:pt>
                <c:pt idx="23464">
                  <c:v>0.79416666999999985</c:v>
                </c:pt>
                <c:pt idx="23465">
                  <c:v>0.83083333000000004</c:v>
                </c:pt>
                <c:pt idx="23466">
                  <c:v>1.3177778</c:v>
                </c:pt>
                <c:pt idx="23467">
                  <c:v>9.9500000000000011</c:v>
                </c:pt>
                <c:pt idx="23468">
                  <c:v>11.515833000000002</c:v>
                </c:pt>
                <c:pt idx="23469">
                  <c:v>12.603333000000001</c:v>
                </c:pt>
                <c:pt idx="23470">
                  <c:v>15.915833000000003</c:v>
                </c:pt>
                <c:pt idx="23471">
                  <c:v>15.453333000000002</c:v>
                </c:pt>
                <c:pt idx="23472">
                  <c:v>12.925833000000003</c:v>
                </c:pt>
                <c:pt idx="23473">
                  <c:v>9.0425000000000004</c:v>
                </c:pt>
                <c:pt idx="23474">
                  <c:v>9.7883332999999997</c:v>
                </c:pt>
                <c:pt idx="23475">
                  <c:v>7.1916666999999999</c:v>
                </c:pt>
                <c:pt idx="23476">
                  <c:v>6.4866667000000007</c:v>
                </c:pt>
                <c:pt idx="23477">
                  <c:v>5.73</c:v>
                </c:pt>
                <c:pt idx="23478">
                  <c:v>5.6283332999999995</c:v>
                </c:pt>
                <c:pt idx="23479">
                  <c:v>4.2750000000000004</c:v>
                </c:pt>
                <c:pt idx="23480">
                  <c:v>4.8058332999999989</c:v>
                </c:pt>
                <c:pt idx="23481">
                  <c:v>3.6924999999999994</c:v>
                </c:pt>
                <c:pt idx="23482">
                  <c:v>2.5458333</c:v>
                </c:pt>
                <c:pt idx="23483">
                  <c:v>1.5058332999999995</c:v>
                </c:pt>
                <c:pt idx="23484">
                  <c:v>1.8941667</c:v>
                </c:pt>
                <c:pt idx="23485">
                  <c:v>2.3483333000000002</c:v>
                </c:pt>
                <c:pt idx="23486">
                  <c:v>2.36</c:v>
                </c:pt>
                <c:pt idx="23487">
                  <c:v>2.9141667</c:v>
                </c:pt>
                <c:pt idx="23488">
                  <c:v>2.1708333</c:v>
                </c:pt>
                <c:pt idx="23489">
                  <c:v>2.8736363999999996</c:v>
                </c:pt>
                <c:pt idx="23490">
                  <c:v>3.6418181999999995</c:v>
                </c:pt>
                <c:pt idx="23491">
                  <c:v>5.5991666999999996</c:v>
                </c:pt>
                <c:pt idx="23492">
                  <c:v>6.2483332999999996</c:v>
                </c:pt>
                <c:pt idx="23493">
                  <c:v>6.254166699999999</c:v>
                </c:pt>
                <c:pt idx="23494">
                  <c:v>8.5166667</c:v>
                </c:pt>
                <c:pt idx="23495">
                  <c:v>17.477499999999996</c:v>
                </c:pt>
                <c:pt idx="23496">
                  <c:v>14.303333</c:v>
                </c:pt>
                <c:pt idx="23497">
                  <c:v>11.391667</c:v>
                </c:pt>
                <c:pt idx="23498">
                  <c:v>10.048332999999998</c:v>
                </c:pt>
                <c:pt idx="23499">
                  <c:v>8.068333299999999</c:v>
                </c:pt>
                <c:pt idx="23500">
                  <c:v>6.3716667000000005</c:v>
                </c:pt>
                <c:pt idx="23501">
                  <c:v>4.3941666999999995</c:v>
                </c:pt>
                <c:pt idx="23502">
                  <c:v>4.3974999999999991</c:v>
                </c:pt>
                <c:pt idx="23503">
                  <c:v>6.8208332999999994</c:v>
                </c:pt>
                <c:pt idx="23504">
                  <c:v>7.2816667000000006</c:v>
                </c:pt>
                <c:pt idx="23505">
                  <c:v>6.2741667000000003</c:v>
                </c:pt>
                <c:pt idx="23506">
                  <c:v>2.5549999999999997</c:v>
                </c:pt>
                <c:pt idx="23507">
                  <c:v>-0.19833333000000003</c:v>
                </c:pt>
                <c:pt idx="23508">
                  <c:v>-0.17333333000000004</c:v>
                </c:pt>
                <c:pt idx="23509">
                  <c:v>0.28250000000000003</c:v>
                </c:pt>
                <c:pt idx="23510">
                  <c:v>0.38833333000000003</c:v>
                </c:pt>
                <c:pt idx="23511">
                  <c:v>1.3391666999999998</c:v>
                </c:pt>
                <c:pt idx="23512">
                  <c:v>5.0424999999999995</c:v>
                </c:pt>
                <c:pt idx="23513">
                  <c:v>8.7175000000000011</c:v>
                </c:pt>
                <c:pt idx="23514">
                  <c:v>7.4674999999999994</c:v>
                </c:pt>
                <c:pt idx="23515">
                  <c:v>9.4183332999999987</c:v>
                </c:pt>
                <c:pt idx="23516">
                  <c:v>10.66</c:v>
                </c:pt>
                <c:pt idx="23517">
                  <c:v>9.2733333000000009</c:v>
                </c:pt>
                <c:pt idx="23518">
                  <c:v>8.4658333000000052</c:v>
                </c:pt>
                <c:pt idx="23519">
                  <c:v>9.2283332999999992</c:v>
                </c:pt>
                <c:pt idx="23520">
                  <c:v>9.6566667000000006</c:v>
                </c:pt>
                <c:pt idx="23521">
                  <c:v>10.259167</c:v>
                </c:pt>
                <c:pt idx="23522">
                  <c:v>9.4933333000000015</c:v>
                </c:pt>
                <c:pt idx="23523">
                  <c:v>9.8983333000000009</c:v>
                </c:pt>
                <c:pt idx="23524">
                  <c:v>9.2158333000000034</c:v>
                </c:pt>
                <c:pt idx="23525">
                  <c:v>7.1983332999999989</c:v>
                </c:pt>
                <c:pt idx="23526">
                  <c:v>10.090833</c:v>
                </c:pt>
                <c:pt idx="23527">
                  <c:v>10.891667</c:v>
                </c:pt>
                <c:pt idx="23528">
                  <c:v>9.2299999999999986</c:v>
                </c:pt>
                <c:pt idx="23529">
                  <c:v>7.8108332999999988</c:v>
                </c:pt>
                <c:pt idx="23530">
                  <c:v>7.0416667000000013</c:v>
                </c:pt>
                <c:pt idx="23531">
                  <c:v>7.0758333000000002</c:v>
                </c:pt>
                <c:pt idx="23532">
                  <c:v>5.9541667</c:v>
                </c:pt>
                <c:pt idx="23533">
                  <c:v>3.8833333000000003</c:v>
                </c:pt>
                <c:pt idx="23534">
                  <c:v>3.3416666999999998</c:v>
                </c:pt>
                <c:pt idx="23535">
                  <c:v>3.3374999999999995</c:v>
                </c:pt>
                <c:pt idx="23536">
                  <c:v>3.7733333000000004</c:v>
                </c:pt>
                <c:pt idx="23537">
                  <c:v>7.7308332999999996</c:v>
                </c:pt>
                <c:pt idx="23538">
                  <c:v>9.5266667000000016</c:v>
                </c:pt>
                <c:pt idx="23539">
                  <c:v>10.605</c:v>
                </c:pt>
                <c:pt idx="23540">
                  <c:v>11.895833000000001</c:v>
                </c:pt>
                <c:pt idx="23541">
                  <c:v>12.305833000000002</c:v>
                </c:pt>
                <c:pt idx="23542">
                  <c:v>13.015833000000002</c:v>
                </c:pt>
                <c:pt idx="23543">
                  <c:v>13.275833</c:v>
                </c:pt>
                <c:pt idx="23544">
                  <c:v>13.561667</c:v>
                </c:pt>
                <c:pt idx="23545">
                  <c:v>13.326667</c:v>
                </c:pt>
                <c:pt idx="23546">
                  <c:v>9.76</c:v>
                </c:pt>
                <c:pt idx="23547">
                  <c:v>7.9983332999999996</c:v>
                </c:pt>
                <c:pt idx="23548">
                  <c:v>7.0924999999999994</c:v>
                </c:pt>
                <c:pt idx="23549">
                  <c:v>6.9749999999999996</c:v>
                </c:pt>
                <c:pt idx="23550">
                  <c:v>6.5541666999999988</c:v>
                </c:pt>
                <c:pt idx="23551">
                  <c:v>6.1991667000000001</c:v>
                </c:pt>
                <c:pt idx="23552">
                  <c:v>3.6349999999999998</c:v>
                </c:pt>
                <c:pt idx="23553">
                  <c:v>1.5083332999999999</c:v>
                </c:pt>
                <c:pt idx="23554">
                  <c:v>1.8418181999999998</c:v>
                </c:pt>
                <c:pt idx="23555">
                  <c:v>2.0575000000000001</c:v>
                </c:pt>
                <c:pt idx="23556">
                  <c:v>1.5791666999999998</c:v>
                </c:pt>
                <c:pt idx="23557">
                  <c:v>2.1949999999999998</c:v>
                </c:pt>
                <c:pt idx="23558">
                  <c:v>3.1074999999999999</c:v>
                </c:pt>
                <c:pt idx="23559">
                  <c:v>3.3624999999999994</c:v>
                </c:pt>
                <c:pt idx="23560">
                  <c:v>3.5481818000000005</c:v>
                </c:pt>
                <c:pt idx="23561">
                  <c:v>9.6266667000000012</c:v>
                </c:pt>
                <c:pt idx="23562">
                  <c:v>11.157500000000002</c:v>
                </c:pt>
                <c:pt idx="23563">
                  <c:v>10.861667000000002</c:v>
                </c:pt>
                <c:pt idx="23564">
                  <c:v>9.8000000000000007</c:v>
                </c:pt>
                <c:pt idx="23565">
                  <c:v>9.9141667000000009</c:v>
                </c:pt>
                <c:pt idx="23566">
                  <c:v>9.5133333000000011</c:v>
                </c:pt>
                <c:pt idx="23567">
                  <c:v>9.6125000000000007</c:v>
                </c:pt>
                <c:pt idx="23568">
                  <c:v>8.9458333000000003</c:v>
                </c:pt>
                <c:pt idx="23569">
                  <c:v>9.2141666999999998</c:v>
                </c:pt>
                <c:pt idx="23570">
                  <c:v>8.6216666999999987</c:v>
                </c:pt>
                <c:pt idx="23571">
                  <c:v>6.7649999999999988</c:v>
                </c:pt>
                <c:pt idx="23572">
                  <c:v>8.2608333000000016</c:v>
                </c:pt>
                <c:pt idx="23573">
                  <c:v>8.8508333000000032</c:v>
                </c:pt>
                <c:pt idx="23574">
                  <c:v>7.0974999999999993</c:v>
                </c:pt>
                <c:pt idx="23575">
                  <c:v>4.5149999999999988</c:v>
                </c:pt>
                <c:pt idx="23576">
                  <c:v>6.6316667000000011</c:v>
                </c:pt>
                <c:pt idx="23577">
                  <c:v>6.7116667000000012</c:v>
                </c:pt>
                <c:pt idx="23578">
                  <c:v>6.0474999999999994</c:v>
                </c:pt>
                <c:pt idx="23579">
                  <c:v>4.4758332999999997</c:v>
                </c:pt>
                <c:pt idx="23580">
                  <c:v>5.51</c:v>
                </c:pt>
                <c:pt idx="23581">
                  <c:v>6.89</c:v>
                </c:pt>
                <c:pt idx="23582">
                  <c:v>6.9916667000000006</c:v>
                </c:pt>
                <c:pt idx="23583">
                  <c:v>5.0716667000000006</c:v>
                </c:pt>
                <c:pt idx="23584">
                  <c:v>2.7075000000000005</c:v>
                </c:pt>
                <c:pt idx="23585">
                  <c:v>3.6908333</c:v>
                </c:pt>
                <c:pt idx="23586">
                  <c:v>5.4383333000000009</c:v>
                </c:pt>
                <c:pt idx="23587">
                  <c:v>10.221666999999998</c:v>
                </c:pt>
                <c:pt idx="23588">
                  <c:v>14.331667000000001</c:v>
                </c:pt>
                <c:pt idx="23589">
                  <c:v>9.2108333000000009</c:v>
                </c:pt>
                <c:pt idx="23590">
                  <c:v>9.3066667000000027</c:v>
                </c:pt>
                <c:pt idx="23591">
                  <c:v>6.9983332999999996</c:v>
                </c:pt>
                <c:pt idx="23592">
                  <c:v>6.949166700000001</c:v>
                </c:pt>
                <c:pt idx="23593">
                  <c:v>7.5858333</c:v>
                </c:pt>
                <c:pt idx="23594">
                  <c:v>8.4341666999999987</c:v>
                </c:pt>
                <c:pt idx="23595">
                  <c:v>6.2991666999999998</c:v>
                </c:pt>
                <c:pt idx="23596">
                  <c:v>3.2158332999999999</c:v>
                </c:pt>
                <c:pt idx="23597">
                  <c:v>3.4824999999999995</c:v>
                </c:pt>
                <c:pt idx="23598">
                  <c:v>4.4716667000000019</c:v>
                </c:pt>
                <c:pt idx="23599">
                  <c:v>6.2641666999999988</c:v>
                </c:pt>
                <c:pt idx="23600">
                  <c:v>6.2824999999999998</c:v>
                </c:pt>
                <c:pt idx="23601">
                  <c:v>7.5516667000000011</c:v>
                </c:pt>
                <c:pt idx="23602">
                  <c:v>7.318333299999999</c:v>
                </c:pt>
                <c:pt idx="23603">
                  <c:v>7.0791667000000009</c:v>
                </c:pt>
                <c:pt idx="23604">
                  <c:v>6.380833299999999</c:v>
                </c:pt>
                <c:pt idx="23605">
                  <c:v>6.5191667000000004</c:v>
                </c:pt>
                <c:pt idx="23606">
                  <c:v>6.5249999999999995</c:v>
                </c:pt>
                <c:pt idx="23607">
                  <c:v>7.8591667000000003</c:v>
                </c:pt>
                <c:pt idx="23608">
                  <c:v>7.669166699999999</c:v>
                </c:pt>
                <c:pt idx="23609">
                  <c:v>7.7816667000000006</c:v>
                </c:pt>
                <c:pt idx="23610">
                  <c:v>9.4816667000000034</c:v>
                </c:pt>
                <c:pt idx="23611">
                  <c:v>9.8141667000000012</c:v>
                </c:pt>
                <c:pt idx="23612">
                  <c:v>8.8525000000000045</c:v>
                </c:pt>
                <c:pt idx="23613">
                  <c:v>8.7941667000000017</c:v>
                </c:pt>
                <c:pt idx="23614">
                  <c:v>9.2374999999999989</c:v>
                </c:pt>
                <c:pt idx="23615">
                  <c:v>9.3191667000000002</c:v>
                </c:pt>
                <c:pt idx="23616">
                  <c:v>7.9991667000000009</c:v>
                </c:pt>
                <c:pt idx="23617">
                  <c:v>11.5275</c:v>
                </c:pt>
                <c:pt idx="23618">
                  <c:v>8.4808333000000005</c:v>
                </c:pt>
                <c:pt idx="23619">
                  <c:v>6.8616666999999998</c:v>
                </c:pt>
                <c:pt idx="23620">
                  <c:v>6.28</c:v>
                </c:pt>
                <c:pt idx="23621">
                  <c:v>7.7808333000000003</c:v>
                </c:pt>
                <c:pt idx="23622">
                  <c:v>3.5083333000000003</c:v>
                </c:pt>
                <c:pt idx="23623">
                  <c:v>3.9208333</c:v>
                </c:pt>
                <c:pt idx="23624">
                  <c:v>2.3616666999999993</c:v>
                </c:pt>
                <c:pt idx="23625">
                  <c:v>2.5666666999999994</c:v>
                </c:pt>
                <c:pt idx="23626">
                  <c:v>3.1891666999999999</c:v>
                </c:pt>
                <c:pt idx="23627">
                  <c:v>2.8491667000000001</c:v>
                </c:pt>
                <c:pt idx="23628">
                  <c:v>1.8858332999999998</c:v>
                </c:pt>
                <c:pt idx="23629">
                  <c:v>2.2816667000000002</c:v>
                </c:pt>
                <c:pt idx="23630">
                  <c:v>2.6949999999999998</c:v>
                </c:pt>
                <c:pt idx="23631">
                  <c:v>1.8516666999999998</c:v>
                </c:pt>
                <c:pt idx="23632">
                  <c:v>3.8024999999999998</c:v>
                </c:pt>
                <c:pt idx="23633">
                  <c:v>5.5408333000000001</c:v>
                </c:pt>
                <c:pt idx="23634">
                  <c:v>7.57</c:v>
                </c:pt>
                <c:pt idx="23635">
                  <c:v>8.5916667000000011</c:v>
                </c:pt>
                <c:pt idx="23636">
                  <c:v>9.7533333000000013</c:v>
                </c:pt>
                <c:pt idx="23637">
                  <c:v>10.16</c:v>
                </c:pt>
                <c:pt idx="23638">
                  <c:v>10.928332999999999</c:v>
                </c:pt>
                <c:pt idx="23639">
                  <c:v>10.305000000000001</c:v>
                </c:pt>
                <c:pt idx="23640">
                  <c:v>9.485833300000003</c:v>
                </c:pt>
                <c:pt idx="23641">
                  <c:v>6.5791667000000009</c:v>
                </c:pt>
                <c:pt idx="23642">
                  <c:v>4.9691666999999997</c:v>
                </c:pt>
                <c:pt idx="23643">
                  <c:v>4.5258332999999995</c:v>
                </c:pt>
                <c:pt idx="23644">
                  <c:v>4.7924999999999995</c:v>
                </c:pt>
                <c:pt idx="23645">
                  <c:v>3.2083333000000005</c:v>
                </c:pt>
                <c:pt idx="23646">
                  <c:v>2.6524999999999994</c:v>
                </c:pt>
                <c:pt idx="23647">
                  <c:v>1.2549999999999997</c:v>
                </c:pt>
                <c:pt idx="23648">
                  <c:v>0.38500000000000006</c:v>
                </c:pt>
                <c:pt idx="23649">
                  <c:v>9.2500000000000027E-2</c:v>
                </c:pt>
                <c:pt idx="23650">
                  <c:v>1.6666667000000003E-3</c:v>
                </c:pt>
                <c:pt idx="23651">
                  <c:v>-0.15583332999999999</c:v>
                </c:pt>
                <c:pt idx="23652">
                  <c:v>1.4999999999999998E-2</c:v>
                </c:pt>
                <c:pt idx="23653">
                  <c:v>-0.2525</c:v>
                </c:pt>
                <c:pt idx="23654">
                  <c:v>-0.16833333000000003</c:v>
                </c:pt>
                <c:pt idx="23655">
                  <c:v>0.40916667000000007</c:v>
                </c:pt>
                <c:pt idx="23656">
                  <c:v>1.6490909</c:v>
                </c:pt>
                <c:pt idx="23657">
                  <c:v>2.5209090999999999</c:v>
                </c:pt>
                <c:pt idx="23658">
                  <c:v>3.0074999999999998</c:v>
                </c:pt>
                <c:pt idx="23659">
                  <c:v>3.9683333000000003</c:v>
                </c:pt>
                <c:pt idx="23660">
                  <c:v>3.6166666999999997</c:v>
                </c:pt>
                <c:pt idx="23661">
                  <c:v>4.0466667000000012</c:v>
                </c:pt>
                <c:pt idx="23662">
                  <c:v>5.1083333</c:v>
                </c:pt>
                <c:pt idx="23663">
                  <c:v>4.7191666999999997</c:v>
                </c:pt>
                <c:pt idx="23664">
                  <c:v>5.3124999999999991</c:v>
                </c:pt>
                <c:pt idx="23665">
                  <c:v>5.6483333</c:v>
                </c:pt>
                <c:pt idx="23666">
                  <c:v>5.6941666999999994</c:v>
                </c:pt>
                <c:pt idx="23667">
                  <c:v>6.7708332999999996</c:v>
                </c:pt>
                <c:pt idx="23668">
                  <c:v>4.7574999999999994</c:v>
                </c:pt>
                <c:pt idx="23669">
                  <c:v>4.3291667</c:v>
                </c:pt>
                <c:pt idx="23670">
                  <c:v>4.4866667000000007</c:v>
                </c:pt>
                <c:pt idx="23671">
                  <c:v>5.4375</c:v>
                </c:pt>
                <c:pt idx="23672">
                  <c:v>2.3666666999999997</c:v>
                </c:pt>
                <c:pt idx="23673">
                  <c:v>1.9891667</c:v>
                </c:pt>
                <c:pt idx="23674">
                  <c:v>4.3374999999999995</c:v>
                </c:pt>
                <c:pt idx="23675">
                  <c:v>5.7566667000000011</c:v>
                </c:pt>
                <c:pt idx="23676">
                  <c:v>4.3241666999999993</c:v>
                </c:pt>
                <c:pt idx="23677">
                  <c:v>4.0183333000000001</c:v>
                </c:pt>
                <c:pt idx="23678">
                  <c:v>3.5066666999999994</c:v>
                </c:pt>
                <c:pt idx="23679">
                  <c:v>2.69</c:v>
                </c:pt>
                <c:pt idx="23680">
                  <c:v>5.7408333000000002</c:v>
                </c:pt>
                <c:pt idx="23681">
                  <c:v>11.578333000000001</c:v>
                </c:pt>
                <c:pt idx="23682">
                  <c:v>13.774166999999998</c:v>
                </c:pt>
                <c:pt idx="23683">
                  <c:v>12.289167000000001</c:v>
                </c:pt>
                <c:pt idx="23684">
                  <c:v>9.9066667000000006</c:v>
                </c:pt>
                <c:pt idx="23685">
                  <c:v>9.2249999999999996</c:v>
                </c:pt>
                <c:pt idx="23686">
                  <c:v>9.93</c:v>
                </c:pt>
                <c:pt idx="23687">
                  <c:v>9.0966667000000001</c:v>
                </c:pt>
                <c:pt idx="23688">
                  <c:v>11.135833</c:v>
                </c:pt>
                <c:pt idx="23689">
                  <c:v>12.553333</c:v>
                </c:pt>
                <c:pt idx="23690">
                  <c:v>11.963333</c:v>
                </c:pt>
                <c:pt idx="23691">
                  <c:v>11.9975</c:v>
                </c:pt>
                <c:pt idx="23692">
                  <c:v>8.6283332999999995</c:v>
                </c:pt>
                <c:pt idx="23693">
                  <c:v>5.9391667000000012</c:v>
                </c:pt>
                <c:pt idx="23694">
                  <c:v>6.2108333</c:v>
                </c:pt>
                <c:pt idx="23695">
                  <c:v>5.5458333</c:v>
                </c:pt>
                <c:pt idx="23696">
                  <c:v>4.3149999999999995</c:v>
                </c:pt>
                <c:pt idx="23697">
                  <c:v>2.8249999999999997</c:v>
                </c:pt>
                <c:pt idx="23698">
                  <c:v>1.5208332999999998</c:v>
                </c:pt>
                <c:pt idx="23699">
                  <c:v>0.88083332999999986</c:v>
                </c:pt>
                <c:pt idx="23700">
                  <c:v>0.29416667000000007</c:v>
                </c:pt>
                <c:pt idx="23701">
                  <c:v>9.0000000000000011E-2</c:v>
                </c:pt>
                <c:pt idx="23702">
                  <c:v>8.5000000000000006E-2</c:v>
                </c:pt>
                <c:pt idx="23703">
                  <c:v>0.82333332999999986</c:v>
                </c:pt>
                <c:pt idx="23704">
                  <c:v>1.4858332999999995</c:v>
                </c:pt>
                <c:pt idx="23705">
                  <c:v>4.6091667000000003</c:v>
                </c:pt>
                <c:pt idx="23706">
                  <c:v>11.496667</c:v>
                </c:pt>
                <c:pt idx="23707">
                  <c:v>10.875000000000002</c:v>
                </c:pt>
                <c:pt idx="23708">
                  <c:v>10.806667000000003</c:v>
                </c:pt>
                <c:pt idx="23709">
                  <c:v>12.789167000000001</c:v>
                </c:pt>
                <c:pt idx="23710">
                  <c:v>12.746666999999999</c:v>
                </c:pt>
                <c:pt idx="23711">
                  <c:v>14.353333000000003</c:v>
                </c:pt>
                <c:pt idx="23712">
                  <c:v>17.444167</c:v>
                </c:pt>
                <c:pt idx="23713">
                  <c:v>16.028332999999996</c:v>
                </c:pt>
                <c:pt idx="23714">
                  <c:v>11.925833000000003</c:v>
                </c:pt>
                <c:pt idx="23715">
                  <c:v>10.868333</c:v>
                </c:pt>
                <c:pt idx="23716">
                  <c:v>7.6649999999999991</c:v>
                </c:pt>
                <c:pt idx="23717">
                  <c:v>5.8916667000000009</c:v>
                </c:pt>
                <c:pt idx="23718">
                  <c:v>4.9375</c:v>
                </c:pt>
                <c:pt idx="23719">
                  <c:v>4.6783333000000002</c:v>
                </c:pt>
                <c:pt idx="23720">
                  <c:v>4.5916667000000011</c:v>
                </c:pt>
                <c:pt idx="23721">
                  <c:v>4.0924999999999994</c:v>
                </c:pt>
                <c:pt idx="23722">
                  <c:v>3.56</c:v>
                </c:pt>
                <c:pt idx="23723">
                  <c:v>2.8558332999999996</c:v>
                </c:pt>
                <c:pt idx="23724">
                  <c:v>3.5058332999999999</c:v>
                </c:pt>
                <c:pt idx="23725">
                  <c:v>3.2875000000000005</c:v>
                </c:pt>
                <c:pt idx="23726">
                  <c:v>3.6724999999999994</c:v>
                </c:pt>
                <c:pt idx="23727">
                  <c:v>2.5049999999999999</c:v>
                </c:pt>
                <c:pt idx="23728">
                  <c:v>2.4066666999999997</c:v>
                </c:pt>
                <c:pt idx="23729">
                  <c:v>2.6724999999999994</c:v>
                </c:pt>
                <c:pt idx="23730">
                  <c:v>5.346666700000001</c:v>
                </c:pt>
                <c:pt idx="23731">
                  <c:v>5.9383333000000009</c:v>
                </c:pt>
                <c:pt idx="23732">
                  <c:v>7.8599999999999994</c:v>
                </c:pt>
                <c:pt idx="23733">
                  <c:v>10.533333000000001</c:v>
                </c:pt>
                <c:pt idx="23734">
                  <c:v>12.119167000000001</c:v>
                </c:pt>
                <c:pt idx="23735">
                  <c:v>10.012500000000003</c:v>
                </c:pt>
                <c:pt idx="23736">
                  <c:v>7.949166700000001</c:v>
                </c:pt>
                <c:pt idx="23737">
                  <c:v>5.9758332999999997</c:v>
                </c:pt>
                <c:pt idx="23738">
                  <c:v>4.4083332999999998</c:v>
                </c:pt>
                <c:pt idx="23739">
                  <c:v>2.1916666999999994</c:v>
                </c:pt>
                <c:pt idx="23740">
                  <c:v>2.0691666999999998</c:v>
                </c:pt>
                <c:pt idx="23741">
                  <c:v>2.2266667</c:v>
                </c:pt>
                <c:pt idx="23742">
                  <c:v>2.1041666999999999</c:v>
                </c:pt>
                <c:pt idx="23743">
                  <c:v>1.4124999999999999</c:v>
                </c:pt>
                <c:pt idx="23744">
                  <c:v>1.56</c:v>
                </c:pt>
                <c:pt idx="23745">
                  <c:v>2.8141666999999995</c:v>
                </c:pt>
                <c:pt idx="23746">
                  <c:v>2.0841666999999999</c:v>
                </c:pt>
                <c:pt idx="23747">
                  <c:v>1.6991666999999997</c:v>
                </c:pt>
                <c:pt idx="23748">
                  <c:v>1.2674999999999998</c:v>
                </c:pt>
                <c:pt idx="23749">
                  <c:v>0.62000000000000011</c:v>
                </c:pt>
                <c:pt idx="23750">
                  <c:v>0.71083333000000004</c:v>
                </c:pt>
                <c:pt idx="23751">
                  <c:v>0.51749999999999996</c:v>
                </c:pt>
                <c:pt idx="23752">
                  <c:v>0.74333333000000001</c:v>
                </c:pt>
                <c:pt idx="23753">
                  <c:v>3.2383333000000003</c:v>
                </c:pt>
                <c:pt idx="23754">
                  <c:v>4.8841666999999989</c:v>
                </c:pt>
                <c:pt idx="23755">
                  <c:v>3.8191666999999994</c:v>
                </c:pt>
                <c:pt idx="23756">
                  <c:v>4.75</c:v>
                </c:pt>
                <c:pt idx="23757">
                  <c:v>6.5941666999999988</c:v>
                </c:pt>
                <c:pt idx="23758">
                  <c:v>6.3158332999999995</c:v>
                </c:pt>
                <c:pt idx="23759">
                  <c:v>5.5</c:v>
                </c:pt>
                <c:pt idx="23760">
                  <c:v>5.7908333000000001</c:v>
                </c:pt>
                <c:pt idx="23761">
                  <c:v>4.544166699999999</c:v>
                </c:pt>
                <c:pt idx="23762">
                  <c:v>4.0999999999999996</c:v>
                </c:pt>
                <c:pt idx="23763">
                  <c:v>3.0958332999999998</c:v>
                </c:pt>
                <c:pt idx="23764">
                  <c:v>3.0333333000000002</c:v>
                </c:pt>
                <c:pt idx="23765">
                  <c:v>3.6825000000000001</c:v>
                </c:pt>
                <c:pt idx="23766">
                  <c:v>3.3949999999999996</c:v>
                </c:pt>
                <c:pt idx="23767">
                  <c:v>3.1433333000000006</c:v>
                </c:pt>
                <c:pt idx="23768">
                  <c:v>4.3514286000000002</c:v>
                </c:pt>
                <c:pt idx="23778">
                  <c:v>7.71</c:v>
                </c:pt>
                <c:pt idx="23779">
                  <c:v>6.8708333000000001</c:v>
                </c:pt>
                <c:pt idx="23780">
                  <c:v>6.1274999999999986</c:v>
                </c:pt>
                <c:pt idx="23781">
                  <c:v>8.2399999999999984</c:v>
                </c:pt>
                <c:pt idx="23782">
                  <c:v>6.6433333000000001</c:v>
                </c:pt>
                <c:pt idx="23783">
                  <c:v>8.3983333000000009</c:v>
                </c:pt>
                <c:pt idx="23784">
                  <c:v>8.2408332999999985</c:v>
                </c:pt>
                <c:pt idx="23785">
                  <c:v>7.4283333000000002</c:v>
                </c:pt>
                <c:pt idx="23786">
                  <c:v>6.5358333000000002</c:v>
                </c:pt>
                <c:pt idx="23787">
                  <c:v>5.340833299999999</c:v>
                </c:pt>
                <c:pt idx="23788">
                  <c:v>4.6566666999999997</c:v>
                </c:pt>
                <c:pt idx="23789">
                  <c:v>4.4766667000000018</c:v>
                </c:pt>
                <c:pt idx="23790">
                  <c:v>7.7074999999999996</c:v>
                </c:pt>
                <c:pt idx="23791">
                  <c:v>6.0858333</c:v>
                </c:pt>
                <c:pt idx="23792">
                  <c:v>5.0416667000000013</c:v>
                </c:pt>
                <c:pt idx="23793">
                  <c:v>4.6583332999999989</c:v>
                </c:pt>
                <c:pt idx="23794">
                  <c:v>5.7116667000000012</c:v>
                </c:pt>
                <c:pt idx="23795">
                  <c:v>7.9133332999999997</c:v>
                </c:pt>
                <c:pt idx="23796">
                  <c:v>8.1241666999999982</c:v>
                </c:pt>
                <c:pt idx="23797">
                  <c:v>6.4508333000000002</c:v>
                </c:pt>
                <c:pt idx="23798">
                  <c:v>6.5933333000000003</c:v>
                </c:pt>
                <c:pt idx="23799">
                  <c:v>6.9700000000000006</c:v>
                </c:pt>
                <c:pt idx="23800">
                  <c:v>10.943333000000001</c:v>
                </c:pt>
                <c:pt idx="23801">
                  <c:v>13.939167000000001</c:v>
                </c:pt>
                <c:pt idx="23802">
                  <c:v>15.1775</c:v>
                </c:pt>
                <c:pt idx="23803">
                  <c:v>16.125833</c:v>
                </c:pt>
                <c:pt idx="23804">
                  <c:v>14.664167000000001</c:v>
                </c:pt>
                <c:pt idx="23805">
                  <c:v>15.5375</c:v>
                </c:pt>
                <c:pt idx="23806">
                  <c:v>14.560833000000002</c:v>
                </c:pt>
                <c:pt idx="23807">
                  <c:v>12.731666999999998</c:v>
                </c:pt>
                <c:pt idx="23808">
                  <c:v>13.494167000000001</c:v>
                </c:pt>
                <c:pt idx="23809">
                  <c:v>13.355833000000004</c:v>
                </c:pt>
                <c:pt idx="23810">
                  <c:v>13.508332999999999</c:v>
                </c:pt>
                <c:pt idx="23811">
                  <c:v>12.533333000000001</c:v>
                </c:pt>
                <c:pt idx="23812">
                  <c:v>12.68</c:v>
                </c:pt>
                <c:pt idx="23813">
                  <c:v>8.2374999999999989</c:v>
                </c:pt>
                <c:pt idx="23814">
                  <c:v>6.3166666999999999</c:v>
                </c:pt>
                <c:pt idx="23815">
                  <c:v>5.22</c:v>
                </c:pt>
                <c:pt idx="23816">
                  <c:v>4.7841667000000001</c:v>
                </c:pt>
                <c:pt idx="23817">
                  <c:v>2.8841667000000002</c:v>
                </c:pt>
                <c:pt idx="23818">
                  <c:v>2.7658333000000002</c:v>
                </c:pt>
                <c:pt idx="23819">
                  <c:v>1.5358332999999997</c:v>
                </c:pt>
                <c:pt idx="23820">
                  <c:v>0.78333332999999994</c:v>
                </c:pt>
                <c:pt idx="23821">
                  <c:v>1.1875</c:v>
                </c:pt>
                <c:pt idx="23822">
                  <c:v>1.6408332999999997</c:v>
                </c:pt>
                <c:pt idx="23823">
                  <c:v>2.0074999999999998</c:v>
                </c:pt>
                <c:pt idx="23824">
                  <c:v>3.8324999999999996</c:v>
                </c:pt>
                <c:pt idx="23825">
                  <c:v>6.4216667000000012</c:v>
                </c:pt>
                <c:pt idx="23826">
                  <c:v>5.6508332999999995</c:v>
                </c:pt>
                <c:pt idx="23827">
                  <c:v>7.4891667000000011</c:v>
                </c:pt>
                <c:pt idx="23828">
                  <c:v>7.1141666999999993</c:v>
                </c:pt>
                <c:pt idx="23829">
                  <c:v>7.5858333</c:v>
                </c:pt>
                <c:pt idx="23830">
                  <c:v>9.0858333000000027</c:v>
                </c:pt>
                <c:pt idx="23831">
                  <c:v>7.504999999999999</c:v>
                </c:pt>
                <c:pt idx="23832">
                  <c:v>10.459167000000003</c:v>
                </c:pt>
                <c:pt idx="23833">
                  <c:v>14.743332999999998</c:v>
                </c:pt>
                <c:pt idx="23834">
                  <c:v>15.6675</c:v>
                </c:pt>
                <c:pt idx="23835">
                  <c:v>12.882500000000002</c:v>
                </c:pt>
                <c:pt idx="23836">
                  <c:v>9.1741666999999989</c:v>
                </c:pt>
                <c:pt idx="23837">
                  <c:v>7.1383333000000002</c:v>
                </c:pt>
                <c:pt idx="23838">
                  <c:v>7.1149999999999993</c:v>
                </c:pt>
                <c:pt idx="23839">
                  <c:v>8.0183332999999983</c:v>
                </c:pt>
                <c:pt idx="23840">
                  <c:v>6.0624999999999991</c:v>
                </c:pt>
                <c:pt idx="23841">
                  <c:v>4.3783333000000004</c:v>
                </c:pt>
                <c:pt idx="23842">
                  <c:v>2.5149999999999997</c:v>
                </c:pt>
                <c:pt idx="23843">
                  <c:v>3.8249999999999997</c:v>
                </c:pt>
                <c:pt idx="23844">
                  <c:v>2.7808333000000003</c:v>
                </c:pt>
                <c:pt idx="23845">
                  <c:v>2.5766666999999996</c:v>
                </c:pt>
                <c:pt idx="23846">
                  <c:v>1.8508332999999997</c:v>
                </c:pt>
                <c:pt idx="23847">
                  <c:v>2.4741667000000001</c:v>
                </c:pt>
                <c:pt idx="23848">
                  <c:v>3.2725</c:v>
                </c:pt>
                <c:pt idx="23849">
                  <c:v>3.7825000000000002</c:v>
                </c:pt>
                <c:pt idx="23850">
                  <c:v>4.6083333</c:v>
                </c:pt>
                <c:pt idx="23851">
                  <c:v>6.6383333000000002</c:v>
                </c:pt>
                <c:pt idx="23852">
                  <c:v>6.9383333000000009</c:v>
                </c:pt>
                <c:pt idx="23853">
                  <c:v>8.81</c:v>
                </c:pt>
                <c:pt idx="23854">
                  <c:v>8.629166699999999</c:v>
                </c:pt>
                <c:pt idx="23855">
                  <c:v>10.139166999999999</c:v>
                </c:pt>
                <c:pt idx="23856">
                  <c:v>9.5783332999999988</c:v>
                </c:pt>
                <c:pt idx="23857">
                  <c:v>8.802500000000002</c:v>
                </c:pt>
                <c:pt idx="23858">
                  <c:v>7.294166699999999</c:v>
                </c:pt>
                <c:pt idx="23859">
                  <c:v>7.1283332999999995</c:v>
                </c:pt>
                <c:pt idx="23860">
                  <c:v>6.7124999999999995</c:v>
                </c:pt>
                <c:pt idx="23861">
                  <c:v>5.0158332999999988</c:v>
                </c:pt>
                <c:pt idx="23862">
                  <c:v>3.7433333000000006</c:v>
                </c:pt>
                <c:pt idx="23863">
                  <c:v>1.0883332999999997</c:v>
                </c:pt>
                <c:pt idx="23864">
                  <c:v>0.73250000000000004</c:v>
                </c:pt>
                <c:pt idx="23865">
                  <c:v>0.82750000000000001</c:v>
                </c:pt>
                <c:pt idx="23866">
                  <c:v>0.37500000000000006</c:v>
                </c:pt>
                <c:pt idx="23867">
                  <c:v>0.21500000000000002</c:v>
                </c:pt>
                <c:pt idx="23868">
                  <c:v>0.2566666700000001</c:v>
                </c:pt>
                <c:pt idx="23869">
                  <c:v>-2.8333333000000002E-2</c:v>
                </c:pt>
                <c:pt idx="23870">
                  <c:v>0.22500000000000001</c:v>
                </c:pt>
                <c:pt idx="23871">
                  <c:v>0.30416667000000008</c:v>
                </c:pt>
                <c:pt idx="23872">
                  <c:v>1.6516666999999998</c:v>
                </c:pt>
                <c:pt idx="23873">
                  <c:v>3.7933333000000005</c:v>
                </c:pt>
                <c:pt idx="23874">
                  <c:v>6.2491667000000009</c:v>
                </c:pt>
                <c:pt idx="23875">
                  <c:v>8.5875000000000004</c:v>
                </c:pt>
                <c:pt idx="23876">
                  <c:v>9.6875</c:v>
                </c:pt>
                <c:pt idx="23877">
                  <c:v>10.694166999999998</c:v>
                </c:pt>
                <c:pt idx="23878">
                  <c:v>11.315000000000001</c:v>
                </c:pt>
                <c:pt idx="23879">
                  <c:v>11.365000000000002</c:v>
                </c:pt>
                <c:pt idx="23880">
                  <c:v>12.499167</c:v>
                </c:pt>
                <c:pt idx="23881">
                  <c:v>11.565000000000001</c:v>
                </c:pt>
                <c:pt idx="23882">
                  <c:v>18.5</c:v>
                </c:pt>
                <c:pt idx="23883">
                  <c:v>18.628332999999998</c:v>
                </c:pt>
                <c:pt idx="23884">
                  <c:v>16.36</c:v>
                </c:pt>
                <c:pt idx="23885">
                  <c:v>8.3058333000000033</c:v>
                </c:pt>
                <c:pt idx="23886">
                  <c:v>6.2450000000000001</c:v>
                </c:pt>
                <c:pt idx="23887">
                  <c:v>3.7183333000000003</c:v>
                </c:pt>
                <c:pt idx="23888">
                  <c:v>2.9733333000000002</c:v>
                </c:pt>
                <c:pt idx="23889">
                  <c:v>3.0791667</c:v>
                </c:pt>
                <c:pt idx="23890">
                  <c:v>3.2083333000000005</c:v>
                </c:pt>
                <c:pt idx="23891">
                  <c:v>2.6716666999999994</c:v>
                </c:pt>
                <c:pt idx="23892">
                  <c:v>4.7308332999999996</c:v>
                </c:pt>
                <c:pt idx="23893">
                  <c:v>4.2324999999999999</c:v>
                </c:pt>
                <c:pt idx="23894">
                  <c:v>4.1549999999999994</c:v>
                </c:pt>
                <c:pt idx="23895">
                  <c:v>2.3916666999999996</c:v>
                </c:pt>
                <c:pt idx="23896">
                  <c:v>2.9858332999999999</c:v>
                </c:pt>
                <c:pt idx="23897">
                  <c:v>6.9</c:v>
                </c:pt>
                <c:pt idx="23898">
                  <c:v>7.02</c:v>
                </c:pt>
                <c:pt idx="23899">
                  <c:v>8.4666667000000029</c:v>
                </c:pt>
                <c:pt idx="23900">
                  <c:v>6.9891667000000011</c:v>
                </c:pt>
                <c:pt idx="23901">
                  <c:v>6.0458333</c:v>
                </c:pt>
                <c:pt idx="23902">
                  <c:v>7.2933332999999996</c:v>
                </c:pt>
                <c:pt idx="23903">
                  <c:v>8.636666700000001</c:v>
                </c:pt>
                <c:pt idx="23904">
                  <c:v>9.5966667000000001</c:v>
                </c:pt>
                <c:pt idx="23905">
                  <c:v>8.8166667000000007</c:v>
                </c:pt>
                <c:pt idx="23906">
                  <c:v>7.7108333</c:v>
                </c:pt>
                <c:pt idx="23907">
                  <c:v>5.38</c:v>
                </c:pt>
                <c:pt idx="23908">
                  <c:v>6.02</c:v>
                </c:pt>
                <c:pt idx="23909">
                  <c:v>4.5716667000000006</c:v>
                </c:pt>
                <c:pt idx="23910">
                  <c:v>6.2424999999999997</c:v>
                </c:pt>
                <c:pt idx="23911">
                  <c:v>7.1166666999999997</c:v>
                </c:pt>
                <c:pt idx="23912">
                  <c:v>11.008332999999999</c:v>
                </c:pt>
                <c:pt idx="23913">
                  <c:v>5.465833299999999</c:v>
                </c:pt>
                <c:pt idx="23914">
                  <c:v>2.3158332999999995</c:v>
                </c:pt>
                <c:pt idx="23915">
                  <c:v>3.9133333000000001</c:v>
                </c:pt>
                <c:pt idx="23916">
                  <c:v>1.9333332999999997</c:v>
                </c:pt>
                <c:pt idx="23917">
                  <c:v>1.84</c:v>
                </c:pt>
                <c:pt idx="23918">
                  <c:v>1.7274999999999998</c:v>
                </c:pt>
                <c:pt idx="23919">
                  <c:v>2.3358332999999996</c:v>
                </c:pt>
                <c:pt idx="23920">
                  <c:v>3.7808333000000003</c:v>
                </c:pt>
                <c:pt idx="23921">
                  <c:v>6.0691667000000002</c:v>
                </c:pt>
                <c:pt idx="23922">
                  <c:v>8.2958333</c:v>
                </c:pt>
                <c:pt idx="23923">
                  <c:v>8.4008333000000004</c:v>
                </c:pt>
                <c:pt idx="23924">
                  <c:v>8.5825000000000031</c:v>
                </c:pt>
                <c:pt idx="23925">
                  <c:v>8.478333300000001</c:v>
                </c:pt>
                <c:pt idx="23926">
                  <c:v>11.795833</c:v>
                </c:pt>
                <c:pt idx="23927">
                  <c:v>10.318333000000001</c:v>
                </c:pt>
                <c:pt idx="23928">
                  <c:v>5.2108333</c:v>
                </c:pt>
                <c:pt idx="23929">
                  <c:v>7.2441667000000001</c:v>
                </c:pt>
                <c:pt idx="23930">
                  <c:v>7.7116667000000012</c:v>
                </c:pt>
                <c:pt idx="23931">
                  <c:v>6.5249999999999995</c:v>
                </c:pt>
                <c:pt idx="23932">
                  <c:v>6.25</c:v>
                </c:pt>
                <c:pt idx="23933">
                  <c:v>5.6966666999999998</c:v>
                </c:pt>
                <c:pt idx="23934">
                  <c:v>3.1466666999999995</c:v>
                </c:pt>
                <c:pt idx="23935">
                  <c:v>3.6608333000000002</c:v>
                </c:pt>
                <c:pt idx="23936">
                  <c:v>3.6783333000000002</c:v>
                </c:pt>
                <c:pt idx="23937">
                  <c:v>3.0858333</c:v>
                </c:pt>
                <c:pt idx="23938">
                  <c:v>1.0966666999999999</c:v>
                </c:pt>
                <c:pt idx="23939">
                  <c:v>0.51166666999999988</c:v>
                </c:pt>
                <c:pt idx="23940">
                  <c:v>1.1333332999999999</c:v>
                </c:pt>
                <c:pt idx="23941">
                  <c:v>0.95416666999999988</c:v>
                </c:pt>
                <c:pt idx="23942">
                  <c:v>0.45416667000000011</c:v>
                </c:pt>
                <c:pt idx="23943">
                  <c:v>0.27500000000000002</c:v>
                </c:pt>
                <c:pt idx="23944">
                  <c:v>0.34416667000000006</c:v>
                </c:pt>
                <c:pt idx="23945">
                  <c:v>1.8166666999999999</c:v>
                </c:pt>
                <c:pt idx="23946">
                  <c:v>4.8641666999999993</c:v>
                </c:pt>
                <c:pt idx="23947">
                  <c:v>5.8849999999999989</c:v>
                </c:pt>
                <c:pt idx="23948">
                  <c:v>5.4141667</c:v>
                </c:pt>
                <c:pt idx="23949">
                  <c:v>6.8</c:v>
                </c:pt>
                <c:pt idx="23950">
                  <c:v>7.9050000000000002</c:v>
                </c:pt>
                <c:pt idx="23951">
                  <c:v>9.4341666999999987</c:v>
                </c:pt>
                <c:pt idx="23952">
                  <c:v>10.056667000000003</c:v>
                </c:pt>
                <c:pt idx="23953">
                  <c:v>9.9475000000000016</c:v>
                </c:pt>
                <c:pt idx="23954">
                  <c:v>7.9633333000000004</c:v>
                </c:pt>
                <c:pt idx="23955">
                  <c:v>8.8266667000000005</c:v>
                </c:pt>
                <c:pt idx="23956">
                  <c:v>5.5991666999999996</c:v>
                </c:pt>
                <c:pt idx="23957">
                  <c:v>7.214999999999999</c:v>
                </c:pt>
                <c:pt idx="23958">
                  <c:v>6.4233333000000004</c:v>
                </c:pt>
                <c:pt idx="23959">
                  <c:v>5.74</c:v>
                </c:pt>
                <c:pt idx="23960">
                  <c:v>12.095833000000002</c:v>
                </c:pt>
                <c:pt idx="23961">
                  <c:v>12.086667</c:v>
                </c:pt>
                <c:pt idx="23962">
                  <c:v>7.5024999999999995</c:v>
                </c:pt>
                <c:pt idx="23963">
                  <c:v>3.9108332999999997</c:v>
                </c:pt>
                <c:pt idx="23964">
                  <c:v>5.7850000000000001</c:v>
                </c:pt>
                <c:pt idx="23965">
                  <c:v>7.2991666999999998</c:v>
                </c:pt>
                <c:pt idx="23966">
                  <c:v>5.9950000000000001</c:v>
                </c:pt>
                <c:pt idx="23967">
                  <c:v>4.7691667000000004</c:v>
                </c:pt>
                <c:pt idx="23968">
                  <c:v>5.8666666999999997</c:v>
                </c:pt>
                <c:pt idx="23969">
                  <c:v>7.7658332999999988</c:v>
                </c:pt>
                <c:pt idx="23970">
                  <c:v>13.968333000000001</c:v>
                </c:pt>
                <c:pt idx="23971">
                  <c:v>24.068332999999992</c:v>
                </c:pt>
                <c:pt idx="23972">
                  <c:v>27.974999999999998</c:v>
                </c:pt>
                <c:pt idx="23973">
                  <c:v>29.091667000000001</c:v>
                </c:pt>
                <c:pt idx="23974">
                  <c:v>10.32</c:v>
                </c:pt>
                <c:pt idx="23975">
                  <c:v>8.0658333000000031</c:v>
                </c:pt>
                <c:pt idx="23976">
                  <c:v>7.835</c:v>
                </c:pt>
                <c:pt idx="23977">
                  <c:v>5.5708333000000003</c:v>
                </c:pt>
                <c:pt idx="23978">
                  <c:v>4.1399999999999997</c:v>
                </c:pt>
                <c:pt idx="23979">
                  <c:v>3.3416666999999998</c:v>
                </c:pt>
                <c:pt idx="23980">
                  <c:v>3.5133333000000002</c:v>
                </c:pt>
                <c:pt idx="23981">
                  <c:v>2.8133333</c:v>
                </c:pt>
                <c:pt idx="23982">
                  <c:v>3.6749999999999998</c:v>
                </c:pt>
                <c:pt idx="23983">
                  <c:v>3.4149999999999996</c:v>
                </c:pt>
                <c:pt idx="23984">
                  <c:v>2.3975</c:v>
                </c:pt>
                <c:pt idx="23985">
                  <c:v>2.2008333000000002</c:v>
                </c:pt>
                <c:pt idx="23986">
                  <c:v>1.6875</c:v>
                </c:pt>
                <c:pt idx="23987">
                  <c:v>3.4624999999999995</c:v>
                </c:pt>
                <c:pt idx="23988">
                  <c:v>5.8416667000000011</c:v>
                </c:pt>
                <c:pt idx="23989">
                  <c:v>3.6891666999999999</c:v>
                </c:pt>
                <c:pt idx="23990">
                  <c:v>2.1366666999999997</c:v>
                </c:pt>
                <c:pt idx="23991">
                  <c:v>2.7158332999999999</c:v>
                </c:pt>
                <c:pt idx="23992">
                  <c:v>5.4508333000000002</c:v>
                </c:pt>
                <c:pt idx="23993">
                  <c:v>12.377500000000001</c:v>
                </c:pt>
                <c:pt idx="23994">
                  <c:v>17.725555999999997</c:v>
                </c:pt>
                <c:pt idx="24893">
                  <c:v>0.55249999999999999</c:v>
                </c:pt>
                <c:pt idx="24894">
                  <c:v>0.87749999999999995</c:v>
                </c:pt>
                <c:pt idx="24895">
                  <c:v>1.1483333</c:v>
                </c:pt>
                <c:pt idx="24896">
                  <c:v>0.79916666999999986</c:v>
                </c:pt>
                <c:pt idx="24897">
                  <c:v>0.84750000000000003</c:v>
                </c:pt>
                <c:pt idx="24898">
                  <c:v>1.7858332999999997</c:v>
                </c:pt>
                <c:pt idx="24899">
                  <c:v>1.8808332999999997</c:v>
                </c:pt>
                <c:pt idx="24900">
                  <c:v>1.3791666999999999</c:v>
                </c:pt>
                <c:pt idx="24901">
                  <c:v>1.3791666999999999</c:v>
                </c:pt>
                <c:pt idx="24902">
                  <c:v>1.1416666999999998</c:v>
                </c:pt>
                <c:pt idx="24903">
                  <c:v>0.46666667000000006</c:v>
                </c:pt>
                <c:pt idx="24904">
                  <c:v>0.72500000000000009</c:v>
                </c:pt>
                <c:pt idx="24905">
                  <c:v>1.4874999999999998</c:v>
                </c:pt>
                <c:pt idx="24906">
                  <c:v>2.3958332999999996</c:v>
                </c:pt>
                <c:pt idx="24907">
                  <c:v>2.7516666999999995</c:v>
                </c:pt>
                <c:pt idx="24908">
                  <c:v>4.044166699999999</c:v>
                </c:pt>
                <c:pt idx="24909">
                  <c:v>5.4391667000000012</c:v>
                </c:pt>
                <c:pt idx="24910">
                  <c:v>6.9133332999999997</c:v>
                </c:pt>
                <c:pt idx="24911">
                  <c:v>7.0750000000000002</c:v>
                </c:pt>
                <c:pt idx="24912">
                  <c:v>7.9633333000000004</c:v>
                </c:pt>
                <c:pt idx="24913">
                  <c:v>5.0108332999999989</c:v>
                </c:pt>
                <c:pt idx="24914">
                  <c:v>3.3116666999999995</c:v>
                </c:pt>
                <c:pt idx="24915">
                  <c:v>2.0124999999999997</c:v>
                </c:pt>
                <c:pt idx="24916">
                  <c:v>2.8641667000000002</c:v>
                </c:pt>
                <c:pt idx="24917">
                  <c:v>1.825</c:v>
                </c:pt>
                <c:pt idx="24918">
                  <c:v>2.0227273000000001</c:v>
                </c:pt>
                <c:pt idx="24919">
                  <c:v>2.2275000000000005</c:v>
                </c:pt>
                <c:pt idx="24920">
                  <c:v>2.5916666999999998</c:v>
                </c:pt>
                <c:pt idx="24921">
                  <c:v>2.3516666999999996</c:v>
                </c:pt>
                <c:pt idx="24922">
                  <c:v>2.1791667000000001</c:v>
                </c:pt>
                <c:pt idx="24923">
                  <c:v>1.359</c:v>
                </c:pt>
                <c:pt idx="24924">
                  <c:v>0.93333332999999985</c:v>
                </c:pt>
                <c:pt idx="24925">
                  <c:v>1.1183333</c:v>
                </c:pt>
                <c:pt idx="24926">
                  <c:v>1.03</c:v>
                </c:pt>
                <c:pt idx="24927">
                  <c:v>0.64909091000000008</c:v>
                </c:pt>
                <c:pt idx="24928">
                  <c:v>0.78249999999999997</c:v>
                </c:pt>
                <c:pt idx="24929">
                  <c:v>0.92916666999999986</c:v>
                </c:pt>
                <c:pt idx="24930">
                  <c:v>1.9866667</c:v>
                </c:pt>
                <c:pt idx="24931">
                  <c:v>3.9924999999999997</c:v>
                </c:pt>
                <c:pt idx="24932">
                  <c:v>5.478333300000001</c:v>
                </c:pt>
                <c:pt idx="24933">
                  <c:v>7.5958332999999989</c:v>
                </c:pt>
                <c:pt idx="24934">
                  <c:v>6.2124999999999995</c:v>
                </c:pt>
                <c:pt idx="24935">
                  <c:v>6.2474999999999996</c:v>
                </c:pt>
                <c:pt idx="24936">
                  <c:v>8.3616667000000007</c:v>
                </c:pt>
                <c:pt idx="24937">
                  <c:v>6.1783333000000002</c:v>
                </c:pt>
                <c:pt idx="24938">
                  <c:v>5.636666700000001</c:v>
                </c:pt>
                <c:pt idx="24939">
                  <c:v>5.556666700000001</c:v>
                </c:pt>
                <c:pt idx="24940">
                  <c:v>10.231666999999998</c:v>
                </c:pt>
                <c:pt idx="24941">
                  <c:v>9.8141667000000012</c:v>
                </c:pt>
                <c:pt idx="24942">
                  <c:v>5.7658332999999988</c:v>
                </c:pt>
                <c:pt idx="24943">
                  <c:v>4.1416667000000009</c:v>
                </c:pt>
                <c:pt idx="24944">
                  <c:v>0.62909090999999995</c:v>
                </c:pt>
                <c:pt idx="24945">
                  <c:v>2.5972727</c:v>
                </c:pt>
                <c:pt idx="24946">
                  <c:v>3.1858333000000001</c:v>
                </c:pt>
                <c:pt idx="24947">
                  <c:v>2.63</c:v>
                </c:pt>
                <c:pt idx="24948">
                  <c:v>3.0818181999999994</c:v>
                </c:pt>
                <c:pt idx="24949">
                  <c:v>1.887</c:v>
                </c:pt>
                <c:pt idx="24950">
                  <c:v>1.76</c:v>
                </c:pt>
                <c:pt idx="24951">
                  <c:v>1.2488889000000001</c:v>
                </c:pt>
                <c:pt idx="24952">
                  <c:v>0.97500000000000009</c:v>
                </c:pt>
                <c:pt idx="24953">
                  <c:v>0.94000000000000006</c:v>
                </c:pt>
                <c:pt idx="24954">
                  <c:v>1.6775</c:v>
                </c:pt>
                <c:pt idx="24955">
                  <c:v>2.7141666999999998</c:v>
                </c:pt>
                <c:pt idx="24956">
                  <c:v>3.5563635999999996</c:v>
                </c:pt>
                <c:pt idx="24957">
                  <c:v>5.6908332999999995</c:v>
                </c:pt>
                <c:pt idx="24958">
                  <c:v>9.4966667000000005</c:v>
                </c:pt>
                <c:pt idx="24959">
                  <c:v>7.4116667000000005</c:v>
                </c:pt>
                <c:pt idx="24960">
                  <c:v>6.8116667000000009</c:v>
                </c:pt>
                <c:pt idx="24961">
                  <c:v>8.1641667000000009</c:v>
                </c:pt>
                <c:pt idx="24962">
                  <c:v>8.4441666999999985</c:v>
                </c:pt>
                <c:pt idx="24963">
                  <c:v>7.3391666999999998</c:v>
                </c:pt>
                <c:pt idx="24964">
                  <c:v>2.4483333000000003</c:v>
                </c:pt>
                <c:pt idx="24965">
                  <c:v>1.3883333</c:v>
                </c:pt>
                <c:pt idx="24966">
                  <c:v>0.77727272999999997</c:v>
                </c:pt>
                <c:pt idx="24967">
                  <c:v>1.0900000000000001</c:v>
                </c:pt>
                <c:pt idx="24968">
                  <c:v>1.3525</c:v>
                </c:pt>
                <c:pt idx="24969">
                  <c:v>0.99181817999999988</c:v>
                </c:pt>
                <c:pt idx="24970">
                  <c:v>0.36909091000000011</c:v>
                </c:pt>
                <c:pt idx="24971">
                  <c:v>0.51749999999999996</c:v>
                </c:pt>
                <c:pt idx="24972">
                  <c:v>1.4349999999999998</c:v>
                </c:pt>
                <c:pt idx="24973">
                  <c:v>8.3133333</c:v>
                </c:pt>
                <c:pt idx="24974">
                  <c:v>6.5183333000000001</c:v>
                </c:pt>
                <c:pt idx="24975">
                  <c:v>3.8108332999999996</c:v>
                </c:pt>
                <c:pt idx="24976">
                  <c:v>5.425833299999999</c:v>
                </c:pt>
                <c:pt idx="24977">
                  <c:v>4.9191666999999999</c:v>
                </c:pt>
                <c:pt idx="24978">
                  <c:v>4.2991666999999998</c:v>
                </c:pt>
                <c:pt idx="24979">
                  <c:v>3.1891666999999999</c:v>
                </c:pt>
                <c:pt idx="24980">
                  <c:v>8.8808333000000008</c:v>
                </c:pt>
                <c:pt idx="24981">
                  <c:v>9.8683333000000015</c:v>
                </c:pt>
                <c:pt idx="24982">
                  <c:v>9.2966667000000012</c:v>
                </c:pt>
                <c:pt idx="24983">
                  <c:v>8.2691667000000013</c:v>
                </c:pt>
                <c:pt idx="24984">
                  <c:v>6.840833299999999</c:v>
                </c:pt>
                <c:pt idx="24985">
                  <c:v>4.7324999999999999</c:v>
                </c:pt>
                <c:pt idx="24986">
                  <c:v>3.7933333000000005</c:v>
                </c:pt>
                <c:pt idx="24987">
                  <c:v>1.8149999999999997</c:v>
                </c:pt>
                <c:pt idx="24988">
                  <c:v>1.6458332999999998</c:v>
                </c:pt>
                <c:pt idx="24989">
                  <c:v>1.7308332999999998</c:v>
                </c:pt>
                <c:pt idx="24990">
                  <c:v>2.2999999999999998</c:v>
                </c:pt>
                <c:pt idx="24991">
                  <c:v>1.625</c:v>
                </c:pt>
                <c:pt idx="24992">
                  <c:v>1.1924999999999999</c:v>
                </c:pt>
                <c:pt idx="24993">
                  <c:v>2.0575000000000001</c:v>
                </c:pt>
                <c:pt idx="24994">
                  <c:v>3.0466666999999994</c:v>
                </c:pt>
                <c:pt idx="24995">
                  <c:v>3.0008333</c:v>
                </c:pt>
                <c:pt idx="24996">
                  <c:v>2.5149999999999997</c:v>
                </c:pt>
                <c:pt idx="24997">
                  <c:v>3.2425000000000002</c:v>
                </c:pt>
                <c:pt idx="24998">
                  <c:v>2.2524999999999995</c:v>
                </c:pt>
                <c:pt idx="24999">
                  <c:v>2.0066666999999994</c:v>
                </c:pt>
                <c:pt idx="25000">
                  <c:v>3.7533333000000004</c:v>
                </c:pt>
                <c:pt idx="25001">
                  <c:v>4.3874999999999993</c:v>
                </c:pt>
                <c:pt idx="25002">
                  <c:v>6.0866667000000012</c:v>
                </c:pt>
                <c:pt idx="25003">
                  <c:v>6.1558332999999994</c:v>
                </c:pt>
                <c:pt idx="25004">
                  <c:v>4.8908332999999988</c:v>
                </c:pt>
                <c:pt idx="25005">
                  <c:v>6.5541666999999988</c:v>
                </c:pt>
                <c:pt idx="25006">
                  <c:v>6.7716667000000008</c:v>
                </c:pt>
                <c:pt idx="25007">
                  <c:v>5.7358333000000004</c:v>
                </c:pt>
                <c:pt idx="25008">
                  <c:v>5.9375</c:v>
                </c:pt>
                <c:pt idx="25009">
                  <c:v>4.99</c:v>
                </c:pt>
                <c:pt idx="25010">
                  <c:v>3.0266666999999994</c:v>
                </c:pt>
                <c:pt idx="25011">
                  <c:v>1.8458332999999998</c:v>
                </c:pt>
                <c:pt idx="25012">
                  <c:v>1.5516666999999997</c:v>
                </c:pt>
                <c:pt idx="25013">
                  <c:v>1.8708332999999997</c:v>
                </c:pt>
                <c:pt idx="25014">
                  <c:v>1.6116666999999998</c:v>
                </c:pt>
                <c:pt idx="25015">
                  <c:v>0.81333332999999985</c:v>
                </c:pt>
                <c:pt idx="25016">
                  <c:v>0.82666667000000005</c:v>
                </c:pt>
                <c:pt idx="25017">
                  <c:v>1.3258332999999998</c:v>
                </c:pt>
                <c:pt idx="25018">
                  <c:v>1.8366666999999999</c:v>
                </c:pt>
                <c:pt idx="25019">
                  <c:v>1.875</c:v>
                </c:pt>
                <c:pt idx="25020">
                  <c:v>2.3141666999999995</c:v>
                </c:pt>
                <c:pt idx="25021">
                  <c:v>1.9325000000000001</c:v>
                </c:pt>
                <c:pt idx="25022">
                  <c:v>0.89916666999999972</c:v>
                </c:pt>
                <c:pt idx="25023">
                  <c:v>0.98249999999999993</c:v>
                </c:pt>
                <c:pt idx="25024">
                  <c:v>0.63750000000000007</c:v>
                </c:pt>
                <c:pt idx="25025">
                  <c:v>3.4941667000000001</c:v>
                </c:pt>
                <c:pt idx="25026">
                  <c:v>6.5124999999999993</c:v>
                </c:pt>
                <c:pt idx="25027">
                  <c:v>5.978333300000001</c:v>
                </c:pt>
                <c:pt idx="25028">
                  <c:v>5.857499999999999</c:v>
                </c:pt>
                <c:pt idx="25029">
                  <c:v>6.027499999999999</c:v>
                </c:pt>
                <c:pt idx="25030">
                  <c:v>6.6766667000000011</c:v>
                </c:pt>
                <c:pt idx="25031">
                  <c:v>9.011666700000001</c:v>
                </c:pt>
                <c:pt idx="25032">
                  <c:v>5.2233333000000002</c:v>
                </c:pt>
                <c:pt idx="25033">
                  <c:v>3.8224999999999993</c:v>
                </c:pt>
                <c:pt idx="25034">
                  <c:v>3.4966666999999996</c:v>
                </c:pt>
                <c:pt idx="25035">
                  <c:v>2.5324999999999998</c:v>
                </c:pt>
                <c:pt idx="25036">
                  <c:v>6.5991666999999996</c:v>
                </c:pt>
                <c:pt idx="25037">
                  <c:v>8.7291666999999986</c:v>
                </c:pt>
                <c:pt idx="25038">
                  <c:v>9.1008333000000015</c:v>
                </c:pt>
                <c:pt idx="25039">
                  <c:v>11.508332999999999</c:v>
                </c:pt>
                <c:pt idx="25040">
                  <c:v>11.705833</c:v>
                </c:pt>
                <c:pt idx="25041">
                  <c:v>10.962500000000002</c:v>
                </c:pt>
                <c:pt idx="25042">
                  <c:v>7.9358332999999996</c:v>
                </c:pt>
                <c:pt idx="25043">
                  <c:v>5.8591667000000003</c:v>
                </c:pt>
                <c:pt idx="25044">
                  <c:v>5.5324999999999998</c:v>
                </c:pt>
                <c:pt idx="25045">
                  <c:v>6.3058332999999989</c:v>
                </c:pt>
                <c:pt idx="25046">
                  <c:v>5.567499999999999</c:v>
                </c:pt>
                <c:pt idx="25047">
                  <c:v>3.9908332999999998</c:v>
                </c:pt>
                <c:pt idx="25048">
                  <c:v>2.1966666999999998</c:v>
                </c:pt>
                <c:pt idx="25049">
                  <c:v>3.0591667</c:v>
                </c:pt>
                <c:pt idx="25050">
                  <c:v>5.8158332999999995</c:v>
                </c:pt>
                <c:pt idx="25051">
                  <c:v>12.099167</c:v>
                </c:pt>
                <c:pt idx="25052">
                  <c:v>19.944167</c:v>
                </c:pt>
                <c:pt idx="25053">
                  <c:v>20.779167000000001</c:v>
                </c:pt>
                <c:pt idx="25054">
                  <c:v>17.209167000000001</c:v>
                </c:pt>
                <c:pt idx="25055">
                  <c:v>12.426667</c:v>
                </c:pt>
                <c:pt idx="25056">
                  <c:v>8.7258333000000015</c:v>
                </c:pt>
                <c:pt idx="25057">
                  <c:v>11.38</c:v>
                </c:pt>
                <c:pt idx="25058">
                  <c:v>9.8075000000000028</c:v>
                </c:pt>
                <c:pt idx="25059">
                  <c:v>6.41</c:v>
                </c:pt>
                <c:pt idx="25060">
                  <c:v>7.2716667000000008</c:v>
                </c:pt>
                <c:pt idx="25061">
                  <c:v>8.0341666999999983</c:v>
                </c:pt>
                <c:pt idx="25062">
                  <c:v>4.5866667000000012</c:v>
                </c:pt>
                <c:pt idx="25063">
                  <c:v>3.3558332999999996</c:v>
                </c:pt>
                <c:pt idx="25064">
                  <c:v>2.1008333000000001</c:v>
                </c:pt>
                <c:pt idx="25065">
                  <c:v>2.8358332999999996</c:v>
                </c:pt>
                <c:pt idx="25066">
                  <c:v>3.62</c:v>
                </c:pt>
                <c:pt idx="25067">
                  <c:v>2.5158332999999997</c:v>
                </c:pt>
                <c:pt idx="25068">
                  <c:v>2.1800000000000002</c:v>
                </c:pt>
                <c:pt idx="25069">
                  <c:v>4.596666700000001</c:v>
                </c:pt>
                <c:pt idx="25070">
                  <c:v>4.5866667000000012</c:v>
                </c:pt>
                <c:pt idx="25071">
                  <c:v>5.3</c:v>
                </c:pt>
                <c:pt idx="25072">
                  <c:v>2.2000000000000002</c:v>
                </c:pt>
                <c:pt idx="25073">
                  <c:v>3.8749999999999996</c:v>
                </c:pt>
                <c:pt idx="25074">
                  <c:v>7.6883333</c:v>
                </c:pt>
                <c:pt idx="25075">
                  <c:v>6.6116666999999998</c:v>
                </c:pt>
                <c:pt idx="25076">
                  <c:v>6.9066667000000006</c:v>
                </c:pt>
                <c:pt idx="25077">
                  <c:v>8.5933333000000012</c:v>
                </c:pt>
                <c:pt idx="25078">
                  <c:v>8.5075000000000003</c:v>
                </c:pt>
                <c:pt idx="25079">
                  <c:v>9.619166700000001</c:v>
                </c:pt>
                <c:pt idx="25080">
                  <c:v>9.2858333000000002</c:v>
                </c:pt>
                <c:pt idx="25081">
                  <c:v>8.7333332999999982</c:v>
                </c:pt>
                <c:pt idx="25082">
                  <c:v>12.041666999999999</c:v>
                </c:pt>
                <c:pt idx="25083">
                  <c:v>11.0175</c:v>
                </c:pt>
                <c:pt idx="25084">
                  <c:v>9.3500000000000014</c:v>
                </c:pt>
                <c:pt idx="25085">
                  <c:v>7.9583332999999996</c:v>
                </c:pt>
                <c:pt idx="25086">
                  <c:v>5.9891667000000011</c:v>
                </c:pt>
                <c:pt idx="25087">
                  <c:v>4.0191667000000004</c:v>
                </c:pt>
                <c:pt idx="25088">
                  <c:v>3.3275000000000001</c:v>
                </c:pt>
                <c:pt idx="25089">
                  <c:v>3.8383332999999999</c:v>
                </c:pt>
                <c:pt idx="25090">
                  <c:v>3.3275000000000001</c:v>
                </c:pt>
                <c:pt idx="25091">
                  <c:v>4.7249999999999988</c:v>
                </c:pt>
                <c:pt idx="25092">
                  <c:v>2.3208332999999999</c:v>
                </c:pt>
                <c:pt idx="25093">
                  <c:v>5.0941666999999988</c:v>
                </c:pt>
                <c:pt idx="25094">
                  <c:v>3.6466666999999995</c:v>
                </c:pt>
                <c:pt idx="25095">
                  <c:v>5.9991667000000009</c:v>
                </c:pt>
                <c:pt idx="25096">
                  <c:v>3.42</c:v>
                </c:pt>
                <c:pt idx="25097">
                  <c:v>3.3258332999999998</c:v>
                </c:pt>
                <c:pt idx="25098">
                  <c:v>4.409166700000001</c:v>
                </c:pt>
                <c:pt idx="25099">
                  <c:v>8.6283332999999995</c:v>
                </c:pt>
                <c:pt idx="25100">
                  <c:v>21.799167000000001</c:v>
                </c:pt>
                <c:pt idx="25101">
                  <c:v>23.998332999999992</c:v>
                </c:pt>
                <c:pt idx="25102">
                  <c:v>11.348332999999998</c:v>
                </c:pt>
                <c:pt idx="25103">
                  <c:v>11.237500000000001</c:v>
                </c:pt>
                <c:pt idx="25104">
                  <c:v>11.500833</c:v>
                </c:pt>
                <c:pt idx="25105">
                  <c:v>8.7941667000000017</c:v>
                </c:pt>
                <c:pt idx="25106">
                  <c:v>6.24</c:v>
                </c:pt>
                <c:pt idx="25107">
                  <c:v>4.044166699999999</c:v>
                </c:pt>
                <c:pt idx="25108">
                  <c:v>3.6383333000000002</c:v>
                </c:pt>
                <c:pt idx="25109">
                  <c:v>2.6583333000000002</c:v>
                </c:pt>
                <c:pt idx="25110">
                  <c:v>2.2799999999999998</c:v>
                </c:pt>
                <c:pt idx="25111">
                  <c:v>1.9308333</c:v>
                </c:pt>
                <c:pt idx="25112">
                  <c:v>2.0033333000000004</c:v>
                </c:pt>
                <c:pt idx="25113">
                  <c:v>1.1166666999999997</c:v>
                </c:pt>
                <c:pt idx="25114">
                  <c:v>0.76000000000000012</c:v>
                </c:pt>
                <c:pt idx="25115">
                  <c:v>0.64916666999999983</c:v>
                </c:pt>
                <c:pt idx="25116">
                  <c:v>0.31583333000000002</c:v>
                </c:pt>
                <c:pt idx="25117">
                  <c:v>1.3466666999999999</c:v>
                </c:pt>
                <c:pt idx="25118">
                  <c:v>2.0375000000000001</c:v>
                </c:pt>
                <c:pt idx="25119">
                  <c:v>2.3791666999999994</c:v>
                </c:pt>
                <c:pt idx="25120">
                  <c:v>1.8716666999999998</c:v>
                </c:pt>
                <c:pt idx="25121">
                  <c:v>2.9824999999999995</c:v>
                </c:pt>
                <c:pt idx="25122">
                  <c:v>3.1983333000000003</c:v>
                </c:pt>
                <c:pt idx="25123">
                  <c:v>3.5658333</c:v>
                </c:pt>
                <c:pt idx="25124">
                  <c:v>7.8216666999999998</c:v>
                </c:pt>
                <c:pt idx="25125">
                  <c:v>6.8849999999999989</c:v>
                </c:pt>
                <c:pt idx="25126">
                  <c:v>7.2291667000000004</c:v>
                </c:pt>
                <c:pt idx="25127">
                  <c:v>8.8858333000000034</c:v>
                </c:pt>
                <c:pt idx="25128">
                  <c:v>7.5183333000000001</c:v>
                </c:pt>
                <c:pt idx="25129">
                  <c:v>6.3683332999999989</c:v>
                </c:pt>
                <c:pt idx="25130">
                  <c:v>6.3958332999999987</c:v>
                </c:pt>
                <c:pt idx="25131">
                  <c:v>5.5416667000000013</c:v>
                </c:pt>
                <c:pt idx="25132">
                  <c:v>3.9758332999999997</c:v>
                </c:pt>
                <c:pt idx="25133">
                  <c:v>2.9949999999999997</c:v>
                </c:pt>
                <c:pt idx="25134">
                  <c:v>3.1816667000000001</c:v>
                </c:pt>
                <c:pt idx="25135">
                  <c:v>2.9349999999999996</c:v>
                </c:pt>
                <c:pt idx="25136">
                  <c:v>2.5124999999999997</c:v>
                </c:pt>
                <c:pt idx="25137">
                  <c:v>2.7316666999999994</c:v>
                </c:pt>
                <c:pt idx="25138">
                  <c:v>2.7324999999999995</c:v>
                </c:pt>
                <c:pt idx="25139">
                  <c:v>2.7641667000000005</c:v>
                </c:pt>
                <c:pt idx="25140">
                  <c:v>2.4024999999999994</c:v>
                </c:pt>
                <c:pt idx="25141">
                  <c:v>2.7833333000000007</c:v>
                </c:pt>
                <c:pt idx="25142">
                  <c:v>2.8475000000000001</c:v>
                </c:pt>
                <c:pt idx="25143">
                  <c:v>2.9949999999999997</c:v>
                </c:pt>
                <c:pt idx="25144">
                  <c:v>3.6683333000000005</c:v>
                </c:pt>
                <c:pt idx="25145">
                  <c:v>4.3624999999999989</c:v>
                </c:pt>
                <c:pt idx="25146">
                  <c:v>3.2450000000000001</c:v>
                </c:pt>
                <c:pt idx="25147">
                  <c:v>3.6658333000000001</c:v>
                </c:pt>
                <c:pt idx="25148">
                  <c:v>6.6058332999999987</c:v>
                </c:pt>
                <c:pt idx="25149">
                  <c:v>9.0475000000000012</c:v>
                </c:pt>
                <c:pt idx="25150">
                  <c:v>10.220000000000001</c:v>
                </c:pt>
                <c:pt idx="25151">
                  <c:v>9.8816667000000002</c:v>
                </c:pt>
                <c:pt idx="25152">
                  <c:v>8.2066667000000013</c:v>
                </c:pt>
                <c:pt idx="25153">
                  <c:v>9.3966667000000008</c:v>
                </c:pt>
                <c:pt idx="25154">
                  <c:v>7.433333300000001</c:v>
                </c:pt>
                <c:pt idx="25155">
                  <c:v>5.1658332999999992</c:v>
                </c:pt>
                <c:pt idx="25156">
                  <c:v>2.7666667</c:v>
                </c:pt>
                <c:pt idx="25157">
                  <c:v>2.7308333</c:v>
                </c:pt>
                <c:pt idx="25158">
                  <c:v>1.27</c:v>
                </c:pt>
                <c:pt idx="25159">
                  <c:v>0.83833332999999988</c:v>
                </c:pt>
                <c:pt idx="25160">
                  <c:v>1.1616666999999998</c:v>
                </c:pt>
                <c:pt idx="25161">
                  <c:v>0.57500000000000007</c:v>
                </c:pt>
                <c:pt idx="25162">
                  <c:v>0.59</c:v>
                </c:pt>
                <c:pt idx="25163">
                  <c:v>1.57</c:v>
                </c:pt>
                <c:pt idx="25164">
                  <c:v>1.3416666999999998</c:v>
                </c:pt>
                <c:pt idx="25165">
                  <c:v>1.7391666999999997</c:v>
                </c:pt>
                <c:pt idx="25166">
                  <c:v>3.1091666999999998</c:v>
                </c:pt>
                <c:pt idx="25167">
                  <c:v>3.6958332999999999</c:v>
                </c:pt>
                <c:pt idx="25168">
                  <c:v>4.9375</c:v>
                </c:pt>
                <c:pt idx="25169">
                  <c:v>6.6458332999999987</c:v>
                </c:pt>
                <c:pt idx="25170">
                  <c:v>8.0283333000000017</c:v>
                </c:pt>
                <c:pt idx="25171">
                  <c:v>7.8641666999999993</c:v>
                </c:pt>
                <c:pt idx="25172">
                  <c:v>8.0483332999999995</c:v>
                </c:pt>
                <c:pt idx="25173">
                  <c:v>9.2691667000000013</c:v>
                </c:pt>
                <c:pt idx="25174">
                  <c:v>9.9616667000000003</c:v>
                </c:pt>
                <c:pt idx="25175">
                  <c:v>9.32</c:v>
                </c:pt>
                <c:pt idx="25176">
                  <c:v>7.0233333</c:v>
                </c:pt>
                <c:pt idx="25177">
                  <c:v>8.1475000000000009</c:v>
                </c:pt>
                <c:pt idx="25178">
                  <c:v>9.0791667</c:v>
                </c:pt>
                <c:pt idx="25179">
                  <c:v>7.5933333000000003</c:v>
                </c:pt>
                <c:pt idx="25180">
                  <c:v>6.7041667</c:v>
                </c:pt>
                <c:pt idx="25181">
                  <c:v>3.3108332999999996</c:v>
                </c:pt>
                <c:pt idx="25182">
                  <c:v>3.9516666999999996</c:v>
                </c:pt>
                <c:pt idx="25183">
                  <c:v>5.4391667000000012</c:v>
                </c:pt>
                <c:pt idx="25184">
                  <c:v>7.0224999999999991</c:v>
                </c:pt>
                <c:pt idx="25185">
                  <c:v>5.9033332999999999</c:v>
                </c:pt>
                <c:pt idx="25186">
                  <c:v>5.5583333000000001</c:v>
                </c:pt>
                <c:pt idx="25187">
                  <c:v>5.2374999999999998</c:v>
                </c:pt>
                <c:pt idx="25188">
                  <c:v>7.415</c:v>
                </c:pt>
                <c:pt idx="25189">
                  <c:v>6.840833299999999</c:v>
                </c:pt>
                <c:pt idx="25190">
                  <c:v>1.5649999999999997</c:v>
                </c:pt>
                <c:pt idx="25191">
                  <c:v>0.80166667000000003</c:v>
                </c:pt>
                <c:pt idx="25192">
                  <c:v>2.0658333</c:v>
                </c:pt>
                <c:pt idx="25193">
                  <c:v>2.6608333000000002</c:v>
                </c:pt>
                <c:pt idx="25194">
                  <c:v>6.4574999999999996</c:v>
                </c:pt>
                <c:pt idx="25195">
                  <c:v>8.9850000000000012</c:v>
                </c:pt>
                <c:pt idx="25196">
                  <c:v>8.3408333000000034</c:v>
                </c:pt>
                <c:pt idx="25197">
                  <c:v>8.9241666999999989</c:v>
                </c:pt>
                <c:pt idx="25198">
                  <c:v>7.5291667000000002</c:v>
                </c:pt>
                <c:pt idx="25199">
                  <c:v>7.504999999999999</c:v>
                </c:pt>
                <c:pt idx="25200">
                  <c:v>6.5816667000000013</c:v>
                </c:pt>
                <c:pt idx="25201">
                  <c:v>7.6891667000000004</c:v>
                </c:pt>
                <c:pt idx="25202">
                  <c:v>6.425833299999999</c:v>
                </c:pt>
                <c:pt idx="25203">
                  <c:v>5.9733333000000011</c:v>
                </c:pt>
                <c:pt idx="25204">
                  <c:v>3.8949999999999996</c:v>
                </c:pt>
                <c:pt idx="25205">
                  <c:v>4.8374999999999995</c:v>
                </c:pt>
                <c:pt idx="25206">
                  <c:v>6.6549999999999994</c:v>
                </c:pt>
                <c:pt idx="25207">
                  <c:v>6.6641666999999991</c:v>
                </c:pt>
                <c:pt idx="25208">
                  <c:v>6.0391667000000009</c:v>
                </c:pt>
                <c:pt idx="25209">
                  <c:v>6.0016667000000012</c:v>
                </c:pt>
                <c:pt idx="25210">
                  <c:v>6.1066666999999999</c:v>
                </c:pt>
                <c:pt idx="25211">
                  <c:v>5.113333299999999</c:v>
                </c:pt>
                <c:pt idx="25212">
                  <c:v>5.0524999999999993</c:v>
                </c:pt>
                <c:pt idx="25213">
                  <c:v>5.9191666999999999</c:v>
                </c:pt>
                <c:pt idx="25214">
                  <c:v>4.2933332999999996</c:v>
                </c:pt>
                <c:pt idx="25215">
                  <c:v>5.8249999999999993</c:v>
                </c:pt>
                <c:pt idx="25216">
                  <c:v>4.4266667000000011</c:v>
                </c:pt>
                <c:pt idx="25217">
                  <c:v>4.95</c:v>
                </c:pt>
                <c:pt idx="25218">
                  <c:v>4.4375</c:v>
                </c:pt>
                <c:pt idx="25219">
                  <c:v>5.4383333000000009</c:v>
                </c:pt>
                <c:pt idx="25220">
                  <c:v>6.794999999999999</c:v>
                </c:pt>
                <c:pt idx="25221">
                  <c:v>7.568333299999999</c:v>
                </c:pt>
                <c:pt idx="25222">
                  <c:v>6.6208332999999993</c:v>
                </c:pt>
                <c:pt idx="25223">
                  <c:v>8.9391667000000012</c:v>
                </c:pt>
                <c:pt idx="25224">
                  <c:v>9.3925000000000018</c:v>
                </c:pt>
                <c:pt idx="25225">
                  <c:v>7.4991667000000009</c:v>
                </c:pt>
                <c:pt idx="25226">
                  <c:v>7.9991667000000009</c:v>
                </c:pt>
                <c:pt idx="25227">
                  <c:v>6.5141666999999988</c:v>
                </c:pt>
                <c:pt idx="25228">
                  <c:v>4.4249999999999989</c:v>
                </c:pt>
                <c:pt idx="25229">
                  <c:v>3.4191666999999994</c:v>
                </c:pt>
                <c:pt idx="25230">
                  <c:v>2.8633333000000003</c:v>
                </c:pt>
                <c:pt idx="25231">
                  <c:v>2.8174999999999994</c:v>
                </c:pt>
                <c:pt idx="25232">
                  <c:v>2.6458333000000001</c:v>
                </c:pt>
                <c:pt idx="25233">
                  <c:v>0.85416667000000002</c:v>
                </c:pt>
                <c:pt idx="25234">
                  <c:v>1.23</c:v>
                </c:pt>
                <c:pt idx="25235">
                  <c:v>0.31416667000000009</c:v>
                </c:pt>
                <c:pt idx="25236">
                  <c:v>0.48250000000000004</c:v>
                </c:pt>
                <c:pt idx="25237">
                  <c:v>0.83500000000000008</c:v>
                </c:pt>
                <c:pt idx="25238">
                  <c:v>1.0674999999999997</c:v>
                </c:pt>
                <c:pt idx="25239">
                  <c:v>8.1625000000000032</c:v>
                </c:pt>
                <c:pt idx="25240">
                  <c:v>8.6575000000000006</c:v>
                </c:pt>
                <c:pt idx="25241">
                  <c:v>8.0450000000000017</c:v>
                </c:pt>
                <c:pt idx="25242">
                  <c:v>8.1733333000000012</c:v>
                </c:pt>
                <c:pt idx="25243">
                  <c:v>10.671667000000001</c:v>
                </c:pt>
                <c:pt idx="25244">
                  <c:v>9.6283332999999995</c:v>
                </c:pt>
                <c:pt idx="25245">
                  <c:v>8.5383332999999997</c:v>
                </c:pt>
                <c:pt idx="25246">
                  <c:v>7.4516667000000005</c:v>
                </c:pt>
                <c:pt idx="25247">
                  <c:v>8.5950000000000006</c:v>
                </c:pt>
                <c:pt idx="25248">
                  <c:v>5.8</c:v>
                </c:pt>
                <c:pt idx="25249">
                  <c:v>5.363333299999999</c:v>
                </c:pt>
                <c:pt idx="25250">
                  <c:v>3.2191667000000002</c:v>
                </c:pt>
                <c:pt idx="25251">
                  <c:v>2.2166666999999998</c:v>
                </c:pt>
                <c:pt idx="25252">
                  <c:v>4.2808333000000003</c:v>
                </c:pt>
                <c:pt idx="25253">
                  <c:v>5.721666700000001</c:v>
                </c:pt>
                <c:pt idx="25254">
                  <c:v>5.2483332999999996</c:v>
                </c:pt>
                <c:pt idx="25255">
                  <c:v>5.3474999999999993</c:v>
                </c:pt>
                <c:pt idx="25256">
                  <c:v>5.8683332999999989</c:v>
                </c:pt>
                <c:pt idx="25257">
                  <c:v>4.9058333000000003</c:v>
                </c:pt>
                <c:pt idx="25258">
                  <c:v>3.1274999999999999</c:v>
                </c:pt>
                <c:pt idx="25259">
                  <c:v>2.5108332999999998</c:v>
                </c:pt>
                <c:pt idx="25260">
                  <c:v>3.6124999999999994</c:v>
                </c:pt>
                <c:pt idx="25261">
                  <c:v>4.2683333000000001</c:v>
                </c:pt>
                <c:pt idx="25262">
                  <c:v>2.8866666999999997</c:v>
                </c:pt>
                <c:pt idx="25263">
                  <c:v>4.129166699999999</c:v>
                </c:pt>
                <c:pt idx="25264">
                  <c:v>1.5625</c:v>
                </c:pt>
                <c:pt idx="25265">
                  <c:v>1.9233332999999997</c:v>
                </c:pt>
                <c:pt idx="25266">
                  <c:v>3.8958332999999996</c:v>
                </c:pt>
                <c:pt idx="25267">
                  <c:v>5.6274999999999986</c:v>
                </c:pt>
                <c:pt idx="25268">
                  <c:v>5.834166699999999</c:v>
                </c:pt>
                <c:pt idx="25269">
                  <c:v>6.2066667000000013</c:v>
                </c:pt>
                <c:pt idx="25270">
                  <c:v>5.0066667000000011</c:v>
                </c:pt>
                <c:pt idx="25271">
                  <c:v>8.1166667000000015</c:v>
                </c:pt>
                <c:pt idx="25272">
                  <c:v>6.9508333000000002</c:v>
                </c:pt>
                <c:pt idx="25273">
                  <c:v>5.0766667000000005</c:v>
                </c:pt>
                <c:pt idx="25274">
                  <c:v>5.511666700000001</c:v>
                </c:pt>
                <c:pt idx="25275">
                  <c:v>3.7216667000000001</c:v>
                </c:pt>
                <c:pt idx="25276">
                  <c:v>6.5124999999999993</c:v>
                </c:pt>
                <c:pt idx="25277">
                  <c:v>6.607499999999999</c:v>
                </c:pt>
                <c:pt idx="25278">
                  <c:v>4.527499999999999</c:v>
                </c:pt>
                <c:pt idx="25279">
                  <c:v>5.6766667000000011</c:v>
                </c:pt>
                <c:pt idx="25280">
                  <c:v>4.4591666999999999</c:v>
                </c:pt>
                <c:pt idx="25281">
                  <c:v>3.3899999999999997</c:v>
                </c:pt>
                <c:pt idx="25282">
                  <c:v>3.0091667000000002</c:v>
                </c:pt>
                <c:pt idx="25283">
                  <c:v>2.2508333</c:v>
                </c:pt>
                <c:pt idx="25284">
                  <c:v>1.6008332999999997</c:v>
                </c:pt>
                <c:pt idx="25285">
                  <c:v>3.3224999999999993</c:v>
                </c:pt>
                <c:pt idx="25286">
                  <c:v>2.7133333000000004</c:v>
                </c:pt>
                <c:pt idx="25287">
                  <c:v>1.6416666999999998</c:v>
                </c:pt>
                <c:pt idx="25288">
                  <c:v>1.5125</c:v>
                </c:pt>
                <c:pt idx="25289">
                  <c:v>2.8983333</c:v>
                </c:pt>
                <c:pt idx="25290">
                  <c:v>4.6891667000000004</c:v>
                </c:pt>
                <c:pt idx="25291">
                  <c:v>4.363333299999999</c:v>
                </c:pt>
                <c:pt idx="25292">
                  <c:v>4.2358333000000004</c:v>
                </c:pt>
                <c:pt idx="25293">
                  <c:v>4.0077777999999995</c:v>
                </c:pt>
                <c:pt idx="25296">
                  <c:v>6.0614286000000002</c:v>
                </c:pt>
                <c:pt idx="25297">
                  <c:v>7.0524999999999993</c:v>
                </c:pt>
                <c:pt idx="25298">
                  <c:v>7.3416667000000011</c:v>
                </c:pt>
                <c:pt idx="25299">
                  <c:v>4.846666700000001</c:v>
                </c:pt>
                <c:pt idx="25300">
                  <c:v>3.6508332999999999</c:v>
                </c:pt>
                <c:pt idx="25301">
                  <c:v>3.1433333000000006</c:v>
                </c:pt>
                <c:pt idx="25302">
                  <c:v>3.2866667000000001</c:v>
                </c:pt>
                <c:pt idx="25303">
                  <c:v>4.0733332999999998</c:v>
                </c:pt>
                <c:pt idx="25304">
                  <c:v>4.613333299999999</c:v>
                </c:pt>
                <c:pt idx="25305">
                  <c:v>3.8841667000000002</c:v>
                </c:pt>
                <c:pt idx="25306">
                  <c:v>3.6491666999999999</c:v>
                </c:pt>
                <c:pt idx="25307">
                  <c:v>5.169166699999999</c:v>
                </c:pt>
                <c:pt idx="25308">
                  <c:v>4.9141667</c:v>
                </c:pt>
                <c:pt idx="25309">
                  <c:v>3.8191666999999994</c:v>
                </c:pt>
                <c:pt idx="25310">
                  <c:v>2.2066667</c:v>
                </c:pt>
                <c:pt idx="25311">
                  <c:v>1.6066666999999997</c:v>
                </c:pt>
                <c:pt idx="25312">
                  <c:v>1.6325000000000001</c:v>
                </c:pt>
                <c:pt idx="25313">
                  <c:v>1.6916666999999999</c:v>
                </c:pt>
                <c:pt idx="25314">
                  <c:v>2.38</c:v>
                </c:pt>
                <c:pt idx="25315">
                  <c:v>4.794999999999999</c:v>
                </c:pt>
                <c:pt idx="25316">
                  <c:v>4.7024999999999997</c:v>
                </c:pt>
                <c:pt idx="25317">
                  <c:v>5.2708332999999996</c:v>
                </c:pt>
                <c:pt idx="25318">
                  <c:v>4.2566667000000011</c:v>
                </c:pt>
                <c:pt idx="25319">
                  <c:v>4.4216667000000012</c:v>
                </c:pt>
                <c:pt idx="25320">
                  <c:v>3.3241667000000001</c:v>
                </c:pt>
                <c:pt idx="25321">
                  <c:v>2.9258332999999999</c:v>
                </c:pt>
                <c:pt idx="25322">
                  <c:v>2.3841667000000002</c:v>
                </c:pt>
                <c:pt idx="25323">
                  <c:v>2.3066666999999996</c:v>
                </c:pt>
                <c:pt idx="25324">
                  <c:v>0.85750000000000004</c:v>
                </c:pt>
                <c:pt idx="25325">
                  <c:v>2.3574999999999995</c:v>
                </c:pt>
                <c:pt idx="25326">
                  <c:v>2.48</c:v>
                </c:pt>
                <c:pt idx="25327">
                  <c:v>1.8374999999999997</c:v>
                </c:pt>
                <c:pt idx="25328">
                  <c:v>1.8841667</c:v>
                </c:pt>
                <c:pt idx="25329">
                  <c:v>1.9900000000000002</c:v>
                </c:pt>
                <c:pt idx="25330">
                  <c:v>1.3566666999999997</c:v>
                </c:pt>
                <c:pt idx="25331">
                  <c:v>0.63083332999999997</c:v>
                </c:pt>
                <c:pt idx="25332">
                  <c:v>1.2933332999999998</c:v>
                </c:pt>
                <c:pt idx="25333">
                  <c:v>3.1091666999999998</c:v>
                </c:pt>
                <c:pt idx="25334">
                  <c:v>2.4183333</c:v>
                </c:pt>
                <c:pt idx="25335">
                  <c:v>3.1708333</c:v>
                </c:pt>
                <c:pt idx="25336">
                  <c:v>2.2149999999999999</c:v>
                </c:pt>
                <c:pt idx="25337">
                  <c:v>2.3449999999999998</c:v>
                </c:pt>
                <c:pt idx="25338">
                  <c:v>3.6016667</c:v>
                </c:pt>
                <c:pt idx="25339">
                  <c:v>3.94</c:v>
                </c:pt>
                <c:pt idx="25340">
                  <c:v>3.9716666999999997</c:v>
                </c:pt>
                <c:pt idx="25341">
                  <c:v>4.3566666999999999</c:v>
                </c:pt>
                <c:pt idx="25342">
                  <c:v>1.7583332999999999</c:v>
                </c:pt>
                <c:pt idx="25343">
                  <c:v>0.74833333000000002</c:v>
                </c:pt>
                <c:pt idx="25344">
                  <c:v>1.1733332999999997</c:v>
                </c:pt>
                <c:pt idx="25345">
                  <c:v>0.81583333000000002</c:v>
                </c:pt>
                <c:pt idx="25346">
                  <c:v>0.45333332999999998</c:v>
                </c:pt>
                <c:pt idx="25347">
                  <c:v>2.6266666999999995</c:v>
                </c:pt>
                <c:pt idx="25348">
                  <c:v>6.4174999999999995</c:v>
                </c:pt>
                <c:pt idx="25349">
                  <c:v>4.83</c:v>
                </c:pt>
                <c:pt idx="25350">
                  <c:v>4.6791666999999997</c:v>
                </c:pt>
                <c:pt idx="25351">
                  <c:v>4.3083333000000001</c:v>
                </c:pt>
                <c:pt idx="25352">
                  <c:v>3.4983333000000001</c:v>
                </c:pt>
                <c:pt idx="25353">
                  <c:v>3.4683333000000003</c:v>
                </c:pt>
                <c:pt idx="25354">
                  <c:v>3.1966666999999998</c:v>
                </c:pt>
                <c:pt idx="25355">
                  <c:v>1.7641666999999999</c:v>
                </c:pt>
                <c:pt idx="25356">
                  <c:v>1.7233332999999997</c:v>
                </c:pt>
                <c:pt idx="25357">
                  <c:v>1.2783332999999997</c:v>
                </c:pt>
                <c:pt idx="25358">
                  <c:v>0.82333332999999986</c:v>
                </c:pt>
                <c:pt idx="25359">
                  <c:v>0.79666667000000002</c:v>
                </c:pt>
                <c:pt idx="25360">
                  <c:v>1.9766667</c:v>
                </c:pt>
                <c:pt idx="25361">
                  <c:v>3.1025</c:v>
                </c:pt>
                <c:pt idx="25362">
                  <c:v>3.816666699999999</c:v>
                </c:pt>
                <c:pt idx="25363">
                  <c:v>4.1558332999999994</c:v>
                </c:pt>
                <c:pt idx="25364">
                  <c:v>6.3291667</c:v>
                </c:pt>
                <c:pt idx="25365">
                  <c:v>8.5566667000000027</c:v>
                </c:pt>
                <c:pt idx="25366">
                  <c:v>8.8041667000000015</c:v>
                </c:pt>
                <c:pt idx="25367">
                  <c:v>7.9441667000000002</c:v>
                </c:pt>
                <c:pt idx="25368">
                  <c:v>7.636666700000001</c:v>
                </c:pt>
                <c:pt idx="25369">
                  <c:v>7.7383332999999999</c:v>
                </c:pt>
                <c:pt idx="25370">
                  <c:v>7.5733332999999998</c:v>
                </c:pt>
                <c:pt idx="25371">
                  <c:v>7.3366667000000012</c:v>
                </c:pt>
                <c:pt idx="25372">
                  <c:v>7.8616666999999998</c:v>
                </c:pt>
                <c:pt idx="25373">
                  <c:v>8.0375000000000014</c:v>
                </c:pt>
                <c:pt idx="25374">
                  <c:v>5.8058332999999989</c:v>
                </c:pt>
                <c:pt idx="25375">
                  <c:v>5.8141666999999995</c:v>
                </c:pt>
                <c:pt idx="25376">
                  <c:v>1.8941667</c:v>
                </c:pt>
                <c:pt idx="25377">
                  <c:v>2.8883333000000002</c:v>
                </c:pt>
                <c:pt idx="25378">
                  <c:v>5.5</c:v>
                </c:pt>
                <c:pt idx="25379">
                  <c:v>5.4716667000000019</c:v>
                </c:pt>
                <c:pt idx="25380">
                  <c:v>5.1099999999999994</c:v>
                </c:pt>
                <c:pt idx="25381">
                  <c:v>3.0583333000000001</c:v>
                </c:pt>
                <c:pt idx="25382">
                  <c:v>2.9866666999999993</c:v>
                </c:pt>
                <c:pt idx="25383">
                  <c:v>3.8083333000000001</c:v>
                </c:pt>
                <c:pt idx="25384">
                  <c:v>3.9591666999999995</c:v>
                </c:pt>
                <c:pt idx="25385">
                  <c:v>3.3499999999999996</c:v>
                </c:pt>
                <c:pt idx="25386">
                  <c:v>3.6116666999999993</c:v>
                </c:pt>
                <c:pt idx="25387">
                  <c:v>4.692499999999999</c:v>
                </c:pt>
                <c:pt idx="25388">
                  <c:v>6.4508333000000002</c:v>
                </c:pt>
                <c:pt idx="25389">
                  <c:v>7.3058332999999989</c:v>
                </c:pt>
                <c:pt idx="25390">
                  <c:v>4.2691667000000004</c:v>
                </c:pt>
                <c:pt idx="25391">
                  <c:v>3.9483333000000003</c:v>
                </c:pt>
                <c:pt idx="25392">
                  <c:v>8.3250000000000011</c:v>
                </c:pt>
                <c:pt idx="25393">
                  <c:v>7.1283332999999995</c:v>
                </c:pt>
                <c:pt idx="25394">
                  <c:v>4.317499999999999</c:v>
                </c:pt>
                <c:pt idx="25395">
                  <c:v>2.3208332999999999</c:v>
                </c:pt>
                <c:pt idx="25396">
                  <c:v>1.7916666999999995</c:v>
                </c:pt>
                <c:pt idx="25397">
                  <c:v>1.35</c:v>
                </c:pt>
                <c:pt idx="25398">
                  <c:v>1.1875</c:v>
                </c:pt>
                <c:pt idx="25399">
                  <c:v>1.2158332999999995</c:v>
                </c:pt>
                <c:pt idx="25400">
                  <c:v>1.5458332999999997</c:v>
                </c:pt>
                <c:pt idx="25401">
                  <c:v>1.3966666999999997</c:v>
                </c:pt>
                <c:pt idx="25402">
                  <c:v>1.0508332999999999</c:v>
                </c:pt>
                <c:pt idx="25403">
                  <c:v>0.97083333000000005</c:v>
                </c:pt>
                <c:pt idx="25404">
                  <c:v>1.0316666999999995</c:v>
                </c:pt>
                <c:pt idx="25405">
                  <c:v>1.6533332999999997</c:v>
                </c:pt>
                <c:pt idx="25406">
                  <c:v>1.8658332999999998</c:v>
                </c:pt>
                <c:pt idx="25407">
                  <c:v>2.4216666999999994</c:v>
                </c:pt>
                <c:pt idx="25408">
                  <c:v>2.2324999999999995</c:v>
                </c:pt>
                <c:pt idx="25409">
                  <c:v>1.6216666999999998</c:v>
                </c:pt>
                <c:pt idx="25410">
                  <c:v>2.9058332999999998</c:v>
                </c:pt>
                <c:pt idx="25411">
                  <c:v>7.0791667000000009</c:v>
                </c:pt>
                <c:pt idx="25412">
                  <c:v>8.6175000000000015</c:v>
                </c:pt>
                <c:pt idx="25413">
                  <c:v>7</c:v>
                </c:pt>
                <c:pt idx="25414">
                  <c:v>7.2450000000000001</c:v>
                </c:pt>
                <c:pt idx="25415">
                  <c:v>9.1241666999999982</c:v>
                </c:pt>
                <c:pt idx="25416">
                  <c:v>8.1633333000000015</c:v>
                </c:pt>
                <c:pt idx="25417">
                  <c:v>7.3949999999999987</c:v>
                </c:pt>
                <c:pt idx="25418">
                  <c:v>6.3641666999999993</c:v>
                </c:pt>
                <c:pt idx="25419">
                  <c:v>5.5233333</c:v>
                </c:pt>
                <c:pt idx="25420">
                  <c:v>4.4833333000000009</c:v>
                </c:pt>
                <c:pt idx="25421">
                  <c:v>4.7933332999999996</c:v>
                </c:pt>
                <c:pt idx="25422">
                  <c:v>2.4149999999999996</c:v>
                </c:pt>
                <c:pt idx="25423">
                  <c:v>2.3316666999999995</c:v>
                </c:pt>
                <c:pt idx="25424">
                  <c:v>2.4375</c:v>
                </c:pt>
                <c:pt idx="25425">
                  <c:v>1.3166666999999999</c:v>
                </c:pt>
                <c:pt idx="25426">
                  <c:v>0.72833333</c:v>
                </c:pt>
                <c:pt idx="25427">
                  <c:v>0.23583333000000004</c:v>
                </c:pt>
                <c:pt idx="25428">
                  <c:v>9.8333333000000023E-2</c:v>
                </c:pt>
                <c:pt idx="25429">
                  <c:v>9.3333333000000004E-2</c:v>
                </c:pt>
                <c:pt idx="25430">
                  <c:v>0.1125</c:v>
                </c:pt>
                <c:pt idx="25431">
                  <c:v>8.9166667000000019E-2</c:v>
                </c:pt>
                <c:pt idx="25432">
                  <c:v>0.18833332999999999</c:v>
                </c:pt>
                <c:pt idx="25433">
                  <c:v>0.80916666999999987</c:v>
                </c:pt>
                <c:pt idx="25434">
                  <c:v>2.4516666999999996</c:v>
                </c:pt>
                <c:pt idx="25435">
                  <c:v>3.4391666999999995</c:v>
                </c:pt>
                <c:pt idx="25436">
                  <c:v>3.6524999999999994</c:v>
                </c:pt>
                <c:pt idx="25437">
                  <c:v>4.9349999999999996</c:v>
                </c:pt>
                <c:pt idx="25438">
                  <c:v>6.2624999999999993</c:v>
                </c:pt>
                <c:pt idx="25439">
                  <c:v>5.76</c:v>
                </c:pt>
                <c:pt idx="25440">
                  <c:v>10.615833</c:v>
                </c:pt>
                <c:pt idx="25441">
                  <c:v>9.681666700000001</c:v>
                </c:pt>
                <c:pt idx="25442">
                  <c:v>7.528333299999999</c:v>
                </c:pt>
                <c:pt idx="25443">
                  <c:v>5.335</c:v>
                </c:pt>
                <c:pt idx="25444">
                  <c:v>4.3124999999999991</c:v>
                </c:pt>
                <c:pt idx="25445">
                  <c:v>4.714999999999999</c:v>
                </c:pt>
                <c:pt idx="25446">
                  <c:v>2.77</c:v>
                </c:pt>
                <c:pt idx="25447">
                  <c:v>1.9133332999999997</c:v>
                </c:pt>
                <c:pt idx="25448">
                  <c:v>1.6016666999999998</c:v>
                </c:pt>
                <c:pt idx="25449">
                  <c:v>1.8366666999999999</c:v>
                </c:pt>
                <c:pt idx="25450">
                  <c:v>2.3591666999999994</c:v>
                </c:pt>
                <c:pt idx="25451">
                  <c:v>1.6691666999999997</c:v>
                </c:pt>
                <c:pt idx="25452">
                  <c:v>1.5291666999999998</c:v>
                </c:pt>
                <c:pt idx="25453">
                  <c:v>1.4124999999999999</c:v>
                </c:pt>
                <c:pt idx="25454">
                  <c:v>0.96833332999999988</c:v>
                </c:pt>
                <c:pt idx="25455">
                  <c:v>1.1516666999999998</c:v>
                </c:pt>
                <c:pt idx="25456">
                  <c:v>2.2316666999999994</c:v>
                </c:pt>
                <c:pt idx="25457">
                  <c:v>3.9808333</c:v>
                </c:pt>
                <c:pt idx="25458">
                  <c:v>6.39</c:v>
                </c:pt>
                <c:pt idx="25459">
                  <c:v>6.2066667000000013</c:v>
                </c:pt>
                <c:pt idx="25460">
                  <c:v>7.585</c:v>
                </c:pt>
                <c:pt idx="25461">
                  <c:v>5.7266667000000009</c:v>
                </c:pt>
                <c:pt idx="25462">
                  <c:v>5.76</c:v>
                </c:pt>
                <c:pt idx="25463">
                  <c:v>6.1708333</c:v>
                </c:pt>
                <c:pt idx="25464">
                  <c:v>6.5691667000000002</c:v>
                </c:pt>
                <c:pt idx="25465">
                  <c:v>2.9116666999999996</c:v>
                </c:pt>
                <c:pt idx="25466">
                  <c:v>2.8649999999999998</c:v>
                </c:pt>
                <c:pt idx="25467">
                  <c:v>2.6549999999999998</c:v>
                </c:pt>
                <c:pt idx="25468">
                  <c:v>2.9016666999999994</c:v>
                </c:pt>
                <c:pt idx="25469">
                  <c:v>1.5125</c:v>
                </c:pt>
                <c:pt idx="25470">
                  <c:v>0.85666666999999996</c:v>
                </c:pt>
                <c:pt idx="25471">
                  <c:v>0.69916666999999988</c:v>
                </c:pt>
                <c:pt idx="25472">
                  <c:v>1.4191666999999994</c:v>
                </c:pt>
                <c:pt idx="25473">
                  <c:v>0.81333332999999985</c:v>
                </c:pt>
                <c:pt idx="25474">
                  <c:v>1.8149999999999997</c:v>
                </c:pt>
                <c:pt idx="25475">
                  <c:v>1.6016666999999998</c:v>
                </c:pt>
                <c:pt idx="25476">
                  <c:v>0.45750000000000002</c:v>
                </c:pt>
                <c:pt idx="25477">
                  <c:v>0.14000000000000001</c:v>
                </c:pt>
                <c:pt idx="25478">
                  <c:v>0.11916667000000003</c:v>
                </c:pt>
                <c:pt idx="25479">
                  <c:v>0.27750000000000002</c:v>
                </c:pt>
                <c:pt idx="25480">
                  <c:v>0.17500000000000002</c:v>
                </c:pt>
                <c:pt idx="25481">
                  <c:v>0.36916667000000009</c:v>
                </c:pt>
                <c:pt idx="25482">
                  <c:v>0.82916666999999988</c:v>
                </c:pt>
                <c:pt idx="25483">
                  <c:v>2.4341667</c:v>
                </c:pt>
                <c:pt idx="25484">
                  <c:v>4.2283333000000001</c:v>
                </c:pt>
                <c:pt idx="25485">
                  <c:v>5.0391667000000009</c:v>
                </c:pt>
                <c:pt idx="25486">
                  <c:v>2.7841667000000005</c:v>
                </c:pt>
                <c:pt idx="25487">
                  <c:v>4.9375</c:v>
                </c:pt>
                <c:pt idx="25488">
                  <c:v>4.964999999999999</c:v>
                </c:pt>
                <c:pt idx="25489">
                  <c:v>6.3091666999999996</c:v>
                </c:pt>
                <c:pt idx="25490">
                  <c:v>5.2583333000000003</c:v>
                </c:pt>
                <c:pt idx="25491">
                  <c:v>3.5241666999999999</c:v>
                </c:pt>
                <c:pt idx="25492">
                  <c:v>2.0766666999999996</c:v>
                </c:pt>
                <c:pt idx="25493">
                  <c:v>1.9991667</c:v>
                </c:pt>
                <c:pt idx="25494">
                  <c:v>1.4316666999999996</c:v>
                </c:pt>
                <c:pt idx="25495">
                  <c:v>1.7808332999999998</c:v>
                </c:pt>
                <c:pt idx="25496">
                  <c:v>1.5274999999999999</c:v>
                </c:pt>
                <c:pt idx="25497">
                  <c:v>0.98249999999999993</c:v>
                </c:pt>
                <c:pt idx="25498">
                  <c:v>0.85000000000000009</c:v>
                </c:pt>
                <c:pt idx="25499">
                  <c:v>0.78083332999999988</c:v>
                </c:pt>
                <c:pt idx="25500">
                  <c:v>0.66250000000000009</c:v>
                </c:pt>
                <c:pt idx="25501">
                  <c:v>0.13666666999999996</c:v>
                </c:pt>
                <c:pt idx="25502">
                  <c:v>9.4166667000000037E-2</c:v>
                </c:pt>
                <c:pt idx="25503">
                  <c:v>0.13333333000000003</c:v>
                </c:pt>
                <c:pt idx="25504">
                  <c:v>0.21750000000000003</c:v>
                </c:pt>
                <c:pt idx="25505">
                  <c:v>1.1241667</c:v>
                </c:pt>
                <c:pt idx="25506">
                  <c:v>2.7933333000000005</c:v>
                </c:pt>
                <c:pt idx="25507">
                  <c:v>3.3589999999999995</c:v>
                </c:pt>
                <c:pt idx="25508">
                  <c:v>3.9749999999999996</c:v>
                </c:pt>
                <c:pt idx="25509">
                  <c:v>4.7591666999999998</c:v>
                </c:pt>
                <c:pt idx="25510">
                  <c:v>4.1974999999999989</c:v>
                </c:pt>
                <c:pt idx="25511">
                  <c:v>5.91</c:v>
                </c:pt>
                <c:pt idx="25512">
                  <c:v>5.3591667000000003</c:v>
                </c:pt>
                <c:pt idx="25513">
                  <c:v>4.6858332999999988</c:v>
                </c:pt>
                <c:pt idx="25514">
                  <c:v>2.9658332999999999</c:v>
                </c:pt>
                <c:pt idx="25515">
                  <c:v>1.0066666999999998</c:v>
                </c:pt>
                <c:pt idx="25516">
                  <c:v>1.6541667</c:v>
                </c:pt>
                <c:pt idx="25517">
                  <c:v>1.0641666999999997</c:v>
                </c:pt>
                <c:pt idx="25518">
                  <c:v>0.83750000000000002</c:v>
                </c:pt>
                <c:pt idx="25519">
                  <c:v>1.8258332999999998</c:v>
                </c:pt>
                <c:pt idx="25520">
                  <c:v>2.0558332999999998</c:v>
                </c:pt>
                <c:pt idx="25521">
                  <c:v>1.5016666999999995</c:v>
                </c:pt>
                <c:pt idx="25522">
                  <c:v>1.4474999999999998</c:v>
                </c:pt>
                <c:pt idx="25523">
                  <c:v>2.1924999999999994</c:v>
                </c:pt>
                <c:pt idx="25524">
                  <c:v>1.5625</c:v>
                </c:pt>
                <c:pt idx="25525">
                  <c:v>0.84833333</c:v>
                </c:pt>
                <c:pt idx="25526">
                  <c:v>0.33250000000000007</c:v>
                </c:pt>
                <c:pt idx="25527">
                  <c:v>0.25</c:v>
                </c:pt>
                <c:pt idx="25528">
                  <c:v>0.58416666999999989</c:v>
                </c:pt>
                <c:pt idx="25529">
                  <c:v>1.0325</c:v>
                </c:pt>
                <c:pt idx="25530">
                  <c:v>0.83750000000000002</c:v>
                </c:pt>
                <c:pt idx="25531">
                  <c:v>3.3983333</c:v>
                </c:pt>
                <c:pt idx="25532">
                  <c:v>8.3450000000000006</c:v>
                </c:pt>
                <c:pt idx="25533">
                  <c:v>16.995832999999998</c:v>
                </c:pt>
                <c:pt idx="25534">
                  <c:v>12.547500000000001</c:v>
                </c:pt>
                <c:pt idx="25535">
                  <c:v>6.9466667000000006</c:v>
                </c:pt>
                <c:pt idx="25536">
                  <c:v>4.4808332999999996</c:v>
                </c:pt>
                <c:pt idx="25537">
                  <c:v>7.23</c:v>
                </c:pt>
                <c:pt idx="25538">
                  <c:v>6.7258332999999988</c:v>
                </c:pt>
                <c:pt idx="25539">
                  <c:v>3.7491667000000004</c:v>
                </c:pt>
                <c:pt idx="25540">
                  <c:v>4.6916666999999999</c:v>
                </c:pt>
                <c:pt idx="25541">
                  <c:v>3.48</c:v>
                </c:pt>
                <c:pt idx="25542">
                  <c:v>2.9908332999999998</c:v>
                </c:pt>
                <c:pt idx="25543">
                  <c:v>2.4708332999999998</c:v>
                </c:pt>
                <c:pt idx="25544">
                  <c:v>1.2516666999999995</c:v>
                </c:pt>
                <c:pt idx="25545">
                  <c:v>2.0133333000000002</c:v>
                </c:pt>
                <c:pt idx="25546">
                  <c:v>2.3174999999999994</c:v>
                </c:pt>
                <c:pt idx="25547">
                  <c:v>1.6516666999999998</c:v>
                </c:pt>
                <c:pt idx="25548">
                  <c:v>1.43</c:v>
                </c:pt>
                <c:pt idx="25549">
                  <c:v>0.60333333</c:v>
                </c:pt>
                <c:pt idx="25550">
                  <c:v>0.19333333000000003</c:v>
                </c:pt>
                <c:pt idx="25551">
                  <c:v>0.14083333000000003</c:v>
                </c:pt>
                <c:pt idx="25552">
                  <c:v>0.76500000000000012</c:v>
                </c:pt>
                <c:pt idx="25553">
                  <c:v>3.6891666999999999</c:v>
                </c:pt>
                <c:pt idx="25554">
                  <c:v>3.3249999999999997</c:v>
                </c:pt>
                <c:pt idx="25555">
                  <c:v>7.0816667000000013</c:v>
                </c:pt>
                <c:pt idx="25556">
                  <c:v>7.6783333000000002</c:v>
                </c:pt>
                <c:pt idx="25557">
                  <c:v>7.755833299999999</c:v>
                </c:pt>
                <c:pt idx="25558">
                  <c:v>11.913333</c:v>
                </c:pt>
                <c:pt idx="25559">
                  <c:v>22.95</c:v>
                </c:pt>
                <c:pt idx="25560">
                  <c:v>14.519167000000001</c:v>
                </c:pt>
                <c:pt idx="25561">
                  <c:v>8.693333299999999</c:v>
                </c:pt>
                <c:pt idx="25562">
                  <c:v>6.0166667000000009</c:v>
                </c:pt>
                <c:pt idx="25563">
                  <c:v>8.183333300000001</c:v>
                </c:pt>
                <c:pt idx="25564">
                  <c:v>3.5491666999999998</c:v>
                </c:pt>
                <c:pt idx="25565">
                  <c:v>2.1458333000000001</c:v>
                </c:pt>
                <c:pt idx="25566">
                  <c:v>2.4258332999999999</c:v>
                </c:pt>
                <c:pt idx="25567">
                  <c:v>1.3491666999999998</c:v>
                </c:pt>
                <c:pt idx="25568">
                  <c:v>0.67000000000000015</c:v>
                </c:pt>
                <c:pt idx="25569">
                  <c:v>0.37583333000000002</c:v>
                </c:pt>
                <c:pt idx="25570">
                  <c:v>0.22166666999999998</c:v>
                </c:pt>
                <c:pt idx="25571">
                  <c:v>0.15833332999999999</c:v>
                </c:pt>
                <c:pt idx="25572">
                  <c:v>9.8333333000000023E-2</c:v>
                </c:pt>
                <c:pt idx="25573">
                  <c:v>0.15666667000000001</c:v>
                </c:pt>
                <c:pt idx="25574">
                  <c:v>0.15833332999999999</c:v>
                </c:pt>
                <c:pt idx="25575">
                  <c:v>0.40916667000000007</c:v>
                </c:pt>
                <c:pt idx="25576">
                  <c:v>0.16500000000000001</c:v>
                </c:pt>
                <c:pt idx="25577">
                  <c:v>0.30416667000000008</c:v>
                </c:pt>
                <c:pt idx="25578">
                  <c:v>0.34083333000000005</c:v>
                </c:pt>
                <c:pt idx="25579">
                  <c:v>1.0958332999999998</c:v>
                </c:pt>
                <c:pt idx="25580">
                  <c:v>1.8690909</c:v>
                </c:pt>
                <c:pt idx="25581">
                  <c:v>3.5783333000000002</c:v>
                </c:pt>
                <c:pt idx="25582">
                  <c:v>4.5258332999999995</c:v>
                </c:pt>
                <c:pt idx="25583">
                  <c:v>3.9391666999999995</c:v>
                </c:pt>
                <c:pt idx="25584">
                  <c:v>1.35</c:v>
                </c:pt>
                <c:pt idx="25585">
                  <c:v>0.93</c:v>
                </c:pt>
                <c:pt idx="25586">
                  <c:v>0.40333333000000005</c:v>
                </c:pt>
                <c:pt idx="25587">
                  <c:v>5.4166667000000016E-2</c:v>
                </c:pt>
                <c:pt idx="25588">
                  <c:v>0.16</c:v>
                </c:pt>
                <c:pt idx="25589">
                  <c:v>0.18916667000000001</c:v>
                </c:pt>
                <c:pt idx="25590">
                  <c:v>0.14333333000000004</c:v>
                </c:pt>
                <c:pt idx="25591">
                  <c:v>0.14000000000000001</c:v>
                </c:pt>
                <c:pt idx="25592">
                  <c:v>0.115</c:v>
                </c:pt>
                <c:pt idx="25593">
                  <c:v>0.13833333000000003</c:v>
                </c:pt>
                <c:pt idx="25594">
                  <c:v>0.14916667</c:v>
                </c:pt>
                <c:pt idx="25595">
                  <c:v>8.4166667000000014E-2</c:v>
                </c:pt>
                <c:pt idx="25596">
                  <c:v>8.0833333000000021E-2</c:v>
                </c:pt>
                <c:pt idx="25597">
                  <c:v>0.15166667</c:v>
                </c:pt>
                <c:pt idx="25598">
                  <c:v>0.15333332999999999</c:v>
                </c:pt>
                <c:pt idx="25599">
                  <c:v>0.15500000000000003</c:v>
                </c:pt>
                <c:pt idx="25600">
                  <c:v>0.21833332999999999</c:v>
                </c:pt>
                <c:pt idx="25601">
                  <c:v>1.1516666999999998</c:v>
                </c:pt>
                <c:pt idx="25602">
                  <c:v>2.3358332999999996</c:v>
                </c:pt>
                <c:pt idx="25603">
                  <c:v>8.3466667000000001</c:v>
                </c:pt>
                <c:pt idx="25604">
                  <c:v>4.0424999999999995</c:v>
                </c:pt>
                <c:pt idx="25605">
                  <c:v>4.794999999999999</c:v>
                </c:pt>
                <c:pt idx="25606">
                  <c:v>5.1591667000000001</c:v>
                </c:pt>
                <c:pt idx="25607">
                  <c:v>4.7258332999999988</c:v>
                </c:pt>
                <c:pt idx="25608">
                  <c:v>3.6291666999999999</c:v>
                </c:pt>
                <c:pt idx="25609">
                  <c:v>2.9383333</c:v>
                </c:pt>
                <c:pt idx="25610">
                  <c:v>1.2545455000000001</c:v>
                </c:pt>
                <c:pt idx="25611">
                  <c:v>1.379</c:v>
                </c:pt>
                <c:pt idx="25612">
                  <c:v>0.96166666999999983</c:v>
                </c:pt>
                <c:pt idx="25613">
                  <c:v>1.3041666999999997</c:v>
                </c:pt>
                <c:pt idx="25614">
                  <c:v>0.82583333000000003</c:v>
                </c:pt>
                <c:pt idx="25615">
                  <c:v>1.0358332999999997</c:v>
                </c:pt>
                <c:pt idx="25616">
                  <c:v>1.5049999999999997</c:v>
                </c:pt>
                <c:pt idx="25617">
                  <c:v>1.53</c:v>
                </c:pt>
                <c:pt idx="25618">
                  <c:v>1.5108332999999998</c:v>
                </c:pt>
                <c:pt idx="25619">
                  <c:v>1.1066666999999997</c:v>
                </c:pt>
                <c:pt idx="25620">
                  <c:v>0.29833333000000001</c:v>
                </c:pt>
                <c:pt idx="25621">
                  <c:v>0.4466666700000001</c:v>
                </c:pt>
                <c:pt idx="25622">
                  <c:v>1.9775</c:v>
                </c:pt>
                <c:pt idx="25623">
                  <c:v>2.8183332999999999</c:v>
                </c:pt>
                <c:pt idx="25624">
                  <c:v>3.21</c:v>
                </c:pt>
                <c:pt idx="25625">
                  <c:v>4.5733332999999998</c:v>
                </c:pt>
                <c:pt idx="25626">
                  <c:v>5.0341667000000001</c:v>
                </c:pt>
                <c:pt idx="25627">
                  <c:v>6.0833332999999996</c:v>
                </c:pt>
                <c:pt idx="26213">
                  <c:v>3.9241666999999998</c:v>
                </c:pt>
                <c:pt idx="26214">
                  <c:v>2.19</c:v>
                </c:pt>
                <c:pt idx="26215">
                  <c:v>2.3091667</c:v>
                </c:pt>
                <c:pt idx="26216">
                  <c:v>1.6391666999999999</c:v>
                </c:pt>
                <c:pt idx="26217">
                  <c:v>2.3941667</c:v>
                </c:pt>
                <c:pt idx="26218">
                  <c:v>2.5716666999999998</c:v>
                </c:pt>
                <c:pt idx="26219">
                  <c:v>3.2225000000000001</c:v>
                </c:pt>
                <c:pt idx="26220">
                  <c:v>3.38</c:v>
                </c:pt>
                <c:pt idx="26221">
                  <c:v>2.9224999999999994</c:v>
                </c:pt>
                <c:pt idx="26222">
                  <c:v>2.4066666999999997</c:v>
                </c:pt>
                <c:pt idx="26223">
                  <c:v>2.2174999999999998</c:v>
                </c:pt>
                <c:pt idx="26224">
                  <c:v>2.3258332999999998</c:v>
                </c:pt>
                <c:pt idx="26225">
                  <c:v>3.2408333000000002</c:v>
                </c:pt>
                <c:pt idx="26226">
                  <c:v>3.6616667000000001</c:v>
                </c:pt>
                <c:pt idx="26227">
                  <c:v>5.4808332999999996</c:v>
                </c:pt>
                <c:pt idx="26228">
                  <c:v>6.2533333000000004</c:v>
                </c:pt>
                <c:pt idx="26229">
                  <c:v>7.4366667000000017</c:v>
                </c:pt>
                <c:pt idx="26230">
                  <c:v>8.8375000000000004</c:v>
                </c:pt>
                <c:pt idx="26231">
                  <c:v>6.7141666999999989</c:v>
                </c:pt>
                <c:pt idx="26232">
                  <c:v>5.7108333</c:v>
                </c:pt>
                <c:pt idx="26233">
                  <c:v>4.0424999999999995</c:v>
                </c:pt>
                <c:pt idx="26234">
                  <c:v>4.5958332999999989</c:v>
                </c:pt>
                <c:pt idx="26235">
                  <c:v>3.7616667000000001</c:v>
                </c:pt>
                <c:pt idx="26236">
                  <c:v>3.9524999999999997</c:v>
                </c:pt>
                <c:pt idx="26237">
                  <c:v>2.5924999999999994</c:v>
                </c:pt>
                <c:pt idx="26238">
                  <c:v>1.7224999999999997</c:v>
                </c:pt>
                <c:pt idx="26239">
                  <c:v>1.855</c:v>
                </c:pt>
                <c:pt idx="26240">
                  <c:v>2.7949999999999999</c:v>
                </c:pt>
                <c:pt idx="26241">
                  <c:v>2.8983333</c:v>
                </c:pt>
                <c:pt idx="26242">
                  <c:v>2.2200000000000002</c:v>
                </c:pt>
                <c:pt idx="26243">
                  <c:v>1.4066666999999995</c:v>
                </c:pt>
                <c:pt idx="26244">
                  <c:v>1.5358332999999997</c:v>
                </c:pt>
                <c:pt idx="26245">
                  <c:v>1.3216666999999998</c:v>
                </c:pt>
                <c:pt idx="26246">
                  <c:v>1.3908332999999997</c:v>
                </c:pt>
                <c:pt idx="26247">
                  <c:v>1.4866666999999998</c:v>
                </c:pt>
                <c:pt idx="26248">
                  <c:v>1.4233332999999995</c:v>
                </c:pt>
                <c:pt idx="26249">
                  <c:v>3.7</c:v>
                </c:pt>
                <c:pt idx="26250">
                  <c:v>4.978333300000001</c:v>
                </c:pt>
                <c:pt idx="26251">
                  <c:v>6.6149999999999993</c:v>
                </c:pt>
                <c:pt idx="26252">
                  <c:v>7.2741667000000003</c:v>
                </c:pt>
                <c:pt idx="26253">
                  <c:v>6.3824999999999994</c:v>
                </c:pt>
                <c:pt idx="26254">
                  <c:v>7.6716667000000012</c:v>
                </c:pt>
                <c:pt idx="26255">
                  <c:v>8.4508333000000029</c:v>
                </c:pt>
                <c:pt idx="26256">
                  <c:v>7.2641666999999988</c:v>
                </c:pt>
                <c:pt idx="26257">
                  <c:v>7.318333299999999</c:v>
                </c:pt>
                <c:pt idx="26258">
                  <c:v>5.652499999999999</c:v>
                </c:pt>
                <c:pt idx="26259">
                  <c:v>6.3558332999999987</c:v>
                </c:pt>
                <c:pt idx="26260">
                  <c:v>4.964999999999999</c:v>
                </c:pt>
                <c:pt idx="26261">
                  <c:v>4.1216666999999996</c:v>
                </c:pt>
                <c:pt idx="26262">
                  <c:v>3.8808332999999999</c:v>
                </c:pt>
                <c:pt idx="26263">
                  <c:v>3.8149999999999995</c:v>
                </c:pt>
                <c:pt idx="26264">
                  <c:v>2.6208333000000001</c:v>
                </c:pt>
                <c:pt idx="26265">
                  <c:v>1.9900000000000002</c:v>
                </c:pt>
                <c:pt idx="26266">
                  <c:v>1.2158332999999995</c:v>
                </c:pt>
                <c:pt idx="26267">
                  <c:v>1.1058332999999998</c:v>
                </c:pt>
                <c:pt idx="26268">
                  <c:v>1.3216666999999998</c:v>
                </c:pt>
                <c:pt idx="26269">
                  <c:v>1.1700000000000002</c:v>
                </c:pt>
                <c:pt idx="26270">
                  <c:v>1.3374999999999997</c:v>
                </c:pt>
                <c:pt idx="26271">
                  <c:v>1.1233332999999999</c:v>
                </c:pt>
                <c:pt idx="26272">
                  <c:v>1.1633332999999997</c:v>
                </c:pt>
                <c:pt idx="26273">
                  <c:v>1.2825</c:v>
                </c:pt>
                <c:pt idx="26274">
                  <c:v>2.84</c:v>
                </c:pt>
                <c:pt idx="26275">
                  <c:v>3.2091666999999999</c:v>
                </c:pt>
                <c:pt idx="26276">
                  <c:v>3.2666667</c:v>
                </c:pt>
                <c:pt idx="26277">
                  <c:v>5.6083333</c:v>
                </c:pt>
                <c:pt idx="26278">
                  <c:v>3.6716666999999994</c:v>
                </c:pt>
                <c:pt idx="26279">
                  <c:v>1.4008332999999995</c:v>
                </c:pt>
                <c:pt idx="26280">
                  <c:v>1.7024999999999997</c:v>
                </c:pt>
                <c:pt idx="26281">
                  <c:v>1.3041666999999997</c:v>
                </c:pt>
                <c:pt idx="26282">
                  <c:v>1.6241667</c:v>
                </c:pt>
                <c:pt idx="26283">
                  <c:v>2.1516666999999994</c:v>
                </c:pt>
                <c:pt idx="26284">
                  <c:v>2.1041666999999999</c:v>
                </c:pt>
                <c:pt idx="26285">
                  <c:v>1.1333332999999999</c:v>
                </c:pt>
                <c:pt idx="26286">
                  <c:v>1.6274999999999997</c:v>
                </c:pt>
                <c:pt idx="26287">
                  <c:v>0.81083333000000002</c:v>
                </c:pt>
                <c:pt idx="26288">
                  <c:v>0.79916666999999986</c:v>
                </c:pt>
                <c:pt idx="26289">
                  <c:v>0.84500000000000008</c:v>
                </c:pt>
                <c:pt idx="26290">
                  <c:v>1.1458332999999998</c:v>
                </c:pt>
                <c:pt idx="26291">
                  <c:v>1.9716666999999999</c:v>
                </c:pt>
                <c:pt idx="26292">
                  <c:v>1.7366666999999998</c:v>
                </c:pt>
                <c:pt idx="26293">
                  <c:v>1.4241666999999998</c:v>
                </c:pt>
                <c:pt idx="26294">
                  <c:v>1.6933332999999997</c:v>
                </c:pt>
                <c:pt idx="26295">
                  <c:v>1.8758332999999998</c:v>
                </c:pt>
                <c:pt idx="26296">
                  <c:v>1.7449999999999999</c:v>
                </c:pt>
                <c:pt idx="26297">
                  <c:v>3.4349999999999996</c:v>
                </c:pt>
                <c:pt idx="26298">
                  <c:v>3.9266666999999997</c:v>
                </c:pt>
                <c:pt idx="26299">
                  <c:v>3.2475000000000005</c:v>
                </c:pt>
                <c:pt idx="26300">
                  <c:v>3.9024999999999994</c:v>
                </c:pt>
                <c:pt idx="26301">
                  <c:v>5.8433333000000003</c:v>
                </c:pt>
                <c:pt idx="26302">
                  <c:v>7.39</c:v>
                </c:pt>
                <c:pt idx="26303">
                  <c:v>5.067499999999999</c:v>
                </c:pt>
                <c:pt idx="26304">
                  <c:v>2.5425</c:v>
                </c:pt>
                <c:pt idx="26305">
                  <c:v>1.6800000000000002</c:v>
                </c:pt>
                <c:pt idx="26306">
                  <c:v>1.8491666999999998</c:v>
                </c:pt>
                <c:pt idx="26307">
                  <c:v>1.5549999999999997</c:v>
                </c:pt>
                <c:pt idx="26308">
                  <c:v>1.2566666999999998</c:v>
                </c:pt>
                <c:pt idx="26309">
                  <c:v>1.2841666999999999</c:v>
                </c:pt>
                <c:pt idx="26310">
                  <c:v>1.4691666999999995</c:v>
                </c:pt>
                <c:pt idx="26311">
                  <c:v>1.0791666999999998</c:v>
                </c:pt>
                <c:pt idx="26312">
                  <c:v>2.3066666999999996</c:v>
                </c:pt>
                <c:pt idx="26313">
                  <c:v>1.8166666999999999</c:v>
                </c:pt>
                <c:pt idx="26314">
                  <c:v>1.9958332999999997</c:v>
                </c:pt>
                <c:pt idx="26315">
                  <c:v>1.5549999999999997</c:v>
                </c:pt>
                <c:pt idx="26316">
                  <c:v>1.6300000000000001</c:v>
                </c:pt>
                <c:pt idx="26317">
                  <c:v>0.9375</c:v>
                </c:pt>
                <c:pt idx="26318">
                  <c:v>2.2574999999999998</c:v>
                </c:pt>
                <c:pt idx="26319">
                  <c:v>2.9116666999999996</c:v>
                </c:pt>
                <c:pt idx="26320">
                  <c:v>2.2716666999999995</c:v>
                </c:pt>
                <c:pt idx="26321">
                  <c:v>2.1408333000000002</c:v>
                </c:pt>
                <c:pt idx="26322">
                  <c:v>1.7383332999999999</c:v>
                </c:pt>
                <c:pt idx="26323">
                  <c:v>2.3433333000000003</c:v>
                </c:pt>
                <c:pt idx="26324">
                  <c:v>6.3549999999999995</c:v>
                </c:pt>
                <c:pt idx="26325">
                  <c:v>7.8883333000000002</c:v>
                </c:pt>
                <c:pt idx="26326">
                  <c:v>9.1325000000000003</c:v>
                </c:pt>
                <c:pt idx="26327">
                  <c:v>8.8841667000000015</c:v>
                </c:pt>
                <c:pt idx="26328">
                  <c:v>7.4616667000000012</c:v>
                </c:pt>
                <c:pt idx="26329">
                  <c:v>6.6041666999999995</c:v>
                </c:pt>
                <c:pt idx="26330">
                  <c:v>5.8274999999999988</c:v>
                </c:pt>
                <c:pt idx="26331">
                  <c:v>5.3816667000000011</c:v>
                </c:pt>
                <c:pt idx="26332">
                  <c:v>3.2275000000000005</c:v>
                </c:pt>
                <c:pt idx="26333">
                  <c:v>2.1283333000000004</c:v>
                </c:pt>
                <c:pt idx="26334">
                  <c:v>2.1533333000000003</c:v>
                </c:pt>
                <c:pt idx="26335">
                  <c:v>1.1341667</c:v>
                </c:pt>
                <c:pt idx="26336">
                  <c:v>2.34</c:v>
                </c:pt>
                <c:pt idx="26337">
                  <c:v>2.4433333000000004</c:v>
                </c:pt>
                <c:pt idx="26338">
                  <c:v>4.0024999999999995</c:v>
                </c:pt>
                <c:pt idx="26339">
                  <c:v>4.92</c:v>
                </c:pt>
                <c:pt idx="26340">
                  <c:v>2.0333333000000002</c:v>
                </c:pt>
                <c:pt idx="26341">
                  <c:v>1.0766666999999999</c:v>
                </c:pt>
                <c:pt idx="26342">
                  <c:v>1.0466666999999998</c:v>
                </c:pt>
                <c:pt idx="26343">
                  <c:v>1.5841666999999997</c:v>
                </c:pt>
                <c:pt idx="26344">
                  <c:v>0.98</c:v>
                </c:pt>
                <c:pt idx="26345">
                  <c:v>1.6125</c:v>
                </c:pt>
                <c:pt idx="26346">
                  <c:v>5.6283332999999995</c:v>
                </c:pt>
                <c:pt idx="26347">
                  <c:v>4.607499999999999</c:v>
                </c:pt>
                <c:pt idx="26348">
                  <c:v>3.8008332999999999</c:v>
                </c:pt>
                <c:pt idx="26349">
                  <c:v>4.7649999999999988</c:v>
                </c:pt>
                <c:pt idx="26350">
                  <c:v>8.7449999999999992</c:v>
                </c:pt>
                <c:pt idx="26351">
                  <c:v>11.123333000000001</c:v>
                </c:pt>
                <c:pt idx="26352">
                  <c:v>14.524166999999998</c:v>
                </c:pt>
                <c:pt idx="26353">
                  <c:v>14.175000000000002</c:v>
                </c:pt>
                <c:pt idx="26354">
                  <c:v>13.387500000000003</c:v>
                </c:pt>
                <c:pt idx="26355">
                  <c:v>9.8858333000000034</c:v>
                </c:pt>
                <c:pt idx="26356">
                  <c:v>8.584166699999999</c:v>
                </c:pt>
                <c:pt idx="26357">
                  <c:v>4.4674999999999994</c:v>
                </c:pt>
                <c:pt idx="26358">
                  <c:v>6.5424999999999995</c:v>
                </c:pt>
                <c:pt idx="26359">
                  <c:v>3.6066666999999994</c:v>
                </c:pt>
                <c:pt idx="26360">
                  <c:v>2.5858333</c:v>
                </c:pt>
                <c:pt idx="26361">
                  <c:v>3.3333333000000001</c:v>
                </c:pt>
                <c:pt idx="26362">
                  <c:v>1.8516666999999998</c:v>
                </c:pt>
                <c:pt idx="26363">
                  <c:v>1.2683332999999999</c:v>
                </c:pt>
                <c:pt idx="26364">
                  <c:v>1.345</c:v>
                </c:pt>
                <c:pt idx="26365">
                  <c:v>1.0966666999999999</c:v>
                </c:pt>
                <c:pt idx="26366">
                  <c:v>1.5308332999999998</c:v>
                </c:pt>
                <c:pt idx="26367">
                  <c:v>1.28</c:v>
                </c:pt>
                <c:pt idx="26368">
                  <c:v>1.7758332999999995</c:v>
                </c:pt>
                <c:pt idx="26369">
                  <c:v>3.9891667000000002</c:v>
                </c:pt>
                <c:pt idx="26370">
                  <c:v>7.08</c:v>
                </c:pt>
                <c:pt idx="26371">
                  <c:v>14.119167000000001</c:v>
                </c:pt>
                <c:pt idx="26372">
                  <c:v>13.265833000000002</c:v>
                </c:pt>
                <c:pt idx="26373">
                  <c:v>12.394167000000001</c:v>
                </c:pt>
                <c:pt idx="26374">
                  <c:v>9.8533333000000027</c:v>
                </c:pt>
                <c:pt idx="26375">
                  <c:v>8.3308333000000001</c:v>
                </c:pt>
                <c:pt idx="26376">
                  <c:v>9.5025000000000031</c:v>
                </c:pt>
                <c:pt idx="26377">
                  <c:v>11.034166999999998</c:v>
                </c:pt>
                <c:pt idx="26378">
                  <c:v>10.208332999999998</c:v>
                </c:pt>
                <c:pt idx="26379">
                  <c:v>10.763333000000001</c:v>
                </c:pt>
                <c:pt idx="26380">
                  <c:v>4.5541666999999988</c:v>
                </c:pt>
                <c:pt idx="26381">
                  <c:v>6.1908332999999995</c:v>
                </c:pt>
                <c:pt idx="26382">
                  <c:v>6.8124999999999991</c:v>
                </c:pt>
                <c:pt idx="26383">
                  <c:v>5.0316667000000006</c:v>
                </c:pt>
                <c:pt idx="26384">
                  <c:v>4.9766667000000018</c:v>
                </c:pt>
                <c:pt idx="26385">
                  <c:v>5.5208332999999987</c:v>
                </c:pt>
                <c:pt idx="26386">
                  <c:v>5.9283333000000002</c:v>
                </c:pt>
                <c:pt idx="26387">
                  <c:v>4.5516667000000011</c:v>
                </c:pt>
                <c:pt idx="26388">
                  <c:v>4.4524999999999997</c:v>
                </c:pt>
                <c:pt idx="26389">
                  <c:v>4.7258332999999988</c:v>
                </c:pt>
                <c:pt idx="26390">
                  <c:v>1.345</c:v>
                </c:pt>
                <c:pt idx="26391">
                  <c:v>1.1766667</c:v>
                </c:pt>
                <c:pt idx="26392">
                  <c:v>3.1691666999999999</c:v>
                </c:pt>
                <c:pt idx="26393">
                  <c:v>4.3199999999999994</c:v>
                </c:pt>
                <c:pt idx="26394">
                  <c:v>4.6058332999999987</c:v>
                </c:pt>
                <c:pt idx="26395">
                  <c:v>6.8308333000000001</c:v>
                </c:pt>
                <c:pt idx="26396">
                  <c:v>6.8224999999999989</c:v>
                </c:pt>
                <c:pt idx="26397">
                  <c:v>7.0033333000000004</c:v>
                </c:pt>
                <c:pt idx="26398">
                  <c:v>5.4416667000000007</c:v>
                </c:pt>
                <c:pt idx="26399">
                  <c:v>9.6575000000000006</c:v>
                </c:pt>
                <c:pt idx="26400">
                  <c:v>9.1150000000000002</c:v>
                </c:pt>
                <c:pt idx="26401">
                  <c:v>4.9858333000000004</c:v>
                </c:pt>
                <c:pt idx="26402">
                  <c:v>5.3033333000000002</c:v>
                </c:pt>
                <c:pt idx="26403">
                  <c:v>4.6916666999999999</c:v>
                </c:pt>
                <c:pt idx="26404">
                  <c:v>5.6108332999999995</c:v>
                </c:pt>
                <c:pt idx="26405">
                  <c:v>3.9916666999999997</c:v>
                </c:pt>
                <c:pt idx="26406">
                  <c:v>3.2574999999999998</c:v>
                </c:pt>
                <c:pt idx="26407">
                  <c:v>3.4874999999999998</c:v>
                </c:pt>
                <c:pt idx="26408">
                  <c:v>5.3474999999999993</c:v>
                </c:pt>
                <c:pt idx="26409">
                  <c:v>9.5108333000000016</c:v>
                </c:pt>
                <c:pt idx="26410">
                  <c:v>8.7775000000000034</c:v>
                </c:pt>
                <c:pt idx="26411">
                  <c:v>4.4941667000000001</c:v>
                </c:pt>
                <c:pt idx="26412">
                  <c:v>1.2416666999999995</c:v>
                </c:pt>
                <c:pt idx="26413">
                  <c:v>1.47</c:v>
                </c:pt>
                <c:pt idx="26414">
                  <c:v>2.6666666999999995</c:v>
                </c:pt>
                <c:pt idx="26415">
                  <c:v>3.5008333</c:v>
                </c:pt>
                <c:pt idx="26416">
                  <c:v>3.6116666999999993</c:v>
                </c:pt>
                <c:pt idx="26417">
                  <c:v>5.0733332999999998</c:v>
                </c:pt>
                <c:pt idx="26418">
                  <c:v>4.806666700000001</c:v>
                </c:pt>
                <c:pt idx="26419">
                  <c:v>4.9516667000000005</c:v>
                </c:pt>
                <c:pt idx="26420">
                  <c:v>5.7791667000000011</c:v>
                </c:pt>
                <c:pt idx="26421">
                  <c:v>7.02</c:v>
                </c:pt>
                <c:pt idx="26422">
                  <c:v>7.0391667000000009</c:v>
                </c:pt>
                <c:pt idx="26423">
                  <c:v>4.4358332999999996</c:v>
                </c:pt>
                <c:pt idx="26424">
                  <c:v>2.7466667</c:v>
                </c:pt>
                <c:pt idx="26425">
                  <c:v>1.2308332999999998</c:v>
                </c:pt>
                <c:pt idx="26426">
                  <c:v>1.1779999999999997</c:v>
                </c:pt>
                <c:pt idx="26427">
                  <c:v>0.27583333000000004</c:v>
                </c:pt>
                <c:pt idx="26428">
                  <c:v>1.0118181999999998</c:v>
                </c:pt>
                <c:pt idx="26429">
                  <c:v>7.4166667000000033E-2</c:v>
                </c:pt>
                <c:pt idx="26430">
                  <c:v>0.16250000000000001</c:v>
                </c:pt>
                <c:pt idx="26431">
                  <c:v>0.30000000000000004</c:v>
                </c:pt>
                <c:pt idx="26432">
                  <c:v>0.37250000000000005</c:v>
                </c:pt>
                <c:pt idx="26433">
                  <c:v>1.1125</c:v>
                </c:pt>
                <c:pt idx="26434">
                  <c:v>0.89249999999999996</c:v>
                </c:pt>
                <c:pt idx="26435">
                  <c:v>0.87583332999999997</c:v>
                </c:pt>
                <c:pt idx="26436">
                  <c:v>0.69083333000000002</c:v>
                </c:pt>
                <c:pt idx="26437">
                  <c:v>0.50249999999999984</c:v>
                </c:pt>
                <c:pt idx="26438">
                  <c:v>0.40333333000000005</c:v>
                </c:pt>
                <c:pt idx="26439">
                  <c:v>0.25166667000000004</c:v>
                </c:pt>
                <c:pt idx="26440">
                  <c:v>0.35000000000000003</c:v>
                </c:pt>
                <c:pt idx="26441">
                  <c:v>1.1133332999999999</c:v>
                </c:pt>
                <c:pt idx="26442">
                  <c:v>1.9608333</c:v>
                </c:pt>
                <c:pt idx="26443">
                  <c:v>4.4241666999999989</c:v>
                </c:pt>
                <c:pt idx="26444">
                  <c:v>5.6024999999999991</c:v>
                </c:pt>
                <c:pt idx="26445">
                  <c:v>6.0833332999999996</c:v>
                </c:pt>
                <c:pt idx="26446">
                  <c:v>9.6058333000000005</c:v>
                </c:pt>
                <c:pt idx="26447">
                  <c:v>7.0208332999999987</c:v>
                </c:pt>
                <c:pt idx="26448">
                  <c:v>3.9324999999999997</c:v>
                </c:pt>
                <c:pt idx="26449">
                  <c:v>1.5958332999999998</c:v>
                </c:pt>
                <c:pt idx="26450">
                  <c:v>0.5991666699999999</c:v>
                </c:pt>
                <c:pt idx="26451">
                  <c:v>0.21833332999999999</c:v>
                </c:pt>
                <c:pt idx="26452">
                  <c:v>4.7500000000000007E-2</c:v>
                </c:pt>
                <c:pt idx="26453">
                  <c:v>0.40666667000000006</c:v>
                </c:pt>
                <c:pt idx="26454">
                  <c:v>0.84000000000000008</c:v>
                </c:pt>
                <c:pt idx="26455">
                  <c:v>2.3091667</c:v>
                </c:pt>
                <c:pt idx="26456">
                  <c:v>2.3908332999999997</c:v>
                </c:pt>
                <c:pt idx="26457">
                  <c:v>2.0225</c:v>
                </c:pt>
                <c:pt idx="26458">
                  <c:v>2.5141667000000001</c:v>
                </c:pt>
                <c:pt idx="26459">
                  <c:v>2.0441666999999999</c:v>
                </c:pt>
                <c:pt idx="26460">
                  <c:v>1.1808333</c:v>
                </c:pt>
                <c:pt idx="26461">
                  <c:v>1.2908332999999999</c:v>
                </c:pt>
                <c:pt idx="26462">
                  <c:v>3.5308332999999998</c:v>
                </c:pt>
                <c:pt idx="26463">
                  <c:v>3.5008333</c:v>
                </c:pt>
                <c:pt idx="26464">
                  <c:v>3.0458333</c:v>
                </c:pt>
                <c:pt idx="26465">
                  <c:v>5.6708333</c:v>
                </c:pt>
                <c:pt idx="26466">
                  <c:v>7.0141666999999988</c:v>
                </c:pt>
                <c:pt idx="26467">
                  <c:v>8.7233332999999984</c:v>
                </c:pt>
                <c:pt idx="26468">
                  <c:v>7.6124999999999989</c:v>
                </c:pt>
                <c:pt idx="26469">
                  <c:v>10.789167000000001</c:v>
                </c:pt>
                <c:pt idx="26470">
                  <c:v>11.019167000000001</c:v>
                </c:pt>
                <c:pt idx="26471">
                  <c:v>7.8308333000000001</c:v>
                </c:pt>
                <c:pt idx="26472">
                  <c:v>6.1899999999999995</c:v>
                </c:pt>
                <c:pt idx="26473">
                  <c:v>7.7124999999999995</c:v>
                </c:pt>
                <c:pt idx="26474">
                  <c:v>8.8050000000000015</c:v>
                </c:pt>
                <c:pt idx="26475">
                  <c:v>7.54</c:v>
                </c:pt>
                <c:pt idx="26476">
                  <c:v>5.9183332999999996</c:v>
                </c:pt>
                <c:pt idx="26477">
                  <c:v>6.4775</c:v>
                </c:pt>
                <c:pt idx="26478">
                  <c:v>4.5991666999999996</c:v>
                </c:pt>
                <c:pt idx="26479">
                  <c:v>3.7033333000000006</c:v>
                </c:pt>
                <c:pt idx="26480">
                  <c:v>3.2933333000000005</c:v>
                </c:pt>
                <c:pt idx="26481">
                  <c:v>2.8849999999999998</c:v>
                </c:pt>
                <c:pt idx="26482">
                  <c:v>2.2675000000000005</c:v>
                </c:pt>
                <c:pt idx="26483">
                  <c:v>1.8541666999999997</c:v>
                </c:pt>
                <c:pt idx="26484">
                  <c:v>1.7466666999999998</c:v>
                </c:pt>
                <c:pt idx="26485">
                  <c:v>1.1191666999999998</c:v>
                </c:pt>
                <c:pt idx="26486">
                  <c:v>1.0874999999999997</c:v>
                </c:pt>
                <c:pt idx="26487">
                  <c:v>1.4083332999999998</c:v>
                </c:pt>
                <c:pt idx="26488">
                  <c:v>2.5924999999999994</c:v>
                </c:pt>
                <c:pt idx="26489">
                  <c:v>3.9766666999999996</c:v>
                </c:pt>
                <c:pt idx="26490">
                  <c:v>5.4050000000000002</c:v>
                </c:pt>
                <c:pt idx="26491">
                  <c:v>5.7700000000000005</c:v>
                </c:pt>
                <c:pt idx="26492">
                  <c:v>8.0341666999999983</c:v>
                </c:pt>
                <c:pt idx="26493">
                  <c:v>8.3233333000000016</c:v>
                </c:pt>
                <c:pt idx="26494">
                  <c:v>7.8016667000000011</c:v>
                </c:pt>
                <c:pt idx="26495">
                  <c:v>8.1641667000000009</c:v>
                </c:pt>
                <c:pt idx="26496">
                  <c:v>6.3199999999999994</c:v>
                </c:pt>
                <c:pt idx="26497">
                  <c:v>6.8374999999999995</c:v>
                </c:pt>
                <c:pt idx="26498">
                  <c:v>5.29</c:v>
                </c:pt>
                <c:pt idx="26499">
                  <c:v>4.2258332999999988</c:v>
                </c:pt>
                <c:pt idx="26500">
                  <c:v>2.8975</c:v>
                </c:pt>
                <c:pt idx="26501">
                  <c:v>2.4133333000000001</c:v>
                </c:pt>
                <c:pt idx="26502">
                  <c:v>2.3783333</c:v>
                </c:pt>
                <c:pt idx="26503">
                  <c:v>2.4408333</c:v>
                </c:pt>
                <c:pt idx="26504">
                  <c:v>1.5908332999999997</c:v>
                </c:pt>
                <c:pt idx="26505">
                  <c:v>1.0391666999999998</c:v>
                </c:pt>
                <c:pt idx="26506">
                  <c:v>0.54666667000000002</c:v>
                </c:pt>
                <c:pt idx="26507">
                  <c:v>0.39250000000000007</c:v>
                </c:pt>
                <c:pt idx="26508">
                  <c:v>0.52833332999999993</c:v>
                </c:pt>
                <c:pt idx="26509">
                  <c:v>0.81166667000000003</c:v>
                </c:pt>
                <c:pt idx="26510">
                  <c:v>1.3274999999999997</c:v>
                </c:pt>
                <c:pt idx="26511">
                  <c:v>0.89333332999999993</c:v>
                </c:pt>
                <c:pt idx="26512">
                  <c:v>1.3658332999999998</c:v>
                </c:pt>
                <c:pt idx="26513">
                  <c:v>3.8733333000000001</c:v>
                </c:pt>
                <c:pt idx="26514">
                  <c:v>8.0791667</c:v>
                </c:pt>
                <c:pt idx="26515">
                  <c:v>10.805000000000001</c:v>
                </c:pt>
                <c:pt idx="26516">
                  <c:v>11.943333000000001</c:v>
                </c:pt>
                <c:pt idx="26517">
                  <c:v>12.640833000000001</c:v>
                </c:pt>
                <c:pt idx="26518">
                  <c:v>12.7225</c:v>
                </c:pt>
                <c:pt idx="26519">
                  <c:v>8.6491666999999985</c:v>
                </c:pt>
                <c:pt idx="26520">
                  <c:v>9.130833299999999</c:v>
                </c:pt>
                <c:pt idx="26521">
                  <c:v>8.9516667000000005</c:v>
                </c:pt>
                <c:pt idx="26522">
                  <c:v>8.3566667000000052</c:v>
                </c:pt>
                <c:pt idx="26523">
                  <c:v>7.1641666999999991</c:v>
                </c:pt>
                <c:pt idx="26524">
                  <c:v>7.5391667000000009</c:v>
                </c:pt>
                <c:pt idx="26525">
                  <c:v>6.4533332999999997</c:v>
                </c:pt>
                <c:pt idx="26526">
                  <c:v>6.3366667000000012</c:v>
                </c:pt>
                <c:pt idx="26527">
                  <c:v>5.4391667000000012</c:v>
                </c:pt>
                <c:pt idx="26528">
                  <c:v>4.9808332999999996</c:v>
                </c:pt>
                <c:pt idx="26529">
                  <c:v>5.2733333000000009</c:v>
                </c:pt>
                <c:pt idx="26530">
                  <c:v>4.9683333000000003</c:v>
                </c:pt>
                <c:pt idx="26531">
                  <c:v>4.3374999999999995</c:v>
                </c:pt>
                <c:pt idx="26532">
                  <c:v>4.1258332999999991</c:v>
                </c:pt>
                <c:pt idx="26533">
                  <c:v>3.4141667</c:v>
                </c:pt>
                <c:pt idx="26534">
                  <c:v>3.3958332999999996</c:v>
                </c:pt>
                <c:pt idx="26535">
                  <c:v>3.8783333</c:v>
                </c:pt>
                <c:pt idx="26536">
                  <c:v>4.0708333000000003</c:v>
                </c:pt>
                <c:pt idx="26537">
                  <c:v>3.5674999999999999</c:v>
                </c:pt>
                <c:pt idx="26538">
                  <c:v>4.7983333000000004</c:v>
                </c:pt>
                <c:pt idx="26539">
                  <c:v>6.0033333000000004</c:v>
                </c:pt>
                <c:pt idx="26540">
                  <c:v>7.2683333000000001</c:v>
                </c:pt>
                <c:pt idx="26541">
                  <c:v>7.2233333000000002</c:v>
                </c:pt>
                <c:pt idx="26542">
                  <c:v>7.0624999999999991</c:v>
                </c:pt>
                <c:pt idx="26543">
                  <c:v>8.1325000000000003</c:v>
                </c:pt>
                <c:pt idx="26544">
                  <c:v>8.6641667000000009</c:v>
                </c:pt>
                <c:pt idx="26545">
                  <c:v>9.6750000000000007</c:v>
                </c:pt>
                <c:pt idx="26546">
                  <c:v>7.3733332999999996</c:v>
                </c:pt>
                <c:pt idx="26547">
                  <c:v>5.1091667000000003</c:v>
                </c:pt>
                <c:pt idx="26548">
                  <c:v>3.6258333</c:v>
                </c:pt>
                <c:pt idx="26549">
                  <c:v>3.7374999999999998</c:v>
                </c:pt>
                <c:pt idx="26550">
                  <c:v>3.3358332999999996</c:v>
                </c:pt>
                <c:pt idx="26551">
                  <c:v>3.7516666999999995</c:v>
                </c:pt>
                <c:pt idx="26552">
                  <c:v>2.8183332999999999</c:v>
                </c:pt>
                <c:pt idx="26553">
                  <c:v>3.4449999999999998</c:v>
                </c:pt>
                <c:pt idx="26554">
                  <c:v>2.8941667</c:v>
                </c:pt>
                <c:pt idx="26555">
                  <c:v>4.1549999999999994</c:v>
                </c:pt>
                <c:pt idx="26556">
                  <c:v>5.1891667000000004</c:v>
                </c:pt>
                <c:pt idx="26557">
                  <c:v>4.6449999999999987</c:v>
                </c:pt>
                <c:pt idx="26558">
                  <c:v>3.0358332999999997</c:v>
                </c:pt>
                <c:pt idx="26559">
                  <c:v>2.4841666999999998</c:v>
                </c:pt>
                <c:pt idx="26560">
                  <c:v>3.5883333000000004</c:v>
                </c:pt>
                <c:pt idx="26561">
                  <c:v>3.8116666999999995</c:v>
                </c:pt>
                <c:pt idx="26562">
                  <c:v>3.02</c:v>
                </c:pt>
                <c:pt idx="26563">
                  <c:v>3.9458332999999999</c:v>
                </c:pt>
                <c:pt idx="26564">
                  <c:v>10.951667</c:v>
                </c:pt>
                <c:pt idx="26565">
                  <c:v>9.9208333</c:v>
                </c:pt>
                <c:pt idx="26566">
                  <c:v>8.6508333000000004</c:v>
                </c:pt>
                <c:pt idx="26567">
                  <c:v>8.943333299999999</c:v>
                </c:pt>
                <c:pt idx="26568">
                  <c:v>9.7925000000000004</c:v>
                </c:pt>
                <c:pt idx="26569">
                  <c:v>4.9183332999999996</c:v>
                </c:pt>
                <c:pt idx="26570">
                  <c:v>2.4391666999999995</c:v>
                </c:pt>
                <c:pt idx="26571">
                  <c:v>2.4533333000000002</c:v>
                </c:pt>
                <c:pt idx="26572">
                  <c:v>3.0758332999999998</c:v>
                </c:pt>
                <c:pt idx="26573">
                  <c:v>1.9083333</c:v>
                </c:pt>
                <c:pt idx="26574">
                  <c:v>3.3633333000000003</c:v>
                </c:pt>
                <c:pt idx="26575">
                  <c:v>1.9400000000000002</c:v>
                </c:pt>
                <c:pt idx="26576">
                  <c:v>3.665</c:v>
                </c:pt>
                <c:pt idx="26577">
                  <c:v>3.1583333000000002</c:v>
                </c:pt>
                <c:pt idx="26578">
                  <c:v>2.6883333000000005</c:v>
                </c:pt>
                <c:pt idx="26579">
                  <c:v>4.386666700000001</c:v>
                </c:pt>
                <c:pt idx="26580">
                  <c:v>4.2566667000000011</c:v>
                </c:pt>
                <c:pt idx="26581">
                  <c:v>4.4233333000000004</c:v>
                </c:pt>
                <c:pt idx="26582">
                  <c:v>3.5716666999999998</c:v>
                </c:pt>
                <c:pt idx="26583">
                  <c:v>2.8516666999999996</c:v>
                </c:pt>
                <c:pt idx="26584">
                  <c:v>2.8341666999999995</c:v>
                </c:pt>
                <c:pt idx="26585">
                  <c:v>0.75083332999999997</c:v>
                </c:pt>
                <c:pt idx="26586">
                  <c:v>4.044166699999999</c:v>
                </c:pt>
                <c:pt idx="26587">
                  <c:v>7.5491666999999998</c:v>
                </c:pt>
                <c:pt idx="26588">
                  <c:v>6.0591666999999996</c:v>
                </c:pt>
                <c:pt idx="26589">
                  <c:v>6.7</c:v>
                </c:pt>
                <c:pt idx="26590">
                  <c:v>13.822500000000002</c:v>
                </c:pt>
                <c:pt idx="26591">
                  <c:v>12.418333000000001</c:v>
                </c:pt>
                <c:pt idx="26592">
                  <c:v>9.6183332999999998</c:v>
                </c:pt>
                <c:pt idx="26593">
                  <c:v>7.9058333000000003</c:v>
                </c:pt>
                <c:pt idx="26594">
                  <c:v>6.6899999999999995</c:v>
                </c:pt>
                <c:pt idx="26595">
                  <c:v>6.3691667000000001</c:v>
                </c:pt>
                <c:pt idx="26596">
                  <c:v>3.0341667000000001</c:v>
                </c:pt>
                <c:pt idx="26597">
                  <c:v>1.7858332999999997</c:v>
                </c:pt>
                <c:pt idx="26598">
                  <c:v>1.5425</c:v>
                </c:pt>
                <c:pt idx="26599">
                  <c:v>1.3225</c:v>
                </c:pt>
                <c:pt idx="26600">
                  <c:v>0.97250000000000003</c:v>
                </c:pt>
                <c:pt idx="26601">
                  <c:v>0.54749999999999999</c:v>
                </c:pt>
                <c:pt idx="26602">
                  <c:v>0.68833332999999985</c:v>
                </c:pt>
                <c:pt idx="26603">
                  <c:v>1.3958332999999998</c:v>
                </c:pt>
                <c:pt idx="26604">
                  <c:v>1.1366666999999997</c:v>
                </c:pt>
                <c:pt idx="26605">
                  <c:v>0.84083333000000005</c:v>
                </c:pt>
                <c:pt idx="26606">
                  <c:v>0.98499999999999999</c:v>
                </c:pt>
                <c:pt idx="26607">
                  <c:v>1.0058332999999995</c:v>
                </c:pt>
                <c:pt idx="26608">
                  <c:v>1.0041666999999999</c:v>
                </c:pt>
                <c:pt idx="26609">
                  <c:v>2.4683333000000003</c:v>
                </c:pt>
                <c:pt idx="26610">
                  <c:v>7.5541666999999988</c:v>
                </c:pt>
                <c:pt idx="26611">
                  <c:v>7.7458333000000001</c:v>
                </c:pt>
                <c:pt idx="26612">
                  <c:v>8.6708333</c:v>
                </c:pt>
                <c:pt idx="26613">
                  <c:v>8.9208333</c:v>
                </c:pt>
                <c:pt idx="26614">
                  <c:v>8.8466667000000001</c:v>
                </c:pt>
                <c:pt idx="26615">
                  <c:v>9.5733333000000016</c:v>
                </c:pt>
                <c:pt idx="26616">
                  <c:v>7.1124999999999989</c:v>
                </c:pt>
                <c:pt idx="26617">
                  <c:v>4.527499999999999</c:v>
                </c:pt>
                <c:pt idx="26618">
                  <c:v>2.2083333000000005</c:v>
                </c:pt>
                <c:pt idx="26619">
                  <c:v>1.6266666999999997</c:v>
                </c:pt>
                <c:pt idx="26620">
                  <c:v>1.4774999999999998</c:v>
                </c:pt>
                <c:pt idx="26621">
                  <c:v>2.7675000000000005</c:v>
                </c:pt>
                <c:pt idx="26622">
                  <c:v>2.8808332999999999</c:v>
                </c:pt>
                <c:pt idx="26623">
                  <c:v>2.8483333000000002</c:v>
                </c:pt>
                <c:pt idx="26624">
                  <c:v>2.73</c:v>
                </c:pt>
                <c:pt idx="26625">
                  <c:v>0.86333333000000001</c:v>
                </c:pt>
                <c:pt idx="26626">
                  <c:v>3.8899999999999997</c:v>
                </c:pt>
                <c:pt idx="26627">
                  <c:v>4.3249999999999993</c:v>
                </c:pt>
                <c:pt idx="26628">
                  <c:v>3.6241667000000004</c:v>
                </c:pt>
                <c:pt idx="26629">
                  <c:v>4.29</c:v>
                </c:pt>
                <c:pt idx="26630">
                  <c:v>5.0616667000000009</c:v>
                </c:pt>
                <c:pt idx="26631">
                  <c:v>5.2508333</c:v>
                </c:pt>
                <c:pt idx="26632">
                  <c:v>3.3816666999999994</c:v>
                </c:pt>
                <c:pt idx="26633">
                  <c:v>4.255833299999999</c:v>
                </c:pt>
                <c:pt idx="26634">
                  <c:v>4.835</c:v>
                </c:pt>
                <c:pt idx="26635">
                  <c:v>5.630833299999999</c:v>
                </c:pt>
                <c:pt idx="26636">
                  <c:v>5.8533333000000001</c:v>
                </c:pt>
                <c:pt idx="26637">
                  <c:v>6.6391666999999996</c:v>
                </c:pt>
                <c:pt idx="26638">
                  <c:v>7.2824999999999998</c:v>
                </c:pt>
                <c:pt idx="26639">
                  <c:v>8.0475000000000012</c:v>
                </c:pt>
                <c:pt idx="26640">
                  <c:v>4.7874999999999996</c:v>
                </c:pt>
                <c:pt idx="26641">
                  <c:v>1.5974999999999997</c:v>
                </c:pt>
                <c:pt idx="26642">
                  <c:v>1.3408332999999997</c:v>
                </c:pt>
                <c:pt idx="26643">
                  <c:v>0.24250000000000002</c:v>
                </c:pt>
                <c:pt idx="26644">
                  <c:v>0.14833333000000004</c:v>
                </c:pt>
                <c:pt idx="26645">
                  <c:v>0.32166667000000015</c:v>
                </c:pt>
                <c:pt idx="26646">
                  <c:v>0.39000000000000007</c:v>
                </c:pt>
                <c:pt idx="26647">
                  <c:v>0.84500000000000008</c:v>
                </c:pt>
                <c:pt idx="26648">
                  <c:v>0.23833333000000004</c:v>
                </c:pt>
                <c:pt idx="26649">
                  <c:v>0.15333332999999999</c:v>
                </c:pt>
                <c:pt idx="26650">
                  <c:v>0.16250000000000001</c:v>
                </c:pt>
                <c:pt idx="26651">
                  <c:v>0.18000000000000002</c:v>
                </c:pt>
                <c:pt idx="26652">
                  <c:v>0.25750000000000001</c:v>
                </c:pt>
                <c:pt idx="26653">
                  <c:v>0.72333333</c:v>
                </c:pt>
                <c:pt idx="26654">
                  <c:v>1.4958332999999995</c:v>
                </c:pt>
                <c:pt idx="26655">
                  <c:v>1.1924999999999999</c:v>
                </c:pt>
                <c:pt idx="26656">
                  <c:v>1.9458332999999999</c:v>
                </c:pt>
                <c:pt idx="26657">
                  <c:v>3.3691667000000001</c:v>
                </c:pt>
                <c:pt idx="26658">
                  <c:v>3.6825000000000001</c:v>
                </c:pt>
                <c:pt idx="26659">
                  <c:v>4.0890909000000004</c:v>
                </c:pt>
                <c:pt idx="26660">
                  <c:v>5.8258332999999993</c:v>
                </c:pt>
                <c:pt idx="26661">
                  <c:v>6.2091666999999999</c:v>
                </c:pt>
                <c:pt idx="26662">
                  <c:v>5.6674999999999986</c:v>
                </c:pt>
                <c:pt idx="26663">
                  <c:v>7.2133333000000004</c:v>
                </c:pt>
                <c:pt idx="26664">
                  <c:v>7.5616667000000009</c:v>
                </c:pt>
                <c:pt idx="26665">
                  <c:v>8.7933332999999987</c:v>
                </c:pt>
                <c:pt idx="26666">
                  <c:v>4.2666667000000009</c:v>
                </c:pt>
                <c:pt idx="26667">
                  <c:v>2.1591667000000001</c:v>
                </c:pt>
                <c:pt idx="26668">
                  <c:v>0.55333332999999985</c:v>
                </c:pt>
                <c:pt idx="26669">
                  <c:v>0.57833332999999987</c:v>
                </c:pt>
                <c:pt idx="26670">
                  <c:v>1.0041666999999999</c:v>
                </c:pt>
                <c:pt idx="26671">
                  <c:v>1.1325000000000001</c:v>
                </c:pt>
                <c:pt idx="26672">
                  <c:v>1.7866666999999998</c:v>
                </c:pt>
                <c:pt idx="26673">
                  <c:v>0.96500000000000008</c:v>
                </c:pt>
                <c:pt idx="26674">
                  <c:v>0.56083333000000002</c:v>
                </c:pt>
                <c:pt idx="26675">
                  <c:v>0.23916667</c:v>
                </c:pt>
                <c:pt idx="26676">
                  <c:v>0.21750000000000003</c:v>
                </c:pt>
                <c:pt idx="26677">
                  <c:v>0.15750000000000003</c:v>
                </c:pt>
                <c:pt idx="26678">
                  <c:v>0.16416666999999996</c:v>
                </c:pt>
                <c:pt idx="26679">
                  <c:v>0.20083333000000003</c:v>
                </c:pt>
                <c:pt idx="26680">
                  <c:v>0.37750000000000006</c:v>
                </c:pt>
                <c:pt idx="26681">
                  <c:v>2.4624999999999995</c:v>
                </c:pt>
                <c:pt idx="26682">
                  <c:v>1.7466666999999998</c:v>
                </c:pt>
                <c:pt idx="26683">
                  <c:v>3.4349999999999996</c:v>
                </c:pt>
                <c:pt idx="26684">
                  <c:v>5.2874999999999996</c:v>
                </c:pt>
                <c:pt idx="26685">
                  <c:v>5.9883332999999999</c:v>
                </c:pt>
                <c:pt idx="26686">
                  <c:v>6.4841667000000003</c:v>
                </c:pt>
                <c:pt idx="26687">
                  <c:v>3.7416667000000001</c:v>
                </c:pt>
                <c:pt idx="26688">
                  <c:v>1.4333332999999995</c:v>
                </c:pt>
                <c:pt idx="26689">
                  <c:v>2.5991667000000001</c:v>
                </c:pt>
                <c:pt idx="26690">
                  <c:v>1.8291666999999998</c:v>
                </c:pt>
                <c:pt idx="26691">
                  <c:v>1.0049999999999997</c:v>
                </c:pt>
                <c:pt idx="26692">
                  <c:v>0.60500000000000009</c:v>
                </c:pt>
                <c:pt idx="26693">
                  <c:v>0.92166667000000002</c:v>
                </c:pt>
                <c:pt idx="26694">
                  <c:v>1.1233332999999999</c:v>
                </c:pt>
                <c:pt idx="26695">
                  <c:v>1.5691666999999998</c:v>
                </c:pt>
                <c:pt idx="26696">
                  <c:v>0.73916667000000003</c:v>
                </c:pt>
                <c:pt idx="26697">
                  <c:v>0.41583333</c:v>
                </c:pt>
                <c:pt idx="26698">
                  <c:v>0.19500000000000001</c:v>
                </c:pt>
                <c:pt idx="26699">
                  <c:v>0.49333333000000001</c:v>
                </c:pt>
                <c:pt idx="26700">
                  <c:v>0.93</c:v>
                </c:pt>
                <c:pt idx="26701">
                  <c:v>0.23750000000000002</c:v>
                </c:pt>
                <c:pt idx="26702">
                  <c:v>0.18166667</c:v>
                </c:pt>
                <c:pt idx="26703">
                  <c:v>0.93833332999999985</c:v>
                </c:pt>
                <c:pt idx="26704">
                  <c:v>2.8691667000000001</c:v>
                </c:pt>
                <c:pt idx="26705">
                  <c:v>1.6183333</c:v>
                </c:pt>
                <c:pt idx="26706">
                  <c:v>1.6300000000000001</c:v>
                </c:pt>
                <c:pt idx="26707">
                  <c:v>6.4983332999999996</c:v>
                </c:pt>
                <c:pt idx="26708">
                  <c:v>8.9841667000000012</c:v>
                </c:pt>
                <c:pt idx="26709">
                  <c:v>9.6449999999999996</c:v>
                </c:pt>
                <c:pt idx="26710">
                  <c:v>4.4733333000000011</c:v>
                </c:pt>
                <c:pt idx="26711">
                  <c:v>4.4991667000000009</c:v>
                </c:pt>
                <c:pt idx="26712">
                  <c:v>3.9258332999999999</c:v>
                </c:pt>
                <c:pt idx="26713">
                  <c:v>2.4891667000000002</c:v>
                </c:pt>
                <c:pt idx="26714">
                  <c:v>2.5591667</c:v>
                </c:pt>
                <c:pt idx="26715">
                  <c:v>1.6483333</c:v>
                </c:pt>
                <c:pt idx="26716">
                  <c:v>1.2549999999999997</c:v>
                </c:pt>
                <c:pt idx="26717">
                  <c:v>2.0449999999999999</c:v>
                </c:pt>
                <c:pt idx="26718">
                  <c:v>2.2383333000000003</c:v>
                </c:pt>
                <c:pt idx="26719">
                  <c:v>1.6458332999999998</c:v>
                </c:pt>
                <c:pt idx="26720">
                  <c:v>1.2725</c:v>
                </c:pt>
                <c:pt idx="26721">
                  <c:v>0.42833333000000001</c:v>
                </c:pt>
                <c:pt idx="26722">
                  <c:v>0.10916667000000001</c:v>
                </c:pt>
                <c:pt idx="26723">
                  <c:v>0.14833333000000004</c:v>
                </c:pt>
                <c:pt idx="26724">
                  <c:v>9.7500000000000017E-2</c:v>
                </c:pt>
                <c:pt idx="26725">
                  <c:v>0.10333333</c:v>
                </c:pt>
                <c:pt idx="26726">
                  <c:v>0.10750000000000001</c:v>
                </c:pt>
                <c:pt idx="26727">
                  <c:v>0.64916666999999983</c:v>
                </c:pt>
                <c:pt idx="26728">
                  <c:v>3.0658333</c:v>
                </c:pt>
                <c:pt idx="26729">
                  <c:v>2.8541666999999995</c:v>
                </c:pt>
                <c:pt idx="26730">
                  <c:v>3.9575</c:v>
                </c:pt>
                <c:pt idx="26731">
                  <c:v>4.9916667000000006</c:v>
                </c:pt>
                <c:pt idx="26732">
                  <c:v>6.2</c:v>
                </c:pt>
                <c:pt idx="26733">
                  <c:v>7.3508332999999988</c:v>
                </c:pt>
                <c:pt idx="26734">
                  <c:v>7.5708333000000003</c:v>
                </c:pt>
                <c:pt idx="26735">
                  <c:v>8.9275000000000002</c:v>
                </c:pt>
                <c:pt idx="26736">
                  <c:v>7.6674999999999986</c:v>
                </c:pt>
                <c:pt idx="26737">
                  <c:v>6.8583333</c:v>
                </c:pt>
                <c:pt idx="26738">
                  <c:v>6.3158332999999995</c:v>
                </c:pt>
                <c:pt idx="26739">
                  <c:v>6.0474999999999994</c:v>
                </c:pt>
                <c:pt idx="26740">
                  <c:v>5.7766667000000007</c:v>
                </c:pt>
                <c:pt idx="26741">
                  <c:v>5.8733332999999996</c:v>
                </c:pt>
                <c:pt idx="26742">
                  <c:v>1.7583332999999999</c:v>
                </c:pt>
                <c:pt idx="26743">
                  <c:v>0.89333332999999993</c:v>
                </c:pt>
                <c:pt idx="26744">
                  <c:v>0.44333333000000003</c:v>
                </c:pt>
                <c:pt idx="26745">
                  <c:v>0.38916667000000016</c:v>
                </c:pt>
                <c:pt idx="26746">
                  <c:v>1.0441666999999997</c:v>
                </c:pt>
                <c:pt idx="26747">
                  <c:v>6.6183332999999989</c:v>
                </c:pt>
                <c:pt idx="26748">
                  <c:v>6.4941667000000001</c:v>
                </c:pt>
                <c:pt idx="26749">
                  <c:v>6.0691667000000002</c:v>
                </c:pt>
                <c:pt idx="26750">
                  <c:v>5.7308332999999996</c:v>
                </c:pt>
                <c:pt idx="26751">
                  <c:v>5.1808332999999989</c:v>
                </c:pt>
                <c:pt idx="26752">
                  <c:v>8.0608333000000005</c:v>
                </c:pt>
                <c:pt idx="26753">
                  <c:v>8.3333333000000014</c:v>
                </c:pt>
                <c:pt idx="26754">
                  <c:v>7.8991667000000003</c:v>
                </c:pt>
                <c:pt idx="26755">
                  <c:v>5.1874999999999991</c:v>
                </c:pt>
                <c:pt idx="26756">
                  <c:v>5.136666700000001</c:v>
                </c:pt>
                <c:pt idx="26757">
                  <c:v>7.96</c:v>
                </c:pt>
                <c:pt idx="26758">
                  <c:v>6.6558332999999994</c:v>
                </c:pt>
                <c:pt idx="26759">
                  <c:v>6.4666667000000011</c:v>
                </c:pt>
                <c:pt idx="26760">
                  <c:v>7.3766667000000012</c:v>
                </c:pt>
                <c:pt idx="26761">
                  <c:v>6.6083333</c:v>
                </c:pt>
                <c:pt idx="26762">
                  <c:v>6.6049999999999995</c:v>
                </c:pt>
                <c:pt idx="26763">
                  <c:v>7.4341666999999996</c:v>
                </c:pt>
                <c:pt idx="26764">
                  <c:v>5.3974999999999991</c:v>
                </c:pt>
                <c:pt idx="26765">
                  <c:v>2.9091667000000001</c:v>
                </c:pt>
                <c:pt idx="26766">
                  <c:v>4.9933332999999998</c:v>
                </c:pt>
                <c:pt idx="26767">
                  <c:v>5.5633333</c:v>
                </c:pt>
                <c:pt idx="26768">
                  <c:v>4.3616666999999998</c:v>
                </c:pt>
                <c:pt idx="26769">
                  <c:v>2.8558332999999996</c:v>
                </c:pt>
                <c:pt idx="26770">
                  <c:v>4.7491667000000009</c:v>
                </c:pt>
                <c:pt idx="26771">
                  <c:v>2.2866667000000001</c:v>
                </c:pt>
                <c:pt idx="26772">
                  <c:v>4.9291666999999997</c:v>
                </c:pt>
                <c:pt idx="26773">
                  <c:v>2.7141666999999998</c:v>
                </c:pt>
                <c:pt idx="26774">
                  <c:v>0.92416666999999986</c:v>
                </c:pt>
                <c:pt idx="26775">
                  <c:v>2.0225</c:v>
                </c:pt>
                <c:pt idx="26776">
                  <c:v>4.129166699999999</c:v>
                </c:pt>
                <c:pt idx="26777">
                  <c:v>7.755833299999999</c:v>
                </c:pt>
                <c:pt idx="26778">
                  <c:v>11.934166999999999</c:v>
                </c:pt>
                <c:pt idx="26779">
                  <c:v>16.234999999999999</c:v>
                </c:pt>
                <c:pt idx="26780">
                  <c:v>12.692500000000003</c:v>
                </c:pt>
                <c:pt idx="26781">
                  <c:v>7.7041667</c:v>
                </c:pt>
                <c:pt idx="26782">
                  <c:v>6.7191666999999997</c:v>
                </c:pt>
                <c:pt idx="26783">
                  <c:v>6.9</c:v>
                </c:pt>
                <c:pt idx="26784">
                  <c:v>8.6066667000000034</c:v>
                </c:pt>
                <c:pt idx="26785">
                  <c:v>11.07</c:v>
                </c:pt>
                <c:pt idx="26786">
                  <c:v>10.273333000000001</c:v>
                </c:pt>
                <c:pt idx="26787">
                  <c:v>7.39</c:v>
                </c:pt>
                <c:pt idx="26788">
                  <c:v>5.6633332999999988</c:v>
                </c:pt>
                <c:pt idx="26789">
                  <c:v>2.7450000000000001</c:v>
                </c:pt>
                <c:pt idx="26790">
                  <c:v>5.6633332999999988</c:v>
                </c:pt>
                <c:pt idx="26791">
                  <c:v>8.3475000000000001</c:v>
                </c:pt>
                <c:pt idx="26792">
                  <c:v>8.6</c:v>
                </c:pt>
                <c:pt idx="26793">
                  <c:v>7.4466667000000006</c:v>
                </c:pt>
                <c:pt idx="26794">
                  <c:v>5.6608332999999993</c:v>
                </c:pt>
                <c:pt idx="26795">
                  <c:v>2.6633333000000006</c:v>
                </c:pt>
                <c:pt idx="26796">
                  <c:v>1.77</c:v>
                </c:pt>
                <c:pt idx="26797">
                  <c:v>1.45</c:v>
                </c:pt>
                <c:pt idx="26798">
                  <c:v>1.5991666999999998</c:v>
                </c:pt>
                <c:pt idx="26799">
                  <c:v>1.7066666999999998</c:v>
                </c:pt>
                <c:pt idx="26800">
                  <c:v>1.0574999999999999</c:v>
                </c:pt>
                <c:pt idx="26801">
                  <c:v>2.3241667000000001</c:v>
                </c:pt>
                <c:pt idx="26802">
                  <c:v>4.8733332999999996</c:v>
                </c:pt>
                <c:pt idx="26803">
                  <c:v>7.4624999999999995</c:v>
                </c:pt>
                <c:pt idx="26804">
                  <c:v>7.6449999999999987</c:v>
                </c:pt>
                <c:pt idx="26805">
                  <c:v>9.254166699999999</c:v>
                </c:pt>
                <c:pt idx="26806">
                  <c:v>8.6358333000000016</c:v>
                </c:pt>
                <c:pt idx="26807">
                  <c:v>8.5075000000000003</c:v>
                </c:pt>
                <c:pt idx="26808">
                  <c:v>3.9449999999999998</c:v>
                </c:pt>
                <c:pt idx="26809">
                  <c:v>2.4233333000000004</c:v>
                </c:pt>
                <c:pt idx="26810">
                  <c:v>1.6433332999999999</c:v>
                </c:pt>
                <c:pt idx="26811">
                  <c:v>1.9175</c:v>
                </c:pt>
                <c:pt idx="26812">
                  <c:v>3.0783333000000002</c:v>
                </c:pt>
                <c:pt idx="26813">
                  <c:v>2.2391667000000002</c:v>
                </c:pt>
                <c:pt idx="26814">
                  <c:v>1.6975</c:v>
                </c:pt>
                <c:pt idx="26815">
                  <c:v>1.8816666999999998</c:v>
                </c:pt>
                <c:pt idx="26816">
                  <c:v>1.3683333</c:v>
                </c:pt>
                <c:pt idx="26817">
                  <c:v>0.57750000000000001</c:v>
                </c:pt>
                <c:pt idx="26818">
                  <c:v>0.27666667000000006</c:v>
                </c:pt>
                <c:pt idx="26819">
                  <c:v>0.34500000000000003</c:v>
                </c:pt>
                <c:pt idx="26820">
                  <c:v>0.15833332999999999</c:v>
                </c:pt>
                <c:pt idx="26821">
                  <c:v>0.16500000000000001</c:v>
                </c:pt>
                <c:pt idx="26822">
                  <c:v>0.79416666999999985</c:v>
                </c:pt>
                <c:pt idx="26823">
                  <c:v>1.2349999999999999</c:v>
                </c:pt>
                <c:pt idx="26824">
                  <c:v>0.60750000000000004</c:v>
                </c:pt>
                <c:pt idx="26825">
                  <c:v>1.9408333</c:v>
                </c:pt>
                <c:pt idx="26826">
                  <c:v>4.7566667000000011</c:v>
                </c:pt>
                <c:pt idx="26827">
                  <c:v>7.4766667000000018</c:v>
                </c:pt>
                <c:pt idx="26828">
                  <c:v>7.01</c:v>
                </c:pt>
                <c:pt idx="26829">
                  <c:v>8.1375000000000011</c:v>
                </c:pt>
                <c:pt idx="26830">
                  <c:v>5.6341666999999989</c:v>
                </c:pt>
                <c:pt idx="26831">
                  <c:v>3.2541666999999999</c:v>
                </c:pt>
                <c:pt idx="26832">
                  <c:v>2.7216667000000001</c:v>
                </c:pt>
                <c:pt idx="26833">
                  <c:v>3.8358332999999996</c:v>
                </c:pt>
                <c:pt idx="26834">
                  <c:v>7.1674999999999986</c:v>
                </c:pt>
                <c:pt idx="26835">
                  <c:v>2.7716666999999995</c:v>
                </c:pt>
                <c:pt idx="26836">
                  <c:v>4.886666700000001</c:v>
                </c:pt>
                <c:pt idx="26837">
                  <c:v>1.6133332999999999</c:v>
                </c:pt>
                <c:pt idx="26838">
                  <c:v>9.6783332999999985</c:v>
                </c:pt>
                <c:pt idx="26839">
                  <c:v>9.1449999999999996</c:v>
                </c:pt>
                <c:pt idx="26840">
                  <c:v>10.564167000000001</c:v>
                </c:pt>
                <c:pt idx="26841">
                  <c:v>3.5791667</c:v>
                </c:pt>
                <c:pt idx="26842">
                  <c:v>3.4416666999999994</c:v>
                </c:pt>
                <c:pt idx="26843">
                  <c:v>3.6983333000000003</c:v>
                </c:pt>
                <c:pt idx="26844">
                  <c:v>3.64</c:v>
                </c:pt>
                <c:pt idx="26845">
                  <c:v>2.9033333000000003</c:v>
                </c:pt>
                <c:pt idx="26846">
                  <c:v>2.5216666999999995</c:v>
                </c:pt>
                <c:pt idx="26847">
                  <c:v>3.0708332999999999</c:v>
                </c:pt>
                <c:pt idx="26848">
                  <c:v>2.8899999999999997</c:v>
                </c:pt>
                <c:pt idx="26849">
                  <c:v>3.1766666999999997</c:v>
                </c:pt>
                <c:pt idx="26850">
                  <c:v>3.6225000000000001</c:v>
                </c:pt>
                <c:pt idx="26851">
                  <c:v>4.9466667000000006</c:v>
                </c:pt>
                <c:pt idx="26852">
                  <c:v>3.4166666999999991</c:v>
                </c:pt>
                <c:pt idx="26853">
                  <c:v>3.5633333000000005</c:v>
                </c:pt>
                <c:pt idx="26854">
                  <c:v>3.8908332999999997</c:v>
                </c:pt>
                <c:pt idx="26855">
                  <c:v>5.2533333000000004</c:v>
                </c:pt>
                <c:pt idx="26856">
                  <c:v>5.4041667000000002</c:v>
                </c:pt>
                <c:pt idx="26857">
                  <c:v>6.3941666999999995</c:v>
                </c:pt>
                <c:pt idx="26858">
                  <c:v>3.8316666999999995</c:v>
                </c:pt>
                <c:pt idx="26859">
                  <c:v>1.6608333</c:v>
                </c:pt>
                <c:pt idx="26860">
                  <c:v>0.84666666999999984</c:v>
                </c:pt>
                <c:pt idx="26861">
                  <c:v>0.62416667000000003</c:v>
                </c:pt>
                <c:pt idx="26862">
                  <c:v>1.2041666999999998</c:v>
                </c:pt>
                <c:pt idx="26863">
                  <c:v>0.41416667000000007</c:v>
                </c:pt>
                <c:pt idx="26864">
                  <c:v>0.18166667</c:v>
                </c:pt>
                <c:pt idx="26865">
                  <c:v>0.95500000000000007</c:v>
                </c:pt>
                <c:pt idx="26866">
                  <c:v>1.6391666999999999</c:v>
                </c:pt>
                <c:pt idx="26867">
                  <c:v>0.82583333000000003</c:v>
                </c:pt>
                <c:pt idx="26868">
                  <c:v>0.27666667000000006</c:v>
                </c:pt>
                <c:pt idx="26869">
                  <c:v>0.12916666999999998</c:v>
                </c:pt>
                <c:pt idx="26870">
                  <c:v>0.2616666700000001</c:v>
                </c:pt>
                <c:pt idx="26871">
                  <c:v>0.16833333000000003</c:v>
                </c:pt>
                <c:pt idx="26872">
                  <c:v>0.57083333000000003</c:v>
                </c:pt>
                <c:pt idx="26873">
                  <c:v>1.7133332999999995</c:v>
                </c:pt>
                <c:pt idx="26874">
                  <c:v>3.7075000000000005</c:v>
                </c:pt>
                <c:pt idx="26875">
                  <c:v>3.2808333000000003</c:v>
                </c:pt>
                <c:pt idx="26876">
                  <c:v>2.5741667000000001</c:v>
                </c:pt>
                <c:pt idx="26877">
                  <c:v>3.6983333000000003</c:v>
                </c:pt>
                <c:pt idx="26878">
                  <c:v>2.8883333000000002</c:v>
                </c:pt>
                <c:pt idx="26879">
                  <c:v>2.6216667</c:v>
                </c:pt>
                <c:pt idx="26880">
                  <c:v>2.8633333000000003</c:v>
                </c:pt>
                <c:pt idx="26881">
                  <c:v>6.0933333000000003</c:v>
                </c:pt>
                <c:pt idx="26882">
                  <c:v>4.4391667000000012</c:v>
                </c:pt>
                <c:pt idx="26883">
                  <c:v>3.0208333000000001</c:v>
                </c:pt>
                <c:pt idx="26884">
                  <c:v>2.7141666999999998</c:v>
                </c:pt>
                <c:pt idx="26885">
                  <c:v>2.1816667000000001</c:v>
                </c:pt>
                <c:pt idx="26886">
                  <c:v>2.7675000000000005</c:v>
                </c:pt>
                <c:pt idx="26887">
                  <c:v>2.4674999999999998</c:v>
                </c:pt>
                <c:pt idx="26888">
                  <c:v>0.76083332999999997</c:v>
                </c:pt>
                <c:pt idx="26889">
                  <c:v>1.0266666999999998</c:v>
                </c:pt>
                <c:pt idx="26890">
                  <c:v>0.74666666999999998</c:v>
                </c:pt>
                <c:pt idx="26891">
                  <c:v>0.79416666999999985</c:v>
                </c:pt>
                <c:pt idx="26892">
                  <c:v>1.0991666999999998</c:v>
                </c:pt>
                <c:pt idx="26893">
                  <c:v>1.7891666999999998</c:v>
                </c:pt>
                <c:pt idx="26894">
                  <c:v>3.6966666999999998</c:v>
                </c:pt>
                <c:pt idx="26895">
                  <c:v>1.7558332999999995</c:v>
                </c:pt>
                <c:pt idx="26896">
                  <c:v>1.4566666999999998</c:v>
                </c:pt>
                <c:pt idx="26897">
                  <c:v>0.73666666999999997</c:v>
                </c:pt>
                <c:pt idx="26898">
                  <c:v>1.2541666999999999</c:v>
                </c:pt>
                <c:pt idx="26899">
                  <c:v>8.9566667000000031</c:v>
                </c:pt>
                <c:pt idx="26900">
                  <c:v>13.727500000000001</c:v>
                </c:pt>
                <c:pt idx="26901">
                  <c:v>12.415833000000003</c:v>
                </c:pt>
                <c:pt idx="26902">
                  <c:v>7.7041667</c:v>
                </c:pt>
                <c:pt idx="26903">
                  <c:v>8.08</c:v>
                </c:pt>
                <c:pt idx="26904">
                  <c:v>8.6008333000000015</c:v>
                </c:pt>
                <c:pt idx="26905">
                  <c:v>7.7674999999999992</c:v>
                </c:pt>
                <c:pt idx="26906">
                  <c:v>8.058333300000001</c:v>
                </c:pt>
                <c:pt idx="26907">
                  <c:v>6.9624999999999995</c:v>
                </c:pt>
                <c:pt idx="26908">
                  <c:v>4.3099999999999996</c:v>
                </c:pt>
                <c:pt idx="26909">
                  <c:v>2.2283333000000005</c:v>
                </c:pt>
                <c:pt idx="26910">
                  <c:v>3.1591667000000001</c:v>
                </c:pt>
                <c:pt idx="26911">
                  <c:v>3.6566666999999997</c:v>
                </c:pt>
                <c:pt idx="26912">
                  <c:v>4.152499999999999</c:v>
                </c:pt>
                <c:pt idx="26913">
                  <c:v>4.0241666999999994</c:v>
                </c:pt>
                <c:pt idx="26914">
                  <c:v>2.7425000000000002</c:v>
                </c:pt>
                <c:pt idx="26915">
                  <c:v>2.0608333000000001</c:v>
                </c:pt>
                <c:pt idx="26916">
                  <c:v>1.4283332999999998</c:v>
                </c:pt>
                <c:pt idx="26917">
                  <c:v>1.5249999999999997</c:v>
                </c:pt>
                <c:pt idx="26918">
                  <c:v>1.7733332999999998</c:v>
                </c:pt>
                <c:pt idx="26919">
                  <c:v>1.2708332999999998</c:v>
                </c:pt>
                <c:pt idx="26920">
                  <c:v>1.9091666999999999</c:v>
                </c:pt>
                <c:pt idx="26921">
                  <c:v>3.5658333</c:v>
                </c:pt>
                <c:pt idx="26922">
                  <c:v>5.2524999999999995</c:v>
                </c:pt>
                <c:pt idx="26923">
                  <c:v>5.26</c:v>
                </c:pt>
                <c:pt idx="26924">
                  <c:v>6.79</c:v>
                </c:pt>
                <c:pt idx="26925">
                  <c:v>8.6091667000000012</c:v>
                </c:pt>
                <c:pt idx="26926">
                  <c:v>11.065833000000001</c:v>
                </c:pt>
                <c:pt idx="26927">
                  <c:v>5.38</c:v>
                </c:pt>
                <c:pt idx="26928">
                  <c:v>3.2708333000000001</c:v>
                </c:pt>
                <c:pt idx="26929">
                  <c:v>2.1116666999999993</c:v>
                </c:pt>
                <c:pt idx="26930">
                  <c:v>1.3391666999999998</c:v>
                </c:pt>
                <c:pt idx="26931">
                  <c:v>0.40583333000000005</c:v>
                </c:pt>
                <c:pt idx="26932">
                  <c:v>0.40454544999999997</c:v>
                </c:pt>
                <c:pt idx="26933">
                  <c:v>0.21083333000000004</c:v>
                </c:pt>
                <c:pt idx="26934">
                  <c:v>-7.8333333000000019E-2</c:v>
                </c:pt>
                <c:pt idx="26935">
                  <c:v>0.32666667000000016</c:v>
                </c:pt>
                <c:pt idx="26936">
                  <c:v>0.28272727000000003</c:v>
                </c:pt>
                <c:pt idx="26937">
                  <c:v>6.909090900000002E-2</c:v>
                </c:pt>
                <c:pt idx="26938">
                  <c:v>0.31250000000000006</c:v>
                </c:pt>
                <c:pt idx="26939">
                  <c:v>0.11</c:v>
                </c:pt>
                <c:pt idx="26940">
                  <c:v>0.35166667000000007</c:v>
                </c:pt>
                <c:pt idx="26941">
                  <c:v>0.12727273</c:v>
                </c:pt>
                <c:pt idx="26942">
                  <c:v>0.33166667000000011</c:v>
                </c:pt>
                <c:pt idx="26943">
                  <c:v>0.17454545000000002</c:v>
                </c:pt>
                <c:pt idx="26944">
                  <c:v>1.9791666999999997</c:v>
                </c:pt>
                <c:pt idx="26945">
                  <c:v>5.978333300000001</c:v>
                </c:pt>
                <c:pt idx="26946">
                  <c:v>8.9641667000000016</c:v>
                </c:pt>
                <c:pt idx="26947">
                  <c:v>8.49</c:v>
                </c:pt>
                <c:pt idx="26948">
                  <c:v>7.3458332999999989</c:v>
                </c:pt>
                <c:pt idx="26949">
                  <c:v>8.4666667000000029</c:v>
                </c:pt>
                <c:pt idx="26950">
                  <c:v>10.225</c:v>
                </c:pt>
                <c:pt idx="26951">
                  <c:v>9.9475000000000016</c:v>
                </c:pt>
                <c:pt idx="26952">
                  <c:v>9.7608333000000016</c:v>
                </c:pt>
                <c:pt idx="26953">
                  <c:v>10.195833</c:v>
                </c:pt>
                <c:pt idx="26954">
                  <c:v>8.3316667000000013</c:v>
                </c:pt>
                <c:pt idx="26955">
                  <c:v>7.107499999999999</c:v>
                </c:pt>
                <c:pt idx="26956">
                  <c:v>6.4224999999999994</c:v>
                </c:pt>
                <c:pt idx="26957">
                  <c:v>7.2133333000000004</c:v>
                </c:pt>
                <c:pt idx="26958">
                  <c:v>4.2699999999999996</c:v>
                </c:pt>
                <c:pt idx="26959">
                  <c:v>2.6641667000000004</c:v>
                </c:pt>
                <c:pt idx="26960">
                  <c:v>3.1841667000000005</c:v>
                </c:pt>
                <c:pt idx="26961">
                  <c:v>9.9975000000000005</c:v>
                </c:pt>
                <c:pt idx="26962">
                  <c:v>11.685</c:v>
                </c:pt>
                <c:pt idx="26963">
                  <c:v>8.5916667000000011</c:v>
                </c:pt>
                <c:pt idx="26964">
                  <c:v>7.1949999999999994</c:v>
                </c:pt>
                <c:pt idx="26965">
                  <c:v>6.4366667000000017</c:v>
                </c:pt>
                <c:pt idx="26966">
                  <c:v>6.38</c:v>
                </c:pt>
                <c:pt idx="26967">
                  <c:v>7.357499999999999</c:v>
                </c:pt>
                <c:pt idx="26968">
                  <c:v>6.7033332999999997</c:v>
                </c:pt>
                <c:pt idx="26969">
                  <c:v>7.8924999999999992</c:v>
                </c:pt>
                <c:pt idx="26970">
                  <c:v>9.1175000000000015</c:v>
                </c:pt>
                <c:pt idx="26971">
                  <c:v>12.938332999999998</c:v>
                </c:pt>
                <c:pt idx="26972">
                  <c:v>13.383333</c:v>
                </c:pt>
                <c:pt idx="26973">
                  <c:v>10.961667</c:v>
                </c:pt>
                <c:pt idx="26974">
                  <c:v>11.262500000000003</c:v>
                </c:pt>
                <c:pt idx="26975">
                  <c:v>11.554167</c:v>
                </c:pt>
                <c:pt idx="26976">
                  <c:v>10.515000000000002</c:v>
                </c:pt>
                <c:pt idx="26977">
                  <c:v>8.9091667000000001</c:v>
                </c:pt>
                <c:pt idx="26978">
                  <c:v>7.5658332999999995</c:v>
                </c:pt>
                <c:pt idx="26979">
                  <c:v>5.6091667000000003</c:v>
                </c:pt>
                <c:pt idx="26980">
                  <c:v>3.5949999999999998</c:v>
                </c:pt>
                <c:pt idx="26981">
                  <c:v>2.8641667000000002</c:v>
                </c:pt>
                <c:pt idx="26982">
                  <c:v>2.8666666999999997</c:v>
                </c:pt>
                <c:pt idx="26983">
                  <c:v>2.4208333</c:v>
                </c:pt>
                <c:pt idx="26984">
                  <c:v>1.5833332999999998</c:v>
                </c:pt>
                <c:pt idx="26985">
                  <c:v>2.1308332999999999</c:v>
                </c:pt>
                <c:pt idx="26986">
                  <c:v>2.4049999999999998</c:v>
                </c:pt>
                <c:pt idx="26987">
                  <c:v>1.2008332999999998</c:v>
                </c:pt>
                <c:pt idx="26988">
                  <c:v>0.81333332999999985</c:v>
                </c:pt>
                <c:pt idx="26989">
                  <c:v>2.6949999999999998</c:v>
                </c:pt>
                <c:pt idx="26990">
                  <c:v>4.2491667000000009</c:v>
                </c:pt>
                <c:pt idx="26991">
                  <c:v>4.1741666999999989</c:v>
                </c:pt>
                <c:pt idx="26992">
                  <c:v>4.9058333000000003</c:v>
                </c:pt>
                <c:pt idx="26993">
                  <c:v>6.9058333000000003</c:v>
                </c:pt>
                <c:pt idx="26994">
                  <c:v>5.1174999999999988</c:v>
                </c:pt>
                <c:pt idx="26995">
                  <c:v>4.755454499999999</c:v>
                </c:pt>
                <c:pt idx="26996">
                  <c:v>5.5983333000000002</c:v>
                </c:pt>
                <c:pt idx="26997">
                  <c:v>6.2433332999999998</c:v>
                </c:pt>
                <c:pt idx="26998">
                  <c:v>10.705</c:v>
                </c:pt>
                <c:pt idx="26999">
                  <c:v>10.307500000000003</c:v>
                </c:pt>
                <c:pt idx="27000">
                  <c:v>10.26</c:v>
                </c:pt>
                <c:pt idx="27001">
                  <c:v>8.6958333000000003</c:v>
                </c:pt>
                <c:pt idx="27002">
                  <c:v>4.7233333000000002</c:v>
                </c:pt>
                <c:pt idx="27003">
                  <c:v>6.3024999999999993</c:v>
                </c:pt>
                <c:pt idx="27004">
                  <c:v>5.4166667000000013</c:v>
                </c:pt>
                <c:pt idx="27005">
                  <c:v>4.3074999999999992</c:v>
                </c:pt>
                <c:pt idx="27006">
                  <c:v>6.9558333000000001</c:v>
                </c:pt>
                <c:pt idx="27007">
                  <c:v>5.835</c:v>
                </c:pt>
                <c:pt idx="27008">
                  <c:v>4.4050000000000002</c:v>
                </c:pt>
                <c:pt idx="27009">
                  <c:v>5.3033333000000002</c:v>
                </c:pt>
                <c:pt idx="27010">
                  <c:v>2.8516666999999996</c:v>
                </c:pt>
                <c:pt idx="27011">
                  <c:v>3.6716666999999994</c:v>
                </c:pt>
                <c:pt idx="27012">
                  <c:v>2.6491666999999999</c:v>
                </c:pt>
                <c:pt idx="27013">
                  <c:v>3.6758332999999999</c:v>
                </c:pt>
                <c:pt idx="27014">
                  <c:v>2.3124999999999996</c:v>
                </c:pt>
                <c:pt idx="27015">
                  <c:v>2.8524999999999996</c:v>
                </c:pt>
                <c:pt idx="27016">
                  <c:v>3.2166666999999998</c:v>
                </c:pt>
                <c:pt idx="27017">
                  <c:v>7.68</c:v>
                </c:pt>
                <c:pt idx="27018">
                  <c:v>10.237500000000001</c:v>
                </c:pt>
                <c:pt idx="27019">
                  <c:v>9.478333300000001</c:v>
                </c:pt>
                <c:pt idx="27020">
                  <c:v>7.886666700000001</c:v>
                </c:pt>
                <c:pt idx="27021">
                  <c:v>9.1675000000000004</c:v>
                </c:pt>
                <c:pt idx="27022">
                  <c:v>9.1525000000000052</c:v>
                </c:pt>
                <c:pt idx="27023">
                  <c:v>4.9074999999999998</c:v>
                </c:pt>
                <c:pt idx="27024">
                  <c:v>9.1908333000000013</c:v>
                </c:pt>
                <c:pt idx="27025">
                  <c:v>11.895833000000001</c:v>
                </c:pt>
                <c:pt idx="27026">
                  <c:v>7.7974999999999994</c:v>
                </c:pt>
                <c:pt idx="27027">
                  <c:v>7.1358332999999989</c:v>
                </c:pt>
                <c:pt idx="27028">
                  <c:v>4.8874999999999993</c:v>
                </c:pt>
                <c:pt idx="27029">
                  <c:v>2.9991667</c:v>
                </c:pt>
                <c:pt idx="27030">
                  <c:v>3.6633333000000006</c:v>
                </c:pt>
                <c:pt idx="27031">
                  <c:v>3.3841667000000002</c:v>
                </c:pt>
                <c:pt idx="27032">
                  <c:v>4.6124999999999989</c:v>
                </c:pt>
                <c:pt idx="27033">
                  <c:v>6.0091666999999998</c:v>
                </c:pt>
                <c:pt idx="27034">
                  <c:v>5.0658332999999995</c:v>
                </c:pt>
                <c:pt idx="27035">
                  <c:v>3.336666699999999</c:v>
                </c:pt>
                <c:pt idx="27036">
                  <c:v>1.0041666999999999</c:v>
                </c:pt>
                <c:pt idx="27037">
                  <c:v>1.08</c:v>
                </c:pt>
                <c:pt idx="27038">
                  <c:v>0.20583333000000004</c:v>
                </c:pt>
                <c:pt idx="27039">
                  <c:v>0.65250000000000008</c:v>
                </c:pt>
                <c:pt idx="27040">
                  <c:v>1.3966666999999997</c:v>
                </c:pt>
                <c:pt idx="27041">
                  <c:v>3.8908332999999997</c:v>
                </c:pt>
                <c:pt idx="27042">
                  <c:v>3.6483333000000004</c:v>
                </c:pt>
                <c:pt idx="27043">
                  <c:v>4.8324999999999996</c:v>
                </c:pt>
                <c:pt idx="27044">
                  <c:v>4.3149999999999995</c:v>
                </c:pt>
                <c:pt idx="27045">
                  <c:v>4.0008333</c:v>
                </c:pt>
                <c:pt idx="27046">
                  <c:v>5.9716667000000019</c:v>
                </c:pt>
                <c:pt idx="27047">
                  <c:v>5.2850000000000001</c:v>
                </c:pt>
                <c:pt idx="27048">
                  <c:v>5.3691667000000001</c:v>
                </c:pt>
                <c:pt idx="27049">
                  <c:v>4.92</c:v>
                </c:pt>
                <c:pt idx="27050">
                  <c:v>2.8174999999999994</c:v>
                </c:pt>
                <c:pt idx="27051">
                  <c:v>2.2633333000000007</c:v>
                </c:pt>
                <c:pt idx="27052">
                  <c:v>5.4458333000000003</c:v>
                </c:pt>
                <c:pt idx="27053">
                  <c:v>11.180833</c:v>
                </c:pt>
                <c:pt idx="27054">
                  <c:v>9.4691667000000006</c:v>
                </c:pt>
                <c:pt idx="27055">
                  <c:v>7.840833299999999</c:v>
                </c:pt>
                <c:pt idx="27056">
                  <c:v>5.8166666999999999</c:v>
                </c:pt>
                <c:pt idx="27057">
                  <c:v>3.7450000000000001</c:v>
                </c:pt>
                <c:pt idx="27058">
                  <c:v>1.1091666999999998</c:v>
                </c:pt>
                <c:pt idx="27059">
                  <c:v>0.15000000000000002</c:v>
                </c:pt>
                <c:pt idx="27060">
                  <c:v>0.23916667</c:v>
                </c:pt>
                <c:pt idx="27061">
                  <c:v>0.15833332999999999</c:v>
                </c:pt>
                <c:pt idx="27062">
                  <c:v>0.65583332999999999</c:v>
                </c:pt>
                <c:pt idx="27063">
                  <c:v>1.7891666999999998</c:v>
                </c:pt>
                <c:pt idx="27064">
                  <c:v>2.9466666999999998</c:v>
                </c:pt>
                <c:pt idx="27065">
                  <c:v>4.8199999999999994</c:v>
                </c:pt>
                <c:pt idx="27066">
                  <c:v>5.1674999999999986</c:v>
                </c:pt>
                <c:pt idx="27067">
                  <c:v>6.1433333000000001</c:v>
                </c:pt>
                <c:pt idx="27068">
                  <c:v>6.6141666999999993</c:v>
                </c:pt>
                <c:pt idx="27069">
                  <c:v>7.13</c:v>
                </c:pt>
                <c:pt idx="27070">
                  <c:v>7.3824999999999994</c:v>
                </c:pt>
                <c:pt idx="27071">
                  <c:v>1.9100000000000001</c:v>
                </c:pt>
                <c:pt idx="27072">
                  <c:v>1.1641667</c:v>
                </c:pt>
                <c:pt idx="27073">
                  <c:v>0.90333332999999993</c:v>
                </c:pt>
                <c:pt idx="27074">
                  <c:v>0.55909091000000011</c:v>
                </c:pt>
                <c:pt idx="27075">
                  <c:v>0.63454545000000007</c:v>
                </c:pt>
                <c:pt idx="27076">
                  <c:v>0.56666667000000004</c:v>
                </c:pt>
                <c:pt idx="27077">
                  <c:v>0.20833333000000004</c:v>
                </c:pt>
                <c:pt idx="27078">
                  <c:v>0.21545454999999999</c:v>
                </c:pt>
                <c:pt idx="27079">
                  <c:v>0.38416667000000015</c:v>
                </c:pt>
                <c:pt idx="27080">
                  <c:v>9.7500000000000017E-2</c:v>
                </c:pt>
                <c:pt idx="27081">
                  <c:v>0.21818182</c:v>
                </c:pt>
                <c:pt idx="27082">
                  <c:v>0.39416667000000011</c:v>
                </c:pt>
                <c:pt idx="27083">
                  <c:v>0.27363636000000002</c:v>
                </c:pt>
                <c:pt idx="27084">
                  <c:v>0.26250000000000001</c:v>
                </c:pt>
                <c:pt idx="27085">
                  <c:v>0.31909091000000006</c:v>
                </c:pt>
                <c:pt idx="27086">
                  <c:v>0.2641666700000001</c:v>
                </c:pt>
                <c:pt idx="27087">
                  <c:v>0.14166666999999997</c:v>
                </c:pt>
                <c:pt idx="27088">
                  <c:v>0.24363636000000002</c:v>
                </c:pt>
                <c:pt idx="27089">
                  <c:v>0.64666667000000011</c:v>
                </c:pt>
                <c:pt idx="27090">
                  <c:v>4.9991667000000009</c:v>
                </c:pt>
                <c:pt idx="27091">
                  <c:v>10.479167</c:v>
                </c:pt>
                <c:pt idx="27092">
                  <c:v>6.504999999999999</c:v>
                </c:pt>
                <c:pt idx="27093">
                  <c:v>7.1708333</c:v>
                </c:pt>
                <c:pt idx="27094">
                  <c:v>7.9691666999999997</c:v>
                </c:pt>
                <c:pt idx="27095">
                  <c:v>8.834166699999999</c:v>
                </c:pt>
                <c:pt idx="27096">
                  <c:v>6.4341666999999996</c:v>
                </c:pt>
                <c:pt idx="27097">
                  <c:v>4.090833299999999</c:v>
                </c:pt>
                <c:pt idx="27098">
                  <c:v>1.3975</c:v>
                </c:pt>
                <c:pt idx="27099">
                  <c:v>3.7275000000000005</c:v>
                </c:pt>
                <c:pt idx="27100">
                  <c:v>1.9241667</c:v>
                </c:pt>
                <c:pt idx="27101">
                  <c:v>1.4583332999999998</c:v>
                </c:pt>
                <c:pt idx="27102">
                  <c:v>0.85833333000000001</c:v>
                </c:pt>
                <c:pt idx="27103">
                  <c:v>1.0449999999999997</c:v>
                </c:pt>
                <c:pt idx="27104">
                  <c:v>0.88500000000000001</c:v>
                </c:pt>
                <c:pt idx="27105">
                  <c:v>0.87250000000000005</c:v>
                </c:pt>
                <c:pt idx="27106">
                  <c:v>1.0591666999999998</c:v>
                </c:pt>
                <c:pt idx="27107">
                  <c:v>0.71000000000000008</c:v>
                </c:pt>
                <c:pt idx="27108">
                  <c:v>0.73166666999999996</c:v>
                </c:pt>
                <c:pt idx="27109">
                  <c:v>0.12166667000000003</c:v>
                </c:pt>
                <c:pt idx="27110">
                  <c:v>0.1</c:v>
                </c:pt>
                <c:pt idx="27111">
                  <c:v>0.24416667</c:v>
                </c:pt>
                <c:pt idx="27112">
                  <c:v>0.36166667000000008</c:v>
                </c:pt>
                <c:pt idx="27113">
                  <c:v>0.51166666999999988</c:v>
                </c:pt>
                <c:pt idx="27114">
                  <c:v>2.1133333000000003</c:v>
                </c:pt>
                <c:pt idx="27115">
                  <c:v>4.044999999999999</c:v>
                </c:pt>
                <c:pt idx="27116">
                  <c:v>5.7024999999999997</c:v>
                </c:pt>
                <c:pt idx="27117">
                  <c:v>7.005833299999999</c:v>
                </c:pt>
                <c:pt idx="27118">
                  <c:v>9.3591667000000029</c:v>
                </c:pt>
                <c:pt idx="27119">
                  <c:v>12.462500000000002</c:v>
                </c:pt>
                <c:pt idx="27120">
                  <c:v>13.59</c:v>
                </c:pt>
                <c:pt idx="27121">
                  <c:v>10.763333000000001</c:v>
                </c:pt>
                <c:pt idx="27122">
                  <c:v>9.8916667</c:v>
                </c:pt>
                <c:pt idx="27123">
                  <c:v>7.14</c:v>
                </c:pt>
                <c:pt idx="27124">
                  <c:v>5.6908332999999995</c:v>
                </c:pt>
                <c:pt idx="27125">
                  <c:v>4.1774999999999993</c:v>
                </c:pt>
                <c:pt idx="27126">
                  <c:v>3.8316666999999995</c:v>
                </c:pt>
                <c:pt idx="27127">
                  <c:v>2.2366666999999993</c:v>
                </c:pt>
                <c:pt idx="27128">
                  <c:v>2.6375000000000002</c:v>
                </c:pt>
                <c:pt idx="27129">
                  <c:v>2.6941666999999998</c:v>
                </c:pt>
                <c:pt idx="27130">
                  <c:v>2.7666667</c:v>
                </c:pt>
                <c:pt idx="27131">
                  <c:v>2.8475000000000001</c:v>
                </c:pt>
                <c:pt idx="27132">
                  <c:v>3.3908332999999997</c:v>
                </c:pt>
                <c:pt idx="27133">
                  <c:v>3.5783333000000002</c:v>
                </c:pt>
                <c:pt idx="27134">
                  <c:v>1.8674999999999997</c:v>
                </c:pt>
                <c:pt idx="27135">
                  <c:v>1.8308332999999999</c:v>
                </c:pt>
                <c:pt idx="27136">
                  <c:v>1.0991666999999998</c:v>
                </c:pt>
                <c:pt idx="27137">
                  <c:v>0.91249999999999998</c:v>
                </c:pt>
                <c:pt idx="27138">
                  <c:v>1.0125</c:v>
                </c:pt>
                <c:pt idx="27139">
                  <c:v>4.2883332999999997</c:v>
                </c:pt>
                <c:pt idx="27140">
                  <c:v>4.6574999999999989</c:v>
                </c:pt>
                <c:pt idx="27141">
                  <c:v>3.15</c:v>
                </c:pt>
                <c:pt idx="27142">
                  <c:v>3.0508332999999999</c:v>
                </c:pt>
                <c:pt idx="27143">
                  <c:v>4.6466666999999999</c:v>
                </c:pt>
                <c:pt idx="27144">
                  <c:v>3.2858333000000002</c:v>
                </c:pt>
                <c:pt idx="27145">
                  <c:v>2.4658332999999999</c:v>
                </c:pt>
                <c:pt idx="27146">
                  <c:v>0.83833332999999988</c:v>
                </c:pt>
                <c:pt idx="27147">
                  <c:v>0.67833332999999996</c:v>
                </c:pt>
                <c:pt idx="27148">
                  <c:v>0.34166667000000006</c:v>
                </c:pt>
                <c:pt idx="27149">
                  <c:v>0.28916667000000007</c:v>
                </c:pt>
                <c:pt idx="27150">
                  <c:v>6.9166667000000015E-2</c:v>
                </c:pt>
                <c:pt idx="27151">
                  <c:v>0.24166667</c:v>
                </c:pt>
                <c:pt idx="27152">
                  <c:v>1.6666667E-2</c:v>
                </c:pt>
                <c:pt idx="27153">
                  <c:v>0.28083333000000005</c:v>
                </c:pt>
                <c:pt idx="27154">
                  <c:v>0.29250000000000004</c:v>
                </c:pt>
                <c:pt idx="27155">
                  <c:v>0.59</c:v>
                </c:pt>
                <c:pt idx="27156">
                  <c:v>1.8966666999999997</c:v>
                </c:pt>
                <c:pt idx="27157">
                  <c:v>3.0766666999999996</c:v>
                </c:pt>
                <c:pt idx="27158">
                  <c:v>3.4958332999999997</c:v>
                </c:pt>
                <c:pt idx="27159">
                  <c:v>2.6858333000000001</c:v>
                </c:pt>
                <c:pt idx="27160">
                  <c:v>1.5725</c:v>
                </c:pt>
                <c:pt idx="27161">
                  <c:v>0.70416666999999988</c:v>
                </c:pt>
                <c:pt idx="27162">
                  <c:v>4.6116666999999998</c:v>
                </c:pt>
                <c:pt idx="27163">
                  <c:v>9.2108333000000009</c:v>
                </c:pt>
                <c:pt idx="27164">
                  <c:v>8.1233332999999988</c:v>
                </c:pt>
                <c:pt idx="27165">
                  <c:v>6.721666700000001</c:v>
                </c:pt>
                <c:pt idx="27166">
                  <c:v>5.5933333000000003</c:v>
                </c:pt>
                <c:pt idx="27167">
                  <c:v>3.665</c:v>
                </c:pt>
                <c:pt idx="27168">
                  <c:v>3.3299999999999996</c:v>
                </c:pt>
                <c:pt idx="27169">
                  <c:v>2.9349999999999996</c:v>
                </c:pt>
                <c:pt idx="27170">
                  <c:v>3.9433333000000004</c:v>
                </c:pt>
                <c:pt idx="27171">
                  <c:v>2.5616667</c:v>
                </c:pt>
                <c:pt idx="27172">
                  <c:v>1.9241667</c:v>
                </c:pt>
                <c:pt idx="27173">
                  <c:v>2.1033333000000005</c:v>
                </c:pt>
                <c:pt idx="27174">
                  <c:v>0.66833332999999984</c:v>
                </c:pt>
                <c:pt idx="27175">
                  <c:v>0.32500000000000007</c:v>
                </c:pt>
                <c:pt idx="27176">
                  <c:v>5.8333333000000018E-3</c:v>
                </c:pt>
                <c:pt idx="27177">
                  <c:v>0.15416667000000001</c:v>
                </c:pt>
                <c:pt idx="27178">
                  <c:v>0.16916666999999996</c:v>
                </c:pt>
                <c:pt idx="27179">
                  <c:v>2.0833333000000006E-2</c:v>
                </c:pt>
                <c:pt idx="27180">
                  <c:v>9.8333333000000023E-2</c:v>
                </c:pt>
                <c:pt idx="27181">
                  <c:v>0.19750000000000001</c:v>
                </c:pt>
                <c:pt idx="27182">
                  <c:v>9.0833333000000002E-2</c:v>
                </c:pt>
                <c:pt idx="27183">
                  <c:v>0.68166667000000003</c:v>
                </c:pt>
                <c:pt idx="27184">
                  <c:v>0.93833332999999985</c:v>
                </c:pt>
                <c:pt idx="27185">
                  <c:v>1.6666666999999997</c:v>
                </c:pt>
                <c:pt idx="27186">
                  <c:v>1.0816666999999998</c:v>
                </c:pt>
                <c:pt idx="27187">
                  <c:v>2.8572726999999998</c:v>
                </c:pt>
                <c:pt idx="27188">
                  <c:v>7.386666700000001</c:v>
                </c:pt>
                <c:pt idx="27189">
                  <c:v>5.6199999999999992</c:v>
                </c:pt>
                <c:pt idx="27190">
                  <c:v>2.1724999999999994</c:v>
                </c:pt>
                <c:pt idx="27191">
                  <c:v>0.66916666999999996</c:v>
                </c:pt>
                <c:pt idx="27192">
                  <c:v>2.4958332999999997</c:v>
                </c:pt>
                <c:pt idx="27193">
                  <c:v>1.2391666999999997</c:v>
                </c:pt>
                <c:pt idx="27194">
                  <c:v>0.80666667000000003</c:v>
                </c:pt>
                <c:pt idx="27195">
                  <c:v>0.24583332999999999</c:v>
                </c:pt>
                <c:pt idx="27196">
                  <c:v>0.23500000000000001</c:v>
                </c:pt>
                <c:pt idx="27197">
                  <c:v>0.13416666999999996</c:v>
                </c:pt>
                <c:pt idx="27198">
                  <c:v>1.1266666999999997</c:v>
                </c:pt>
                <c:pt idx="27199">
                  <c:v>0.43333333000000002</c:v>
                </c:pt>
                <c:pt idx="27200">
                  <c:v>0.43250000000000005</c:v>
                </c:pt>
                <c:pt idx="27201">
                  <c:v>0.69499999999999995</c:v>
                </c:pt>
                <c:pt idx="27202">
                  <c:v>0.43666667000000009</c:v>
                </c:pt>
                <c:pt idx="27203">
                  <c:v>0.30750000000000005</c:v>
                </c:pt>
                <c:pt idx="27204">
                  <c:v>0.31727273000000006</c:v>
                </c:pt>
                <c:pt idx="27205">
                  <c:v>0.28083333000000005</c:v>
                </c:pt>
                <c:pt idx="27206">
                  <c:v>7.916666700000001E-2</c:v>
                </c:pt>
                <c:pt idx="27207">
                  <c:v>0.26</c:v>
                </c:pt>
                <c:pt idx="27208">
                  <c:v>3.500000000000001E-2</c:v>
                </c:pt>
                <c:pt idx="27209">
                  <c:v>0.76583332999999998</c:v>
                </c:pt>
                <c:pt idx="27210">
                  <c:v>2.1691666999999999</c:v>
                </c:pt>
                <c:pt idx="27211">
                  <c:v>4.6258332999999991</c:v>
                </c:pt>
                <c:pt idx="27212">
                  <c:v>5.0783332999999997</c:v>
                </c:pt>
                <c:pt idx="27213">
                  <c:v>6.0416667000000013</c:v>
                </c:pt>
                <c:pt idx="27214">
                  <c:v>4.8558332999999987</c:v>
                </c:pt>
                <c:pt idx="27215">
                  <c:v>2.9524999999999997</c:v>
                </c:pt>
                <c:pt idx="27216">
                  <c:v>1.4458332999999997</c:v>
                </c:pt>
                <c:pt idx="27217">
                  <c:v>1.4524999999999997</c:v>
                </c:pt>
                <c:pt idx="27218">
                  <c:v>1.4249999999999998</c:v>
                </c:pt>
                <c:pt idx="27219">
                  <c:v>0.3650000000000001</c:v>
                </c:pt>
                <c:pt idx="27220">
                  <c:v>0.40916667000000007</c:v>
                </c:pt>
                <c:pt idx="27221">
                  <c:v>0.26</c:v>
                </c:pt>
                <c:pt idx="27222">
                  <c:v>1.0900000000000001</c:v>
                </c:pt>
                <c:pt idx="27223">
                  <c:v>1.2708332999999998</c:v>
                </c:pt>
                <c:pt idx="27224">
                  <c:v>-9.1666667000000045E-3</c:v>
                </c:pt>
                <c:pt idx="27225">
                  <c:v>0.28750000000000003</c:v>
                </c:pt>
                <c:pt idx="27226">
                  <c:v>0.20636363999999999</c:v>
                </c:pt>
                <c:pt idx="27227">
                  <c:v>0.26250000000000001</c:v>
                </c:pt>
                <c:pt idx="27228">
                  <c:v>4.5000000000000005E-2</c:v>
                </c:pt>
                <c:pt idx="27229">
                  <c:v>0.42333333000000001</c:v>
                </c:pt>
                <c:pt idx="27230">
                  <c:v>0.17416667</c:v>
                </c:pt>
                <c:pt idx="27231">
                  <c:v>0.64083332999999998</c:v>
                </c:pt>
                <c:pt idx="27232">
                  <c:v>0.55363635999999994</c:v>
                </c:pt>
                <c:pt idx="27233">
                  <c:v>1.1016666999999998</c:v>
                </c:pt>
                <c:pt idx="27234">
                  <c:v>7.3383333000000004</c:v>
                </c:pt>
                <c:pt idx="27235">
                  <c:v>12.302500000000002</c:v>
                </c:pt>
                <c:pt idx="27236">
                  <c:v>10.676667</c:v>
                </c:pt>
                <c:pt idx="27237">
                  <c:v>8.5258333000000004</c:v>
                </c:pt>
                <c:pt idx="27238">
                  <c:v>6.675833299999999</c:v>
                </c:pt>
                <c:pt idx="27239">
                  <c:v>7.0949999999999989</c:v>
                </c:pt>
                <c:pt idx="27240">
                  <c:v>6.8458332999999989</c:v>
                </c:pt>
                <c:pt idx="27241">
                  <c:v>6.294999999999999</c:v>
                </c:pt>
                <c:pt idx="27242">
                  <c:v>4.7750000000000004</c:v>
                </c:pt>
                <c:pt idx="27243">
                  <c:v>3.9866666999999993</c:v>
                </c:pt>
                <c:pt idx="27244">
                  <c:v>3.6358332999999998</c:v>
                </c:pt>
                <c:pt idx="27245">
                  <c:v>3.3299999999999996</c:v>
                </c:pt>
                <c:pt idx="27246">
                  <c:v>3.4908332999999998</c:v>
                </c:pt>
                <c:pt idx="27247">
                  <c:v>2.7041667000000005</c:v>
                </c:pt>
                <c:pt idx="27248">
                  <c:v>2.9541667</c:v>
                </c:pt>
                <c:pt idx="27249">
                  <c:v>2.8141666999999995</c:v>
                </c:pt>
                <c:pt idx="27250">
                  <c:v>3.2483333000000005</c:v>
                </c:pt>
                <c:pt idx="27251">
                  <c:v>4.2699999999999996</c:v>
                </c:pt>
                <c:pt idx="27252">
                  <c:v>3.8533333000000001</c:v>
                </c:pt>
                <c:pt idx="27253">
                  <c:v>3.5524999999999998</c:v>
                </c:pt>
                <c:pt idx="27254">
                  <c:v>3.48</c:v>
                </c:pt>
                <c:pt idx="27255">
                  <c:v>3.1066666999999994</c:v>
                </c:pt>
                <c:pt idx="27256">
                  <c:v>1.9350000000000001</c:v>
                </c:pt>
                <c:pt idx="27257">
                  <c:v>2.3016666999999997</c:v>
                </c:pt>
                <c:pt idx="27258">
                  <c:v>3.1675000000000004</c:v>
                </c:pt>
                <c:pt idx="27259">
                  <c:v>4.0408333000000001</c:v>
                </c:pt>
                <c:pt idx="27260">
                  <c:v>3.3183332999999999</c:v>
                </c:pt>
                <c:pt idx="27261">
                  <c:v>4.2416667000000006</c:v>
                </c:pt>
                <c:pt idx="27262">
                  <c:v>4.4733333000000011</c:v>
                </c:pt>
                <c:pt idx="27263">
                  <c:v>9.7841666999999983</c:v>
                </c:pt>
                <c:pt idx="27264">
                  <c:v>5.87</c:v>
                </c:pt>
                <c:pt idx="27265">
                  <c:v>5.9691666999999997</c:v>
                </c:pt>
                <c:pt idx="27266">
                  <c:v>4.4516667000000005</c:v>
                </c:pt>
                <c:pt idx="27267">
                  <c:v>2.6516666999999994</c:v>
                </c:pt>
                <c:pt idx="27268">
                  <c:v>3.0425</c:v>
                </c:pt>
                <c:pt idx="27269">
                  <c:v>2.3149999999999995</c:v>
                </c:pt>
                <c:pt idx="27270">
                  <c:v>3.9583333000000001</c:v>
                </c:pt>
                <c:pt idx="27271">
                  <c:v>4.550833299999999</c:v>
                </c:pt>
                <c:pt idx="27272">
                  <c:v>3.5483333000000004</c:v>
                </c:pt>
                <c:pt idx="27273">
                  <c:v>2.1066666999999994</c:v>
                </c:pt>
                <c:pt idx="27274">
                  <c:v>1.5158332999999995</c:v>
                </c:pt>
                <c:pt idx="27275">
                  <c:v>1.2774999999999999</c:v>
                </c:pt>
                <c:pt idx="27276">
                  <c:v>0.87500000000000011</c:v>
                </c:pt>
                <c:pt idx="27277">
                  <c:v>1.4249999999999998</c:v>
                </c:pt>
                <c:pt idx="27278">
                  <c:v>1.0016666999999995</c:v>
                </c:pt>
                <c:pt idx="27279">
                  <c:v>1.0549999999999997</c:v>
                </c:pt>
                <c:pt idx="27280">
                  <c:v>1.355</c:v>
                </c:pt>
                <c:pt idx="27281">
                  <c:v>2.3574999999999995</c:v>
                </c:pt>
                <c:pt idx="27282">
                  <c:v>2.9308332999999998</c:v>
                </c:pt>
                <c:pt idx="27283">
                  <c:v>2.8249999999999997</c:v>
                </c:pt>
                <c:pt idx="27284">
                  <c:v>3.7041667000000005</c:v>
                </c:pt>
                <c:pt idx="27285">
                  <c:v>5.6708333</c:v>
                </c:pt>
                <c:pt idx="27286">
                  <c:v>5.8108332999999988</c:v>
                </c:pt>
                <c:pt idx="27287">
                  <c:v>7.0933333000000003</c:v>
                </c:pt>
                <c:pt idx="27288">
                  <c:v>3.7766666999999994</c:v>
                </c:pt>
                <c:pt idx="27289">
                  <c:v>2.0474999999999999</c:v>
                </c:pt>
                <c:pt idx="27290">
                  <c:v>6.1449999999999987</c:v>
                </c:pt>
                <c:pt idx="27291">
                  <c:v>8.5125000000000028</c:v>
                </c:pt>
                <c:pt idx="27292">
                  <c:v>5.4366667000000017</c:v>
                </c:pt>
                <c:pt idx="27293">
                  <c:v>5.4858333000000004</c:v>
                </c:pt>
                <c:pt idx="27294">
                  <c:v>4.925833299999999</c:v>
                </c:pt>
                <c:pt idx="27295">
                  <c:v>4.9883332999999999</c:v>
                </c:pt>
                <c:pt idx="27296">
                  <c:v>4.8274999999999988</c:v>
                </c:pt>
                <c:pt idx="27297">
                  <c:v>3.0249999999999999</c:v>
                </c:pt>
                <c:pt idx="27298">
                  <c:v>1.7791666999999998</c:v>
                </c:pt>
                <c:pt idx="27299">
                  <c:v>1.7966666999999998</c:v>
                </c:pt>
                <c:pt idx="27300">
                  <c:v>1.9158332999999999</c:v>
                </c:pt>
                <c:pt idx="27301">
                  <c:v>2.8733333000000001</c:v>
                </c:pt>
                <c:pt idx="27302">
                  <c:v>2.4216666999999994</c:v>
                </c:pt>
                <c:pt idx="27303">
                  <c:v>2.0066666999999994</c:v>
                </c:pt>
                <c:pt idx="27304">
                  <c:v>1.1408332999999997</c:v>
                </c:pt>
                <c:pt idx="27305">
                  <c:v>0.70916667</c:v>
                </c:pt>
                <c:pt idx="27306">
                  <c:v>2.6683333000000005</c:v>
                </c:pt>
                <c:pt idx="27307">
                  <c:v>3.4408333</c:v>
                </c:pt>
                <c:pt idx="27308">
                  <c:v>3.5575000000000001</c:v>
                </c:pt>
                <c:pt idx="27309">
                  <c:v>4.9708332999999998</c:v>
                </c:pt>
                <c:pt idx="27310">
                  <c:v>6.1749999999999989</c:v>
                </c:pt>
                <c:pt idx="27311">
                  <c:v>5.5574999999999992</c:v>
                </c:pt>
                <c:pt idx="27312">
                  <c:v>6.0766667000000005</c:v>
                </c:pt>
                <c:pt idx="27313">
                  <c:v>6.6608332999999993</c:v>
                </c:pt>
                <c:pt idx="27314">
                  <c:v>4.1518181999999992</c:v>
                </c:pt>
                <c:pt idx="27315">
                  <c:v>4.0391667000000009</c:v>
                </c:pt>
                <c:pt idx="27316">
                  <c:v>5.9608333</c:v>
                </c:pt>
                <c:pt idx="27317">
                  <c:v>4.0691667000000002</c:v>
                </c:pt>
                <c:pt idx="27318">
                  <c:v>3.0008333</c:v>
                </c:pt>
                <c:pt idx="27319">
                  <c:v>3.9591666999999995</c:v>
                </c:pt>
                <c:pt idx="27320">
                  <c:v>4.8508332999999988</c:v>
                </c:pt>
                <c:pt idx="27321">
                  <c:v>3.8316666999999995</c:v>
                </c:pt>
                <c:pt idx="27322">
                  <c:v>2.9541667</c:v>
                </c:pt>
                <c:pt idx="27323">
                  <c:v>2.2825000000000002</c:v>
                </c:pt>
                <c:pt idx="27324">
                  <c:v>2.2250000000000001</c:v>
                </c:pt>
                <c:pt idx="27325">
                  <c:v>2.2833333000000007</c:v>
                </c:pt>
                <c:pt idx="27326">
                  <c:v>1.4149999999999998</c:v>
                </c:pt>
                <c:pt idx="27327">
                  <c:v>1.0258332999999995</c:v>
                </c:pt>
                <c:pt idx="27328">
                  <c:v>3.3558332999999996</c:v>
                </c:pt>
                <c:pt idx="27329">
                  <c:v>6.2</c:v>
                </c:pt>
                <c:pt idx="27330">
                  <c:v>8.9566667000000031</c:v>
                </c:pt>
                <c:pt idx="27331">
                  <c:v>8.5225000000000026</c:v>
                </c:pt>
                <c:pt idx="27332">
                  <c:v>8.4708333000000007</c:v>
                </c:pt>
                <c:pt idx="27333">
                  <c:v>8.302500000000002</c:v>
                </c:pt>
                <c:pt idx="27334">
                  <c:v>9.271666699999999</c:v>
                </c:pt>
                <c:pt idx="27335">
                  <c:v>9.9116667000000014</c:v>
                </c:pt>
                <c:pt idx="27336">
                  <c:v>9.2399999999999984</c:v>
                </c:pt>
                <c:pt idx="27337">
                  <c:v>9.1966667000000015</c:v>
                </c:pt>
                <c:pt idx="27338">
                  <c:v>6.2858333000000002</c:v>
                </c:pt>
                <c:pt idx="27339">
                  <c:v>4.3899999999999997</c:v>
                </c:pt>
                <c:pt idx="27340">
                  <c:v>2.1533333000000003</c:v>
                </c:pt>
                <c:pt idx="27341">
                  <c:v>2.77</c:v>
                </c:pt>
                <c:pt idx="27342">
                  <c:v>5.0216666999999999</c:v>
                </c:pt>
                <c:pt idx="27343">
                  <c:v>3.9549999999999996</c:v>
                </c:pt>
                <c:pt idx="27344">
                  <c:v>3.3075000000000001</c:v>
                </c:pt>
                <c:pt idx="27345">
                  <c:v>4.1791666999999997</c:v>
                </c:pt>
                <c:pt idx="27346">
                  <c:v>3.9441666999999998</c:v>
                </c:pt>
                <c:pt idx="27347">
                  <c:v>3.2841667000000005</c:v>
                </c:pt>
                <c:pt idx="27348">
                  <c:v>2.1924999999999994</c:v>
                </c:pt>
                <c:pt idx="27349">
                  <c:v>1.4641666999999998</c:v>
                </c:pt>
                <c:pt idx="27350">
                  <c:v>2.2675000000000005</c:v>
                </c:pt>
                <c:pt idx="27351">
                  <c:v>5.465833299999999</c:v>
                </c:pt>
                <c:pt idx="27352">
                  <c:v>5.084166699999999</c:v>
                </c:pt>
                <c:pt idx="27353">
                  <c:v>5.806666700000001</c:v>
                </c:pt>
                <c:pt idx="27354">
                  <c:v>8.0325000000000006</c:v>
                </c:pt>
                <c:pt idx="27355">
                  <c:v>8.82</c:v>
                </c:pt>
                <c:pt idx="27485">
                  <c:v>3.4533333000000002</c:v>
                </c:pt>
                <c:pt idx="27486">
                  <c:v>4.3708333000000001</c:v>
                </c:pt>
                <c:pt idx="27487">
                  <c:v>4.4058333000000003</c:v>
                </c:pt>
                <c:pt idx="27488">
                  <c:v>5.1883333</c:v>
                </c:pt>
                <c:pt idx="27489">
                  <c:v>3.5933333000000003</c:v>
                </c:pt>
                <c:pt idx="27490">
                  <c:v>0.60583332999999984</c:v>
                </c:pt>
                <c:pt idx="27491">
                  <c:v>0.90166667</c:v>
                </c:pt>
                <c:pt idx="27492">
                  <c:v>0.24333332999999999</c:v>
                </c:pt>
                <c:pt idx="27493">
                  <c:v>1.0816666999999998</c:v>
                </c:pt>
                <c:pt idx="27494">
                  <c:v>1.5991666999999998</c:v>
                </c:pt>
                <c:pt idx="27495">
                  <c:v>2.5449999999999999</c:v>
                </c:pt>
                <c:pt idx="27496">
                  <c:v>2.5816667</c:v>
                </c:pt>
                <c:pt idx="27497">
                  <c:v>3.6691666999999999</c:v>
                </c:pt>
                <c:pt idx="27498">
                  <c:v>4.7466667000000005</c:v>
                </c:pt>
                <c:pt idx="27499">
                  <c:v>5.5233333</c:v>
                </c:pt>
                <c:pt idx="27500">
                  <c:v>6.3874999999999993</c:v>
                </c:pt>
                <c:pt idx="27501">
                  <c:v>7.3474999999999993</c:v>
                </c:pt>
                <c:pt idx="27502">
                  <c:v>7.5533333000000002</c:v>
                </c:pt>
                <c:pt idx="27503">
                  <c:v>4.714999999999999</c:v>
                </c:pt>
                <c:pt idx="27504">
                  <c:v>3.3424999999999994</c:v>
                </c:pt>
                <c:pt idx="27505">
                  <c:v>2.5791667</c:v>
                </c:pt>
                <c:pt idx="27506">
                  <c:v>1.9483333</c:v>
                </c:pt>
                <c:pt idx="27507">
                  <c:v>1.05</c:v>
                </c:pt>
                <c:pt idx="27508">
                  <c:v>2.1008333000000001</c:v>
                </c:pt>
                <c:pt idx="27509">
                  <c:v>2.9958332999999997</c:v>
                </c:pt>
                <c:pt idx="27510">
                  <c:v>2.8266666999999996</c:v>
                </c:pt>
                <c:pt idx="27511">
                  <c:v>2.3466666999999997</c:v>
                </c:pt>
                <c:pt idx="27512">
                  <c:v>1.8708332999999997</c:v>
                </c:pt>
                <c:pt idx="27513">
                  <c:v>1.3558332999999998</c:v>
                </c:pt>
                <c:pt idx="27514">
                  <c:v>0.73916667000000003</c:v>
                </c:pt>
                <c:pt idx="27515">
                  <c:v>0.73083332999999984</c:v>
                </c:pt>
                <c:pt idx="27516">
                  <c:v>0.60750000000000004</c:v>
                </c:pt>
                <c:pt idx="27517">
                  <c:v>0.70333332999999987</c:v>
                </c:pt>
                <c:pt idx="27518">
                  <c:v>0.44583333000000003</c:v>
                </c:pt>
                <c:pt idx="27519">
                  <c:v>0.12583332999999997</c:v>
                </c:pt>
                <c:pt idx="27520">
                  <c:v>0.16916666999999996</c:v>
                </c:pt>
                <c:pt idx="27521">
                  <c:v>0.88500000000000001</c:v>
                </c:pt>
                <c:pt idx="27522">
                  <c:v>1.5108332999999998</c:v>
                </c:pt>
                <c:pt idx="27523">
                  <c:v>1.8308332999999999</c:v>
                </c:pt>
                <c:pt idx="27524">
                  <c:v>2.6258333</c:v>
                </c:pt>
                <c:pt idx="27525">
                  <c:v>4.1433333000000001</c:v>
                </c:pt>
                <c:pt idx="27526">
                  <c:v>5.1274999999999986</c:v>
                </c:pt>
                <c:pt idx="27527">
                  <c:v>5.3016667000000011</c:v>
                </c:pt>
                <c:pt idx="27528">
                  <c:v>5.3774999999999995</c:v>
                </c:pt>
                <c:pt idx="27529">
                  <c:v>4.8108332999999988</c:v>
                </c:pt>
                <c:pt idx="27530">
                  <c:v>4.0941666999999988</c:v>
                </c:pt>
                <c:pt idx="27531">
                  <c:v>3.5649999999999999</c:v>
                </c:pt>
                <c:pt idx="27532">
                  <c:v>1.5366666999999998</c:v>
                </c:pt>
                <c:pt idx="27533">
                  <c:v>1.7316666999999994</c:v>
                </c:pt>
                <c:pt idx="27534">
                  <c:v>1.7658332999999995</c:v>
                </c:pt>
                <c:pt idx="27535">
                  <c:v>2.165</c:v>
                </c:pt>
                <c:pt idx="27536">
                  <c:v>2.7866667000000001</c:v>
                </c:pt>
                <c:pt idx="27537">
                  <c:v>1.1033332999999999</c:v>
                </c:pt>
                <c:pt idx="27538">
                  <c:v>0.75500000000000012</c:v>
                </c:pt>
                <c:pt idx="27539">
                  <c:v>0.71083333000000004</c:v>
                </c:pt>
                <c:pt idx="27540">
                  <c:v>0.40583333000000005</c:v>
                </c:pt>
                <c:pt idx="27541">
                  <c:v>0.57666667000000005</c:v>
                </c:pt>
                <c:pt idx="27542">
                  <c:v>1.7883332999999997</c:v>
                </c:pt>
                <c:pt idx="27543">
                  <c:v>2.2266667</c:v>
                </c:pt>
                <c:pt idx="27544">
                  <c:v>1.8583333</c:v>
                </c:pt>
                <c:pt idx="27545">
                  <c:v>1.5316666999999995</c:v>
                </c:pt>
                <c:pt idx="27546">
                  <c:v>1.4841666999999998</c:v>
                </c:pt>
                <c:pt idx="27547">
                  <c:v>2.0375000000000001</c:v>
                </c:pt>
                <c:pt idx="27548">
                  <c:v>1.8466666999999999</c:v>
                </c:pt>
                <c:pt idx="27549">
                  <c:v>2.0833333000000005</c:v>
                </c:pt>
                <c:pt idx="27550">
                  <c:v>2.6583333000000002</c:v>
                </c:pt>
                <c:pt idx="27551">
                  <c:v>1.9558332999999999</c:v>
                </c:pt>
                <c:pt idx="27552">
                  <c:v>1.5349999999999997</c:v>
                </c:pt>
                <c:pt idx="27553">
                  <c:v>2.5841666999999999</c:v>
                </c:pt>
                <c:pt idx="27554">
                  <c:v>2.4633333000000004</c:v>
                </c:pt>
                <c:pt idx="27555">
                  <c:v>2.3424999999999994</c:v>
                </c:pt>
                <c:pt idx="27556">
                  <c:v>1.9783333000000001</c:v>
                </c:pt>
                <c:pt idx="27557">
                  <c:v>1.2916666999999995</c:v>
                </c:pt>
                <c:pt idx="27558">
                  <c:v>1.8633332999999999</c:v>
                </c:pt>
                <c:pt idx="27559">
                  <c:v>1.7833332999999998</c:v>
                </c:pt>
                <c:pt idx="27560">
                  <c:v>0.47583333</c:v>
                </c:pt>
                <c:pt idx="27561">
                  <c:v>0.52333332999999993</c:v>
                </c:pt>
                <c:pt idx="27562">
                  <c:v>0.64916666999999983</c:v>
                </c:pt>
                <c:pt idx="27563">
                  <c:v>0.62500000000000011</c:v>
                </c:pt>
                <c:pt idx="27564">
                  <c:v>0.46500000000000002</c:v>
                </c:pt>
                <c:pt idx="27565">
                  <c:v>0.50333332999999991</c:v>
                </c:pt>
                <c:pt idx="27566">
                  <c:v>0.40833333000000005</c:v>
                </c:pt>
                <c:pt idx="27567">
                  <c:v>0.45250000000000001</c:v>
                </c:pt>
                <c:pt idx="27568">
                  <c:v>0.29416667000000007</c:v>
                </c:pt>
                <c:pt idx="27569">
                  <c:v>0.67416666999999997</c:v>
                </c:pt>
                <c:pt idx="27570">
                  <c:v>1.7358332999999995</c:v>
                </c:pt>
                <c:pt idx="27571">
                  <c:v>4.1049999999999995</c:v>
                </c:pt>
                <c:pt idx="27572">
                  <c:v>5.2924999999999995</c:v>
                </c:pt>
                <c:pt idx="27573">
                  <c:v>5.4591666999999999</c:v>
                </c:pt>
                <c:pt idx="27574">
                  <c:v>5.6024999999999991</c:v>
                </c:pt>
                <c:pt idx="27575">
                  <c:v>5.4624999999999995</c:v>
                </c:pt>
                <c:pt idx="27576">
                  <c:v>5.9441667000000002</c:v>
                </c:pt>
                <c:pt idx="27577">
                  <c:v>5.9158333000000001</c:v>
                </c:pt>
                <c:pt idx="27578">
                  <c:v>5.9516667000000005</c:v>
                </c:pt>
                <c:pt idx="27579">
                  <c:v>5.067499999999999</c:v>
                </c:pt>
                <c:pt idx="27580">
                  <c:v>4.1158332999999994</c:v>
                </c:pt>
                <c:pt idx="27581">
                  <c:v>3.1516666999999994</c:v>
                </c:pt>
                <c:pt idx="27582">
                  <c:v>2.8691667000000001</c:v>
                </c:pt>
                <c:pt idx="27583">
                  <c:v>3.7166666999999998</c:v>
                </c:pt>
                <c:pt idx="27584">
                  <c:v>2.5391667</c:v>
                </c:pt>
                <c:pt idx="27585">
                  <c:v>2.5633333000000005</c:v>
                </c:pt>
                <c:pt idx="27586">
                  <c:v>2.6041666999999999</c:v>
                </c:pt>
                <c:pt idx="27587">
                  <c:v>2.7166666999999998</c:v>
                </c:pt>
                <c:pt idx="27588">
                  <c:v>3.0466666999999994</c:v>
                </c:pt>
                <c:pt idx="27589">
                  <c:v>2.8941667</c:v>
                </c:pt>
                <c:pt idx="27590">
                  <c:v>2.5133333000000002</c:v>
                </c:pt>
                <c:pt idx="27591">
                  <c:v>2.6083333000000004</c:v>
                </c:pt>
                <c:pt idx="27592">
                  <c:v>3.5733333000000003</c:v>
                </c:pt>
                <c:pt idx="27593">
                  <c:v>4.6341666999999989</c:v>
                </c:pt>
                <c:pt idx="27594">
                  <c:v>5.068333299999999</c:v>
                </c:pt>
                <c:pt idx="27595">
                  <c:v>5.9608333</c:v>
                </c:pt>
                <c:pt idx="27596">
                  <c:v>6.4233333000000004</c:v>
                </c:pt>
                <c:pt idx="27597">
                  <c:v>6.7333333000000009</c:v>
                </c:pt>
                <c:pt idx="27598">
                  <c:v>4.9050000000000002</c:v>
                </c:pt>
                <c:pt idx="27599">
                  <c:v>3.7891667000000004</c:v>
                </c:pt>
                <c:pt idx="27600">
                  <c:v>6.1733333000000004</c:v>
                </c:pt>
                <c:pt idx="27601">
                  <c:v>6.0483333000000004</c:v>
                </c:pt>
                <c:pt idx="27602">
                  <c:v>4.6091667000000003</c:v>
                </c:pt>
                <c:pt idx="27603">
                  <c:v>3.5016666999999995</c:v>
                </c:pt>
                <c:pt idx="27604">
                  <c:v>1.2374999999999998</c:v>
                </c:pt>
                <c:pt idx="27605">
                  <c:v>1.8183332999999997</c:v>
                </c:pt>
                <c:pt idx="27606">
                  <c:v>1.0249999999999997</c:v>
                </c:pt>
                <c:pt idx="27607">
                  <c:v>0.42583333000000001</c:v>
                </c:pt>
                <c:pt idx="27608">
                  <c:v>0.64583332999999998</c:v>
                </c:pt>
                <c:pt idx="27609">
                  <c:v>0.81666667000000004</c:v>
                </c:pt>
                <c:pt idx="27610">
                  <c:v>2.0933333000000003</c:v>
                </c:pt>
                <c:pt idx="27611">
                  <c:v>1.1083333</c:v>
                </c:pt>
                <c:pt idx="27612">
                  <c:v>1.4941666999999998</c:v>
                </c:pt>
                <c:pt idx="27613">
                  <c:v>1.9766667</c:v>
                </c:pt>
                <c:pt idx="27614">
                  <c:v>1.3141666999999997</c:v>
                </c:pt>
                <c:pt idx="27615">
                  <c:v>0.62666666999999998</c:v>
                </c:pt>
                <c:pt idx="27616">
                  <c:v>0.50666666999999987</c:v>
                </c:pt>
                <c:pt idx="27617">
                  <c:v>0.59583332999999994</c:v>
                </c:pt>
                <c:pt idx="27618">
                  <c:v>1.9025000000000001</c:v>
                </c:pt>
                <c:pt idx="27619">
                  <c:v>3.21</c:v>
                </c:pt>
                <c:pt idx="27620">
                  <c:v>3.2858333000000002</c:v>
                </c:pt>
                <c:pt idx="27621">
                  <c:v>3.8524999999999996</c:v>
                </c:pt>
                <c:pt idx="27622">
                  <c:v>2.3024999999999998</c:v>
                </c:pt>
                <c:pt idx="27623">
                  <c:v>2.7141666999999998</c:v>
                </c:pt>
                <c:pt idx="27624">
                  <c:v>2.5291667000000002</c:v>
                </c:pt>
                <c:pt idx="27625">
                  <c:v>2.0158332999999997</c:v>
                </c:pt>
                <c:pt idx="27626">
                  <c:v>1.1941667</c:v>
                </c:pt>
                <c:pt idx="27627">
                  <c:v>1.1083333</c:v>
                </c:pt>
                <c:pt idx="27628">
                  <c:v>1.0174999999999998</c:v>
                </c:pt>
                <c:pt idx="27629">
                  <c:v>0.57833332999999987</c:v>
                </c:pt>
                <c:pt idx="27630">
                  <c:v>0.34666667000000007</c:v>
                </c:pt>
                <c:pt idx="27631">
                  <c:v>0.71750000000000003</c:v>
                </c:pt>
                <c:pt idx="27632">
                  <c:v>0.79666667000000002</c:v>
                </c:pt>
                <c:pt idx="27633">
                  <c:v>0.87916667000000004</c:v>
                </c:pt>
                <c:pt idx="27634">
                  <c:v>1.4991666999999997</c:v>
                </c:pt>
                <c:pt idx="27635">
                  <c:v>1.0916666999999998</c:v>
                </c:pt>
                <c:pt idx="27636">
                  <c:v>0.87749999999999995</c:v>
                </c:pt>
                <c:pt idx="27637">
                  <c:v>0.91833332999999973</c:v>
                </c:pt>
                <c:pt idx="27638">
                  <c:v>0.79749999999999999</c:v>
                </c:pt>
                <c:pt idx="27639">
                  <c:v>0.47250000000000003</c:v>
                </c:pt>
                <c:pt idx="27640">
                  <c:v>0.65583332999999999</c:v>
                </c:pt>
                <c:pt idx="27641">
                  <c:v>0.6100000000000001</c:v>
                </c:pt>
                <c:pt idx="27642">
                  <c:v>3.8041667000000001</c:v>
                </c:pt>
                <c:pt idx="27643">
                  <c:v>7.7450000000000001</c:v>
                </c:pt>
                <c:pt idx="27644">
                  <c:v>6.5624999999999991</c:v>
                </c:pt>
                <c:pt idx="27645">
                  <c:v>5.4166667000000013</c:v>
                </c:pt>
                <c:pt idx="27646">
                  <c:v>5.04</c:v>
                </c:pt>
                <c:pt idx="27647">
                  <c:v>4.5258332999999995</c:v>
                </c:pt>
                <c:pt idx="27648">
                  <c:v>4.2474999999999996</c:v>
                </c:pt>
                <c:pt idx="27649">
                  <c:v>4.4108333000000002</c:v>
                </c:pt>
                <c:pt idx="27650">
                  <c:v>4.2658332999999988</c:v>
                </c:pt>
                <c:pt idx="27651">
                  <c:v>3.0825</c:v>
                </c:pt>
                <c:pt idx="27652">
                  <c:v>2.5983333000000002</c:v>
                </c:pt>
                <c:pt idx="27653">
                  <c:v>1.595</c:v>
                </c:pt>
                <c:pt idx="27654">
                  <c:v>1.7408332999999998</c:v>
                </c:pt>
                <c:pt idx="27655">
                  <c:v>1.9441667</c:v>
                </c:pt>
                <c:pt idx="27656">
                  <c:v>1.6891666999999997</c:v>
                </c:pt>
                <c:pt idx="27657">
                  <c:v>1.2033332999999995</c:v>
                </c:pt>
                <c:pt idx="27658">
                  <c:v>0.88500000000000001</c:v>
                </c:pt>
                <c:pt idx="27659">
                  <c:v>1.6675</c:v>
                </c:pt>
                <c:pt idx="27660">
                  <c:v>2.5183333000000001</c:v>
                </c:pt>
                <c:pt idx="27661">
                  <c:v>0.87833333000000002</c:v>
                </c:pt>
                <c:pt idx="27662">
                  <c:v>0.74583332999999996</c:v>
                </c:pt>
                <c:pt idx="27663">
                  <c:v>0.99583332999999985</c:v>
                </c:pt>
                <c:pt idx="27664">
                  <c:v>1.0783332999999997</c:v>
                </c:pt>
                <c:pt idx="27665">
                  <c:v>2.1025</c:v>
                </c:pt>
                <c:pt idx="27666">
                  <c:v>1.9383333</c:v>
                </c:pt>
                <c:pt idx="27667">
                  <c:v>3.3675000000000002</c:v>
                </c:pt>
                <c:pt idx="27668">
                  <c:v>3.8541666999999995</c:v>
                </c:pt>
                <c:pt idx="27669">
                  <c:v>4.0591666999999996</c:v>
                </c:pt>
                <c:pt idx="27670">
                  <c:v>3.8733333000000001</c:v>
                </c:pt>
                <c:pt idx="27671">
                  <c:v>4.0758333000000002</c:v>
                </c:pt>
                <c:pt idx="27672">
                  <c:v>4.0574999999999992</c:v>
                </c:pt>
                <c:pt idx="27673">
                  <c:v>4.2266667000000009</c:v>
                </c:pt>
                <c:pt idx="27674">
                  <c:v>5.9224999999999994</c:v>
                </c:pt>
                <c:pt idx="27675">
                  <c:v>6.0208332999999987</c:v>
                </c:pt>
                <c:pt idx="27676">
                  <c:v>4.5958332999999989</c:v>
                </c:pt>
                <c:pt idx="27677">
                  <c:v>2.14</c:v>
                </c:pt>
                <c:pt idx="27678">
                  <c:v>2.5516666999999997</c:v>
                </c:pt>
                <c:pt idx="27679">
                  <c:v>2.3358332999999996</c:v>
                </c:pt>
                <c:pt idx="27680">
                  <c:v>1.4549999999999998</c:v>
                </c:pt>
                <c:pt idx="27681">
                  <c:v>0.56333332999999985</c:v>
                </c:pt>
                <c:pt idx="27682">
                  <c:v>4.9483332999999998</c:v>
                </c:pt>
                <c:pt idx="27683">
                  <c:v>5.9341666999999996</c:v>
                </c:pt>
                <c:pt idx="27684">
                  <c:v>4.8374999999999995</c:v>
                </c:pt>
                <c:pt idx="27685">
                  <c:v>4.5141666999999988</c:v>
                </c:pt>
                <c:pt idx="27686">
                  <c:v>3.8741667</c:v>
                </c:pt>
                <c:pt idx="27687">
                  <c:v>3.5249999999999999</c:v>
                </c:pt>
                <c:pt idx="27688">
                  <c:v>1.5191666999999998</c:v>
                </c:pt>
                <c:pt idx="27689">
                  <c:v>0.93583333000000002</c:v>
                </c:pt>
                <c:pt idx="27690">
                  <c:v>1.5441666999999997</c:v>
                </c:pt>
                <c:pt idx="27691">
                  <c:v>1.6425000000000001</c:v>
                </c:pt>
                <c:pt idx="27692">
                  <c:v>2.8299999999999996</c:v>
                </c:pt>
                <c:pt idx="27693">
                  <c:v>1.75</c:v>
                </c:pt>
                <c:pt idx="27694">
                  <c:v>0.89416666999999994</c:v>
                </c:pt>
                <c:pt idx="27695">
                  <c:v>0.66750000000000009</c:v>
                </c:pt>
                <c:pt idx="27696">
                  <c:v>1.0183332999999999</c:v>
                </c:pt>
                <c:pt idx="27697">
                  <c:v>1.5941666999999997</c:v>
                </c:pt>
                <c:pt idx="27698">
                  <c:v>1.5625</c:v>
                </c:pt>
                <c:pt idx="27699">
                  <c:v>0.52333332999999993</c:v>
                </c:pt>
                <c:pt idx="27700">
                  <c:v>0.27583333000000004</c:v>
                </c:pt>
                <c:pt idx="27701">
                  <c:v>0.29166667000000007</c:v>
                </c:pt>
                <c:pt idx="27702">
                  <c:v>0.3983333300000001</c:v>
                </c:pt>
                <c:pt idx="27703">
                  <c:v>0.13416666999999996</c:v>
                </c:pt>
                <c:pt idx="27704">
                  <c:v>0.12166667000000003</c:v>
                </c:pt>
                <c:pt idx="27705">
                  <c:v>0.11416667000000003</c:v>
                </c:pt>
                <c:pt idx="27706">
                  <c:v>0.12583332999999997</c:v>
                </c:pt>
                <c:pt idx="27707">
                  <c:v>0.11</c:v>
                </c:pt>
                <c:pt idx="27708">
                  <c:v>9.9166667000000014E-2</c:v>
                </c:pt>
                <c:pt idx="27709">
                  <c:v>0.14583333000000004</c:v>
                </c:pt>
                <c:pt idx="27710">
                  <c:v>0.14083333000000003</c:v>
                </c:pt>
                <c:pt idx="27711">
                  <c:v>0.19583333000000003</c:v>
                </c:pt>
                <c:pt idx="27712">
                  <c:v>0.32416667000000016</c:v>
                </c:pt>
                <c:pt idx="27713">
                  <c:v>0.5</c:v>
                </c:pt>
                <c:pt idx="27714">
                  <c:v>2.6583333000000002</c:v>
                </c:pt>
                <c:pt idx="27715">
                  <c:v>8.4083332999999989</c:v>
                </c:pt>
                <c:pt idx="27716">
                  <c:v>14.336667</c:v>
                </c:pt>
                <c:pt idx="27717">
                  <c:v>10.436667</c:v>
                </c:pt>
                <c:pt idx="27718">
                  <c:v>4.3141666999999995</c:v>
                </c:pt>
                <c:pt idx="27719">
                  <c:v>2.7591667000000002</c:v>
                </c:pt>
                <c:pt idx="27720">
                  <c:v>3.0049999999999999</c:v>
                </c:pt>
                <c:pt idx="27721">
                  <c:v>2.5058332999999999</c:v>
                </c:pt>
                <c:pt idx="27722">
                  <c:v>1.8916666999999998</c:v>
                </c:pt>
                <c:pt idx="27723">
                  <c:v>1.1483333</c:v>
                </c:pt>
                <c:pt idx="27724">
                  <c:v>1.0374999999999999</c:v>
                </c:pt>
                <c:pt idx="27725">
                  <c:v>0.71333332999999988</c:v>
                </c:pt>
                <c:pt idx="27726">
                  <c:v>0.78500000000000003</c:v>
                </c:pt>
                <c:pt idx="27727">
                  <c:v>0.54833332999999973</c:v>
                </c:pt>
                <c:pt idx="27728">
                  <c:v>0.52</c:v>
                </c:pt>
                <c:pt idx="27729">
                  <c:v>0.18166667</c:v>
                </c:pt>
                <c:pt idx="27730">
                  <c:v>0.17500000000000002</c:v>
                </c:pt>
                <c:pt idx="27731">
                  <c:v>0.25166667000000004</c:v>
                </c:pt>
                <c:pt idx="27732">
                  <c:v>0.29833333000000001</c:v>
                </c:pt>
                <c:pt idx="27733">
                  <c:v>0.53749999999999998</c:v>
                </c:pt>
                <c:pt idx="27734">
                  <c:v>0.31500000000000006</c:v>
                </c:pt>
                <c:pt idx="27735">
                  <c:v>0.29250000000000004</c:v>
                </c:pt>
                <c:pt idx="27736">
                  <c:v>0.41416667000000007</c:v>
                </c:pt>
                <c:pt idx="27737">
                  <c:v>0.2591666700000001</c:v>
                </c:pt>
                <c:pt idx="27738">
                  <c:v>1.1808333</c:v>
                </c:pt>
                <c:pt idx="27739">
                  <c:v>0.95750000000000002</c:v>
                </c:pt>
                <c:pt idx="27740">
                  <c:v>2.1916666999999994</c:v>
                </c:pt>
                <c:pt idx="27741">
                  <c:v>2.5216666999999995</c:v>
                </c:pt>
                <c:pt idx="27742">
                  <c:v>2.1025</c:v>
                </c:pt>
                <c:pt idx="27743">
                  <c:v>2.3324999999999996</c:v>
                </c:pt>
                <c:pt idx="27744">
                  <c:v>1.6225000000000001</c:v>
                </c:pt>
                <c:pt idx="27745">
                  <c:v>2.0116666999999997</c:v>
                </c:pt>
                <c:pt idx="27746">
                  <c:v>1.0516666999999997</c:v>
                </c:pt>
                <c:pt idx="27747">
                  <c:v>0.48250000000000004</c:v>
                </c:pt>
                <c:pt idx="27748">
                  <c:v>0.87333333000000002</c:v>
                </c:pt>
                <c:pt idx="27749">
                  <c:v>0.32416667000000016</c:v>
                </c:pt>
                <c:pt idx="27750">
                  <c:v>0.76166666999999999</c:v>
                </c:pt>
                <c:pt idx="27751">
                  <c:v>0.33000000000000007</c:v>
                </c:pt>
                <c:pt idx="27752">
                  <c:v>0.22416666999999998</c:v>
                </c:pt>
                <c:pt idx="27753">
                  <c:v>0.19833333000000003</c:v>
                </c:pt>
                <c:pt idx="27754">
                  <c:v>0.12416667000000005</c:v>
                </c:pt>
                <c:pt idx="27755">
                  <c:v>0.15333332999999999</c:v>
                </c:pt>
                <c:pt idx="27756">
                  <c:v>0.20333333000000003</c:v>
                </c:pt>
                <c:pt idx="27757">
                  <c:v>0.18250000000000002</c:v>
                </c:pt>
                <c:pt idx="27758">
                  <c:v>0.19833333000000003</c:v>
                </c:pt>
                <c:pt idx="27759">
                  <c:v>0.15666667000000001</c:v>
                </c:pt>
                <c:pt idx="27760">
                  <c:v>0.19416666999999999</c:v>
                </c:pt>
                <c:pt idx="27761">
                  <c:v>0.23166666999999996</c:v>
                </c:pt>
                <c:pt idx="27762">
                  <c:v>0.64916666999999983</c:v>
                </c:pt>
                <c:pt idx="27763">
                  <c:v>1.3274999999999997</c:v>
                </c:pt>
                <c:pt idx="27764">
                  <c:v>2.5375000000000001</c:v>
                </c:pt>
                <c:pt idx="27765">
                  <c:v>2.5749999999999997</c:v>
                </c:pt>
                <c:pt idx="27766">
                  <c:v>4.1966666999999998</c:v>
                </c:pt>
                <c:pt idx="27767">
                  <c:v>4.8141666999999995</c:v>
                </c:pt>
                <c:pt idx="27768">
                  <c:v>4.7533333000000004</c:v>
                </c:pt>
                <c:pt idx="27769">
                  <c:v>2.9158332999999996</c:v>
                </c:pt>
                <c:pt idx="27770">
                  <c:v>1.7691666999999998</c:v>
                </c:pt>
                <c:pt idx="27771">
                  <c:v>2.0524999999999998</c:v>
                </c:pt>
                <c:pt idx="27772">
                  <c:v>1.6258332999999998</c:v>
                </c:pt>
                <c:pt idx="27773">
                  <c:v>1.7541666999999999</c:v>
                </c:pt>
                <c:pt idx="27774">
                  <c:v>4.72</c:v>
                </c:pt>
                <c:pt idx="27775">
                  <c:v>7.1224999999999987</c:v>
                </c:pt>
                <c:pt idx="27776">
                  <c:v>8.1541667000000011</c:v>
                </c:pt>
                <c:pt idx="27777">
                  <c:v>7.9133332999999997</c:v>
                </c:pt>
                <c:pt idx="27778">
                  <c:v>5.8666666999999997</c:v>
                </c:pt>
                <c:pt idx="27779">
                  <c:v>6.8208332999999994</c:v>
                </c:pt>
                <c:pt idx="27780">
                  <c:v>4.1033333000000001</c:v>
                </c:pt>
                <c:pt idx="27781">
                  <c:v>2.1924999999999994</c:v>
                </c:pt>
                <c:pt idx="27782">
                  <c:v>0.38500000000000006</c:v>
                </c:pt>
                <c:pt idx="27783">
                  <c:v>0.62250000000000005</c:v>
                </c:pt>
                <c:pt idx="27784">
                  <c:v>0.75500000000000012</c:v>
                </c:pt>
                <c:pt idx="27785">
                  <c:v>1.7266666999999998</c:v>
                </c:pt>
                <c:pt idx="27786">
                  <c:v>2.0249999999999999</c:v>
                </c:pt>
                <c:pt idx="27787">
                  <c:v>3.4749999999999996</c:v>
                </c:pt>
                <c:pt idx="27788">
                  <c:v>2.8875000000000002</c:v>
                </c:pt>
                <c:pt idx="27789">
                  <c:v>3.7433333000000006</c:v>
                </c:pt>
                <c:pt idx="27790">
                  <c:v>5.7766667000000007</c:v>
                </c:pt>
                <c:pt idx="27791">
                  <c:v>6.1408332999999988</c:v>
                </c:pt>
                <c:pt idx="27792">
                  <c:v>5.0199999999999996</c:v>
                </c:pt>
                <c:pt idx="27793">
                  <c:v>4.2816667000000006</c:v>
                </c:pt>
                <c:pt idx="27794">
                  <c:v>4.3991667000000003</c:v>
                </c:pt>
                <c:pt idx="27795">
                  <c:v>3.8324999999999996</c:v>
                </c:pt>
                <c:pt idx="27796">
                  <c:v>3.5341667000000001</c:v>
                </c:pt>
                <c:pt idx="27797">
                  <c:v>2.4366666999999995</c:v>
                </c:pt>
                <c:pt idx="27798">
                  <c:v>1.7058332999999997</c:v>
                </c:pt>
                <c:pt idx="27799">
                  <c:v>1.9500000000000002</c:v>
                </c:pt>
                <c:pt idx="27800">
                  <c:v>0.71000000000000008</c:v>
                </c:pt>
                <c:pt idx="27801">
                  <c:v>0.32250000000000006</c:v>
                </c:pt>
                <c:pt idx="27802">
                  <c:v>0.76583332999999998</c:v>
                </c:pt>
                <c:pt idx="27803">
                  <c:v>1.1941667</c:v>
                </c:pt>
                <c:pt idx="27804">
                  <c:v>0.95083333000000003</c:v>
                </c:pt>
                <c:pt idx="27805">
                  <c:v>1.9741667000000001</c:v>
                </c:pt>
                <c:pt idx="27806">
                  <c:v>2.1825000000000001</c:v>
                </c:pt>
                <c:pt idx="27807">
                  <c:v>2.1149999999999998</c:v>
                </c:pt>
                <c:pt idx="27808">
                  <c:v>2.1775000000000002</c:v>
                </c:pt>
                <c:pt idx="27809">
                  <c:v>3.7216667000000001</c:v>
                </c:pt>
                <c:pt idx="27810">
                  <c:v>5.4533332999999997</c:v>
                </c:pt>
                <c:pt idx="27811">
                  <c:v>9.130833299999999</c:v>
                </c:pt>
                <c:pt idx="27812">
                  <c:v>10.216667000000001</c:v>
                </c:pt>
                <c:pt idx="27813">
                  <c:v>7.2924999999999995</c:v>
                </c:pt>
                <c:pt idx="27814">
                  <c:v>7.4366667000000017</c:v>
                </c:pt>
                <c:pt idx="27815">
                  <c:v>7.1274999999999986</c:v>
                </c:pt>
                <c:pt idx="27816">
                  <c:v>10.834167000000001</c:v>
                </c:pt>
                <c:pt idx="27817">
                  <c:v>8.9458333000000003</c:v>
                </c:pt>
                <c:pt idx="27818">
                  <c:v>7.0883333000000004</c:v>
                </c:pt>
                <c:pt idx="27819">
                  <c:v>7.3624999999999989</c:v>
                </c:pt>
                <c:pt idx="27820">
                  <c:v>6.8083333000000001</c:v>
                </c:pt>
                <c:pt idx="27821">
                  <c:v>5.1474999999999991</c:v>
                </c:pt>
                <c:pt idx="27822">
                  <c:v>4.0008333</c:v>
                </c:pt>
                <c:pt idx="27823">
                  <c:v>3.6508332999999999</c:v>
                </c:pt>
                <c:pt idx="27824">
                  <c:v>2.3491667000000001</c:v>
                </c:pt>
                <c:pt idx="27825">
                  <c:v>1.8033332999999998</c:v>
                </c:pt>
                <c:pt idx="27826">
                  <c:v>2.5575000000000001</c:v>
                </c:pt>
                <c:pt idx="27827">
                  <c:v>1.8166666999999999</c:v>
                </c:pt>
                <c:pt idx="27828">
                  <c:v>0.96666666999999984</c:v>
                </c:pt>
                <c:pt idx="27829">
                  <c:v>0.3675000000000001</c:v>
                </c:pt>
                <c:pt idx="27830">
                  <c:v>-1.6666667000000003E-3</c:v>
                </c:pt>
                <c:pt idx="27831">
                  <c:v>0.52833332999999993</c:v>
                </c:pt>
                <c:pt idx="27832">
                  <c:v>1.0358332999999997</c:v>
                </c:pt>
                <c:pt idx="27833">
                  <c:v>2.0158332999999997</c:v>
                </c:pt>
                <c:pt idx="27834">
                  <c:v>2.5274999999999999</c:v>
                </c:pt>
                <c:pt idx="27835">
                  <c:v>4.5141666999999988</c:v>
                </c:pt>
                <c:pt idx="27836">
                  <c:v>4.6791666999999997</c:v>
                </c:pt>
                <c:pt idx="27837">
                  <c:v>7.5608332999999988</c:v>
                </c:pt>
                <c:pt idx="27838">
                  <c:v>9.4683333000000012</c:v>
                </c:pt>
                <c:pt idx="27839">
                  <c:v>11.743332999999998</c:v>
                </c:pt>
                <c:pt idx="27840">
                  <c:v>13.5975</c:v>
                </c:pt>
                <c:pt idx="27841">
                  <c:v>14.445</c:v>
                </c:pt>
                <c:pt idx="27842">
                  <c:v>13.185</c:v>
                </c:pt>
                <c:pt idx="27843">
                  <c:v>6.1849999999999987</c:v>
                </c:pt>
                <c:pt idx="27844">
                  <c:v>3.3066666999999996</c:v>
                </c:pt>
                <c:pt idx="27845">
                  <c:v>3.0566666999999996</c:v>
                </c:pt>
                <c:pt idx="27846">
                  <c:v>2.2391667000000002</c:v>
                </c:pt>
                <c:pt idx="27847">
                  <c:v>2.3075000000000001</c:v>
                </c:pt>
                <c:pt idx="27848">
                  <c:v>1.9850000000000001</c:v>
                </c:pt>
                <c:pt idx="27849">
                  <c:v>1.4683332999999998</c:v>
                </c:pt>
                <c:pt idx="27850">
                  <c:v>1.7725</c:v>
                </c:pt>
                <c:pt idx="27851">
                  <c:v>1.7791666999999998</c:v>
                </c:pt>
                <c:pt idx="27852">
                  <c:v>1.7849999999999997</c:v>
                </c:pt>
                <c:pt idx="27853">
                  <c:v>1.0958332999999998</c:v>
                </c:pt>
                <c:pt idx="27854">
                  <c:v>0.91916666999999985</c:v>
                </c:pt>
                <c:pt idx="27855">
                  <c:v>1.6316666999999998</c:v>
                </c:pt>
                <c:pt idx="27856">
                  <c:v>1.3766666999999997</c:v>
                </c:pt>
                <c:pt idx="27857">
                  <c:v>1.175</c:v>
                </c:pt>
                <c:pt idx="27858">
                  <c:v>2.5724999999999993</c:v>
                </c:pt>
                <c:pt idx="27859">
                  <c:v>3.4849999999999999</c:v>
                </c:pt>
                <c:pt idx="27860">
                  <c:v>4.5833332999999996</c:v>
                </c:pt>
                <c:pt idx="27861">
                  <c:v>7.846666700000001</c:v>
                </c:pt>
                <c:pt idx="27862">
                  <c:v>9.3383332999999986</c:v>
                </c:pt>
                <c:pt idx="27863">
                  <c:v>8.3016667000000002</c:v>
                </c:pt>
                <c:pt idx="27864">
                  <c:v>6.6633332999999988</c:v>
                </c:pt>
                <c:pt idx="27865">
                  <c:v>5.5291667000000002</c:v>
                </c:pt>
                <c:pt idx="27866">
                  <c:v>4.096666700000001</c:v>
                </c:pt>
                <c:pt idx="27867">
                  <c:v>3.3774999999999995</c:v>
                </c:pt>
                <c:pt idx="27868">
                  <c:v>1.7408332999999998</c:v>
                </c:pt>
                <c:pt idx="27869">
                  <c:v>2.1274999999999999</c:v>
                </c:pt>
                <c:pt idx="27870">
                  <c:v>2.6783333000000002</c:v>
                </c:pt>
                <c:pt idx="27871">
                  <c:v>2.1008333000000001</c:v>
                </c:pt>
                <c:pt idx="27872">
                  <c:v>2.4366666999999995</c:v>
                </c:pt>
                <c:pt idx="27873">
                  <c:v>1.7241666999999998</c:v>
                </c:pt>
                <c:pt idx="27874">
                  <c:v>0.96333332999999988</c:v>
                </c:pt>
                <c:pt idx="27875">
                  <c:v>1.325</c:v>
                </c:pt>
                <c:pt idx="27876">
                  <c:v>1.05</c:v>
                </c:pt>
                <c:pt idx="27877">
                  <c:v>1.3975</c:v>
                </c:pt>
                <c:pt idx="27878">
                  <c:v>2.0341667000000001</c:v>
                </c:pt>
                <c:pt idx="27879">
                  <c:v>3.0133333000000002</c:v>
                </c:pt>
                <c:pt idx="27880">
                  <c:v>3.2374999999999998</c:v>
                </c:pt>
                <c:pt idx="27881">
                  <c:v>3.8049999999999997</c:v>
                </c:pt>
                <c:pt idx="27882">
                  <c:v>5.3241666999999993</c:v>
                </c:pt>
                <c:pt idx="27883">
                  <c:v>6.8074999999999992</c:v>
                </c:pt>
                <c:pt idx="27884">
                  <c:v>7.1358332999999989</c:v>
                </c:pt>
                <c:pt idx="27885">
                  <c:v>6.2633333000000002</c:v>
                </c:pt>
                <c:pt idx="27886">
                  <c:v>5.1541666999999993</c:v>
                </c:pt>
                <c:pt idx="27887">
                  <c:v>4.2683333000000001</c:v>
                </c:pt>
                <c:pt idx="27888">
                  <c:v>6.0158332999999988</c:v>
                </c:pt>
                <c:pt idx="27889">
                  <c:v>9.3191667000000002</c:v>
                </c:pt>
                <c:pt idx="27890">
                  <c:v>6.7249999999999988</c:v>
                </c:pt>
                <c:pt idx="27891">
                  <c:v>5.2333333000000009</c:v>
                </c:pt>
                <c:pt idx="27892">
                  <c:v>5.2283333000000001</c:v>
                </c:pt>
                <c:pt idx="27893">
                  <c:v>5.2058333000000001</c:v>
                </c:pt>
                <c:pt idx="27894">
                  <c:v>4.5266666999999998</c:v>
                </c:pt>
                <c:pt idx="27895">
                  <c:v>4.5516667000000011</c:v>
                </c:pt>
                <c:pt idx="27896">
                  <c:v>4.2808333000000003</c:v>
                </c:pt>
                <c:pt idx="27897">
                  <c:v>4.6983332999999989</c:v>
                </c:pt>
                <c:pt idx="27898">
                  <c:v>4.0249999999999995</c:v>
                </c:pt>
                <c:pt idx="27899">
                  <c:v>3.1741666999999998</c:v>
                </c:pt>
                <c:pt idx="27900">
                  <c:v>2.7208333000000002</c:v>
                </c:pt>
                <c:pt idx="27901">
                  <c:v>1.915</c:v>
                </c:pt>
                <c:pt idx="27902">
                  <c:v>1.4683332999999998</c:v>
                </c:pt>
                <c:pt idx="27903">
                  <c:v>0.66583333000000011</c:v>
                </c:pt>
                <c:pt idx="27904">
                  <c:v>1.645</c:v>
                </c:pt>
                <c:pt idx="27905">
                  <c:v>3.4916666999999997</c:v>
                </c:pt>
                <c:pt idx="27906">
                  <c:v>3.8499999999999996</c:v>
                </c:pt>
                <c:pt idx="27907">
                  <c:v>4.3141666999999995</c:v>
                </c:pt>
                <c:pt idx="27908">
                  <c:v>4.9616667000000012</c:v>
                </c:pt>
                <c:pt idx="27909">
                  <c:v>6.0616667000000009</c:v>
                </c:pt>
                <c:pt idx="27910">
                  <c:v>7.0016667000000012</c:v>
                </c:pt>
                <c:pt idx="27911">
                  <c:v>7.6641666999999991</c:v>
                </c:pt>
                <c:pt idx="27912">
                  <c:v>8.2758333000000004</c:v>
                </c:pt>
                <c:pt idx="27913">
                  <c:v>14.53</c:v>
                </c:pt>
                <c:pt idx="27914">
                  <c:v>17.551666999999995</c:v>
                </c:pt>
                <c:pt idx="27915">
                  <c:v>15.04</c:v>
                </c:pt>
                <c:pt idx="27916">
                  <c:v>13.383333</c:v>
                </c:pt>
                <c:pt idx="27917">
                  <c:v>8.6691667000000034</c:v>
                </c:pt>
                <c:pt idx="27918">
                  <c:v>8.1775000000000002</c:v>
                </c:pt>
                <c:pt idx="27919">
                  <c:v>11.060833000000002</c:v>
                </c:pt>
                <c:pt idx="27920">
                  <c:v>8.5875000000000004</c:v>
                </c:pt>
                <c:pt idx="27921">
                  <c:v>2.9416666999999994</c:v>
                </c:pt>
                <c:pt idx="27922">
                  <c:v>2.1216667</c:v>
                </c:pt>
                <c:pt idx="27923">
                  <c:v>1.7766666999999998</c:v>
                </c:pt>
                <c:pt idx="27924">
                  <c:v>2.2266667</c:v>
                </c:pt>
                <c:pt idx="27925">
                  <c:v>3.0749999999999997</c:v>
                </c:pt>
                <c:pt idx="27926">
                  <c:v>4.5574999999999992</c:v>
                </c:pt>
                <c:pt idx="27927">
                  <c:v>3.4916666999999997</c:v>
                </c:pt>
                <c:pt idx="27928">
                  <c:v>5.7350000000000003</c:v>
                </c:pt>
                <c:pt idx="27929">
                  <c:v>4.2283333000000001</c:v>
                </c:pt>
                <c:pt idx="27930">
                  <c:v>6.1633332999999988</c:v>
                </c:pt>
                <c:pt idx="27931">
                  <c:v>7.6016667000000009</c:v>
                </c:pt>
                <c:pt idx="27932">
                  <c:v>7.8541666999999995</c:v>
                </c:pt>
                <c:pt idx="27933">
                  <c:v>8.8466667000000001</c:v>
                </c:pt>
                <c:pt idx="27934">
                  <c:v>11.530833000000001</c:v>
                </c:pt>
                <c:pt idx="27935">
                  <c:v>14.095000000000002</c:v>
                </c:pt>
                <c:pt idx="27936">
                  <c:v>10.727500000000001</c:v>
                </c:pt>
                <c:pt idx="27937">
                  <c:v>9.8441666999999988</c:v>
                </c:pt>
                <c:pt idx="27938">
                  <c:v>9.5625000000000018</c:v>
                </c:pt>
                <c:pt idx="27939">
                  <c:v>8.4716667000000001</c:v>
                </c:pt>
                <c:pt idx="27940">
                  <c:v>7.004999999999999</c:v>
                </c:pt>
                <c:pt idx="27941">
                  <c:v>6.0374999999999996</c:v>
                </c:pt>
                <c:pt idx="27942">
                  <c:v>6.318333299999999</c:v>
                </c:pt>
                <c:pt idx="27943">
                  <c:v>9.8483332999999984</c:v>
                </c:pt>
                <c:pt idx="27944">
                  <c:v>8.5575000000000028</c:v>
                </c:pt>
                <c:pt idx="27945">
                  <c:v>3.1883333000000005</c:v>
                </c:pt>
                <c:pt idx="27946">
                  <c:v>4.1066666999999999</c:v>
                </c:pt>
                <c:pt idx="27947">
                  <c:v>2.4824999999999995</c:v>
                </c:pt>
                <c:pt idx="27948">
                  <c:v>1.7674999999999998</c:v>
                </c:pt>
                <c:pt idx="27949">
                  <c:v>0.82083333000000003</c:v>
                </c:pt>
                <c:pt idx="27950">
                  <c:v>0.60250000000000004</c:v>
                </c:pt>
                <c:pt idx="27951">
                  <c:v>0.43250000000000005</c:v>
                </c:pt>
                <c:pt idx="27952">
                  <c:v>0.79749999999999999</c:v>
                </c:pt>
                <c:pt idx="27953">
                  <c:v>2.1408333000000002</c:v>
                </c:pt>
                <c:pt idx="27954">
                  <c:v>2.6416667</c:v>
                </c:pt>
                <c:pt idx="27955">
                  <c:v>4.9224999999999994</c:v>
                </c:pt>
                <c:pt idx="27956">
                  <c:v>6.7750000000000004</c:v>
                </c:pt>
                <c:pt idx="27957">
                  <c:v>6.754999999999999</c:v>
                </c:pt>
                <c:pt idx="27958">
                  <c:v>6.7441667000000001</c:v>
                </c:pt>
                <c:pt idx="27959">
                  <c:v>5.153333299999999</c:v>
                </c:pt>
                <c:pt idx="27960">
                  <c:v>7.0374999999999996</c:v>
                </c:pt>
                <c:pt idx="27961">
                  <c:v>5.7241666999999987</c:v>
                </c:pt>
                <c:pt idx="27962">
                  <c:v>5.0866667000000012</c:v>
                </c:pt>
                <c:pt idx="27963">
                  <c:v>4.0824999999999996</c:v>
                </c:pt>
                <c:pt idx="27964">
                  <c:v>4.6491667000000003</c:v>
                </c:pt>
                <c:pt idx="27965">
                  <c:v>4.3291667</c:v>
                </c:pt>
                <c:pt idx="27966">
                  <c:v>1.1808333</c:v>
                </c:pt>
                <c:pt idx="27967">
                  <c:v>1.2149999999999999</c:v>
                </c:pt>
                <c:pt idx="27968">
                  <c:v>2.1783333000000002</c:v>
                </c:pt>
                <c:pt idx="27969">
                  <c:v>3.1558332999999998</c:v>
                </c:pt>
                <c:pt idx="27970">
                  <c:v>3.9433333000000004</c:v>
                </c:pt>
                <c:pt idx="27971">
                  <c:v>2.1766666999999997</c:v>
                </c:pt>
                <c:pt idx="27972">
                  <c:v>0.52666667</c:v>
                </c:pt>
                <c:pt idx="27973">
                  <c:v>1.4216666999999996</c:v>
                </c:pt>
                <c:pt idx="27974">
                  <c:v>3.4866666999999993</c:v>
                </c:pt>
                <c:pt idx="27975">
                  <c:v>4.3149999999999995</c:v>
                </c:pt>
                <c:pt idx="27976">
                  <c:v>1.4274999999999998</c:v>
                </c:pt>
                <c:pt idx="27977">
                  <c:v>1.5516666999999997</c:v>
                </c:pt>
                <c:pt idx="27978">
                  <c:v>4.2691667000000004</c:v>
                </c:pt>
                <c:pt idx="27979">
                  <c:v>9.4741667000000014</c:v>
                </c:pt>
                <c:pt idx="27980">
                  <c:v>10.772500000000003</c:v>
                </c:pt>
                <c:pt idx="27981">
                  <c:v>8.5166667</c:v>
                </c:pt>
                <c:pt idx="27982">
                  <c:v>6.3616666999999998</c:v>
                </c:pt>
                <c:pt idx="27983">
                  <c:v>5.3649999999999993</c:v>
                </c:pt>
                <c:pt idx="27984">
                  <c:v>3.75</c:v>
                </c:pt>
                <c:pt idx="27985">
                  <c:v>3.9775</c:v>
                </c:pt>
                <c:pt idx="27986">
                  <c:v>3.1375000000000002</c:v>
                </c:pt>
                <c:pt idx="27987">
                  <c:v>4.8624999999999989</c:v>
                </c:pt>
                <c:pt idx="27988">
                  <c:v>2.68</c:v>
                </c:pt>
                <c:pt idx="27989">
                  <c:v>4.0216666999999999</c:v>
                </c:pt>
                <c:pt idx="27990">
                  <c:v>3.7250000000000001</c:v>
                </c:pt>
                <c:pt idx="27991">
                  <c:v>2.0866666999999994</c:v>
                </c:pt>
                <c:pt idx="27992">
                  <c:v>1.8591666999999998</c:v>
                </c:pt>
                <c:pt idx="27993">
                  <c:v>0.97416667000000001</c:v>
                </c:pt>
                <c:pt idx="27994">
                  <c:v>0.71333332999999988</c:v>
                </c:pt>
                <c:pt idx="27995">
                  <c:v>0.54833332999999973</c:v>
                </c:pt>
                <c:pt idx="27996">
                  <c:v>0.27750000000000002</c:v>
                </c:pt>
                <c:pt idx="27997">
                  <c:v>0.15000000000000002</c:v>
                </c:pt>
                <c:pt idx="27998">
                  <c:v>7.4166667000000033E-2</c:v>
                </c:pt>
                <c:pt idx="27999">
                  <c:v>0.14416667</c:v>
                </c:pt>
                <c:pt idx="28000">
                  <c:v>0.20166666999999996</c:v>
                </c:pt>
                <c:pt idx="28001">
                  <c:v>1.0733332999999998</c:v>
                </c:pt>
                <c:pt idx="28002">
                  <c:v>6.4566667000000013</c:v>
                </c:pt>
                <c:pt idx="28003">
                  <c:v>8.181666700000001</c:v>
                </c:pt>
                <c:pt idx="28004">
                  <c:v>6.2750000000000004</c:v>
                </c:pt>
                <c:pt idx="28005">
                  <c:v>7.1008332999999988</c:v>
                </c:pt>
                <c:pt idx="28006">
                  <c:v>7.72</c:v>
                </c:pt>
                <c:pt idx="28007">
                  <c:v>6.0208332999999987</c:v>
                </c:pt>
                <c:pt idx="28008">
                  <c:v>6.3791666999999999</c:v>
                </c:pt>
                <c:pt idx="28009">
                  <c:v>4.1583332999999989</c:v>
                </c:pt>
                <c:pt idx="28010">
                  <c:v>2.8424999999999994</c:v>
                </c:pt>
                <c:pt idx="28011">
                  <c:v>5.0333332999999998</c:v>
                </c:pt>
                <c:pt idx="28012">
                  <c:v>4.9941667000000001</c:v>
                </c:pt>
                <c:pt idx="28013">
                  <c:v>3.6383333000000002</c:v>
                </c:pt>
                <c:pt idx="28014">
                  <c:v>3.376666699999999</c:v>
                </c:pt>
                <c:pt idx="28015">
                  <c:v>2.6341667000000002</c:v>
                </c:pt>
                <c:pt idx="28016">
                  <c:v>4.0141666999999988</c:v>
                </c:pt>
                <c:pt idx="28017">
                  <c:v>1.0274999999999999</c:v>
                </c:pt>
                <c:pt idx="28018">
                  <c:v>0.64583332999999998</c:v>
                </c:pt>
                <c:pt idx="28019">
                  <c:v>0.52416666999999972</c:v>
                </c:pt>
                <c:pt idx="28020">
                  <c:v>0.31250000000000006</c:v>
                </c:pt>
                <c:pt idx="28021">
                  <c:v>0.51749999999999996</c:v>
                </c:pt>
                <c:pt idx="28022">
                  <c:v>1.7308332999999998</c:v>
                </c:pt>
                <c:pt idx="28023">
                  <c:v>1.8858332999999998</c:v>
                </c:pt>
                <c:pt idx="28024">
                  <c:v>3.2108333</c:v>
                </c:pt>
                <c:pt idx="28025">
                  <c:v>4.2033332999999997</c:v>
                </c:pt>
                <c:pt idx="28026">
                  <c:v>6.2983333000000004</c:v>
                </c:pt>
                <c:pt idx="28027">
                  <c:v>6.8166666999999999</c:v>
                </c:pt>
                <c:pt idx="28028">
                  <c:v>7.1824999999999992</c:v>
                </c:pt>
                <c:pt idx="28029">
                  <c:v>7.0791667000000009</c:v>
                </c:pt>
                <c:pt idx="28030">
                  <c:v>7.7050000000000001</c:v>
                </c:pt>
                <c:pt idx="28031">
                  <c:v>7.7824999999999998</c:v>
                </c:pt>
                <c:pt idx="28032">
                  <c:v>7.4608333</c:v>
                </c:pt>
                <c:pt idx="28033">
                  <c:v>7.8733332999999996</c:v>
                </c:pt>
                <c:pt idx="28034">
                  <c:v>5.4616667000000012</c:v>
                </c:pt>
                <c:pt idx="28035">
                  <c:v>3.1941666999999998</c:v>
                </c:pt>
                <c:pt idx="28036">
                  <c:v>2.0116666999999997</c:v>
                </c:pt>
                <c:pt idx="28037">
                  <c:v>1.9583333000000001</c:v>
                </c:pt>
                <c:pt idx="28038">
                  <c:v>3.8924999999999996</c:v>
                </c:pt>
                <c:pt idx="28039">
                  <c:v>4.5066667000000011</c:v>
                </c:pt>
                <c:pt idx="28040">
                  <c:v>3.61</c:v>
                </c:pt>
                <c:pt idx="28041">
                  <c:v>5.5158332999999988</c:v>
                </c:pt>
                <c:pt idx="28042">
                  <c:v>5.9700000000000006</c:v>
                </c:pt>
                <c:pt idx="28043">
                  <c:v>7.9691666999999997</c:v>
                </c:pt>
                <c:pt idx="28044">
                  <c:v>4.9983332999999996</c:v>
                </c:pt>
                <c:pt idx="28045">
                  <c:v>0.14750000000000002</c:v>
                </c:pt>
                <c:pt idx="28046">
                  <c:v>0.28750000000000003</c:v>
                </c:pt>
                <c:pt idx="28047">
                  <c:v>0.92416666999999986</c:v>
                </c:pt>
                <c:pt idx="28048">
                  <c:v>0.93416666999999987</c:v>
                </c:pt>
                <c:pt idx="28049">
                  <c:v>3.0791667</c:v>
                </c:pt>
                <c:pt idx="28050">
                  <c:v>5.5774999999999997</c:v>
                </c:pt>
                <c:pt idx="28051">
                  <c:v>5.1674999999999986</c:v>
                </c:pt>
                <c:pt idx="28052">
                  <c:v>5.7</c:v>
                </c:pt>
                <c:pt idx="28053">
                  <c:v>6.096666700000001</c:v>
                </c:pt>
                <c:pt idx="28054">
                  <c:v>7.1124999999999989</c:v>
                </c:pt>
                <c:pt idx="28055">
                  <c:v>6.9833333000000009</c:v>
                </c:pt>
                <c:pt idx="28056">
                  <c:v>6.4433332999999999</c:v>
                </c:pt>
                <c:pt idx="28057">
                  <c:v>6.2824999999999998</c:v>
                </c:pt>
                <c:pt idx="28058">
                  <c:v>3.6491666999999999</c:v>
                </c:pt>
                <c:pt idx="28059">
                  <c:v>2.2116666999999994</c:v>
                </c:pt>
                <c:pt idx="28060">
                  <c:v>1.6133332999999999</c:v>
                </c:pt>
                <c:pt idx="28061">
                  <c:v>1.6074999999999997</c:v>
                </c:pt>
                <c:pt idx="28062">
                  <c:v>0.74500000000000011</c:v>
                </c:pt>
                <c:pt idx="28063">
                  <c:v>0.44833332999999997</c:v>
                </c:pt>
                <c:pt idx="28064">
                  <c:v>0.88916666999999994</c:v>
                </c:pt>
                <c:pt idx="28065">
                  <c:v>1.5149999999999997</c:v>
                </c:pt>
                <c:pt idx="28066">
                  <c:v>2.0316666999999997</c:v>
                </c:pt>
                <c:pt idx="28067">
                  <c:v>1.9500000000000002</c:v>
                </c:pt>
                <c:pt idx="28068">
                  <c:v>2.2766666999999994</c:v>
                </c:pt>
                <c:pt idx="28069">
                  <c:v>1.4491666999999995</c:v>
                </c:pt>
                <c:pt idx="28070">
                  <c:v>1.2516666999999995</c:v>
                </c:pt>
                <c:pt idx="28071">
                  <c:v>1.2316666999999994</c:v>
                </c:pt>
                <c:pt idx="28072">
                  <c:v>0.49500000000000005</c:v>
                </c:pt>
                <c:pt idx="28073">
                  <c:v>0.95000000000000007</c:v>
                </c:pt>
                <c:pt idx="28074">
                  <c:v>1.0516666999999997</c:v>
                </c:pt>
                <c:pt idx="28075">
                  <c:v>2.5883333000000004</c:v>
                </c:pt>
                <c:pt idx="28076">
                  <c:v>4.8258332999999993</c:v>
                </c:pt>
                <c:pt idx="28077">
                  <c:v>4.5558332999999989</c:v>
                </c:pt>
                <c:pt idx="28078">
                  <c:v>4.08</c:v>
                </c:pt>
                <c:pt idx="28079">
                  <c:v>2.7483333000000005</c:v>
                </c:pt>
                <c:pt idx="28080">
                  <c:v>2.1491666999999999</c:v>
                </c:pt>
                <c:pt idx="28081">
                  <c:v>1.1599999999999997</c:v>
                </c:pt>
                <c:pt idx="28082">
                  <c:v>5.0624999999999991</c:v>
                </c:pt>
                <c:pt idx="28083">
                  <c:v>5.2174999999999994</c:v>
                </c:pt>
                <c:pt idx="28084">
                  <c:v>4.0174999999999992</c:v>
                </c:pt>
                <c:pt idx="28085">
                  <c:v>1.2216666999999997</c:v>
                </c:pt>
                <c:pt idx="28086">
                  <c:v>0.53416666999999973</c:v>
                </c:pt>
                <c:pt idx="28087">
                  <c:v>0.30416667000000008</c:v>
                </c:pt>
                <c:pt idx="28088">
                  <c:v>0.66333333000000005</c:v>
                </c:pt>
                <c:pt idx="28089">
                  <c:v>1.0241666999999999</c:v>
                </c:pt>
                <c:pt idx="28090">
                  <c:v>0.52749999999999997</c:v>
                </c:pt>
                <c:pt idx="28091">
                  <c:v>0.2591666700000001</c:v>
                </c:pt>
                <c:pt idx="28092">
                  <c:v>0.17416667</c:v>
                </c:pt>
                <c:pt idx="28093">
                  <c:v>0.60416667000000002</c:v>
                </c:pt>
                <c:pt idx="28094">
                  <c:v>1.7616666999999995</c:v>
                </c:pt>
                <c:pt idx="28095">
                  <c:v>5.0558332999999989</c:v>
                </c:pt>
                <c:pt idx="28096">
                  <c:v>4.6208332999999993</c:v>
                </c:pt>
                <c:pt idx="28097">
                  <c:v>4.3424999999999994</c:v>
                </c:pt>
                <c:pt idx="28098">
                  <c:v>4.9308332999999998</c:v>
                </c:pt>
                <c:pt idx="28099">
                  <c:v>5.6416667000000009</c:v>
                </c:pt>
                <c:pt idx="28100">
                  <c:v>5.4316667000000018</c:v>
                </c:pt>
                <c:pt idx="28101">
                  <c:v>4.3524999999999991</c:v>
                </c:pt>
                <c:pt idx="28102">
                  <c:v>3.7716666999999995</c:v>
                </c:pt>
                <c:pt idx="28103">
                  <c:v>4.7333333000000009</c:v>
                </c:pt>
                <c:pt idx="28104">
                  <c:v>5.714999999999999</c:v>
                </c:pt>
                <c:pt idx="28105">
                  <c:v>5.8308333000000001</c:v>
                </c:pt>
                <c:pt idx="28106">
                  <c:v>4.7133333000000004</c:v>
                </c:pt>
                <c:pt idx="28107">
                  <c:v>3.5383333000000001</c:v>
                </c:pt>
                <c:pt idx="28108">
                  <c:v>2.6591667000000001</c:v>
                </c:pt>
                <c:pt idx="28109">
                  <c:v>2.6641667000000004</c:v>
                </c:pt>
                <c:pt idx="28110">
                  <c:v>2.4241666999999998</c:v>
                </c:pt>
                <c:pt idx="28111">
                  <c:v>0.43250000000000005</c:v>
                </c:pt>
                <c:pt idx="28112">
                  <c:v>0.22333333000000002</c:v>
                </c:pt>
                <c:pt idx="28113">
                  <c:v>0.50166666999999987</c:v>
                </c:pt>
                <c:pt idx="28114">
                  <c:v>1.3083332999999997</c:v>
                </c:pt>
                <c:pt idx="28115">
                  <c:v>1.6341667</c:v>
                </c:pt>
                <c:pt idx="28116">
                  <c:v>0.99833332999999991</c:v>
                </c:pt>
                <c:pt idx="28117">
                  <c:v>1.5774999999999997</c:v>
                </c:pt>
                <c:pt idx="28118">
                  <c:v>0.8125</c:v>
                </c:pt>
                <c:pt idx="28119">
                  <c:v>0.35166667000000007</c:v>
                </c:pt>
                <c:pt idx="28120">
                  <c:v>0.37083333000000002</c:v>
                </c:pt>
                <c:pt idx="28121">
                  <c:v>1.1891666999999997</c:v>
                </c:pt>
                <c:pt idx="28122">
                  <c:v>1.1616666999999998</c:v>
                </c:pt>
                <c:pt idx="28123">
                  <c:v>2.3958332999999996</c:v>
                </c:pt>
                <c:pt idx="28124">
                  <c:v>1.1399999999999997</c:v>
                </c:pt>
                <c:pt idx="28127">
                  <c:v>-0.29250000000000004</c:v>
                </c:pt>
                <c:pt idx="28128">
                  <c:v>1.4966666999999998</c:v>
                </c:pt>
                <c:pt idx="28129">
                  <c:v>1.6616666999999998</c:v>
                </c:pt>
                <c:pt idx="28130">
                  <c:v>1.1183333</c:v>
                </c:pt>
                <c:pt idx="28131">
                  <c:v>0.49083333000000001</c:v>
                </c:pt>
                <c:pt idx="28132">
                  <c:v>0.75500000000000012</c:v>
                </c:pt>
                <c:pt idx="28133">
                  <c:v>1.3341666999999997</c:v>
                </c:pt>
                <c:pt idx="28134">
                  <c:v>0.85833333000000001</c:v>
                </c:pt>
                <c:pt idx="28135">
                  <c:v>1.1399999999999997</c:v>
                </c:pt>
                <c:pt idx="28136">
                  <c:v>1.6958332999999999</c:v>
                </c:pt>
                <c:pt idx="28137">
                  <c:v>1.4949999999999999</c:v>
                </c:pt>
                <c:pt idx="28138">
                  <c:v>0.58583332999999993</c:v>
                </c:pt>
                <c:pt idx="28139">
                  <c:v>0.50166666999999987</c:v>
                </c:pt>
                <c:pt idx="28140">
                  <c:v>0.2566666700000001</c:v>
                </c:pt>
                <c:pt idx="28141">
                  <c:v>0.44500000000000001</c:v>
                </c:pt>
                <c:pt idx="28142">
                  <c:v>1.1100000000000001</c:v>
                </c:pt>
                <c:pt idx="28143">
                  <c:v>0.56999999999999995</c:v>
                </c:pt>
                <c:pt idx="28144">
                  <c:v>0.82916666999999988</c:v>
                </c:pt>
                <c:pt idx="28145">
                  <c:v>2.7466667</c:v>
                </c:pt>
                <c:pt idx="28146">
                  <c:v>6.8424999999999994</c:v>
                </c:pt>
                <c:pt idx="28147">
                  <c:v>13.367500000000001</c:v>
                </c:pt>
                <c:pt idx="28148">
                  <c:v>19.285832999999997</c:v>
                </c:pt>
                <c:pt idx="28149">
                  <c:v>12.428332999999999</c:v>
                </c:pt>
                <c:pt idx="28150">
                  <c:v>7.5358333000000002</c:v>
                </c:pt>
                <c:pt idx="28151">
                  <c:v>4.3074999999999992</c:v>
                </c:pt>
                <c:pt idx="28152">
                  <c:v>3.9624999999999995</c:v>
                </c:pt>
                <c:pt idx="28153">
                  <c:v>3.5566666999999996</c:v>
                </c:pt>
                <c:pt idx="28154">
                  <c:v>2.5366666999999996</c:v>
                </c:pt>
                <c:pt idx="28155">
                  <c:v>2.3633333000000003</c:v>
                </c:pt>
                <c:pt idx="28156">
                  <c:v>1.6183333</c:v>
                </c:pt>
                <c:pt idx="28157">
                  <c:v>1.7474999999999998</c:v>
                </c:pt>
                <c:pt idx="28158">
                  <c:v>1.5433332999999998</c:v>
                </c:pt>
                <c:pt idx="28159">
                  <c:v>1.7974999999999999</c:v>
                </c:pt>
                <c:pt idx="28160">
                  <c:v>0.98749999999999993</c:v>
                </c:pt>
                <c:pt idx="28161">
                  <c:v>0.97083333000000005</c:v>
                </c:pt>
                <c:pt idx="28162">
                  <c:v>0.81083333000000002</c:v>
                </c:pt>
                <c:pt idx="28163">
                  <c:v>0.89</c:v>
                </c:pt>
                <c:pt idx="28164">
                  <c:v>0.50666666999999987</c:v>
                </c:pt>
                <c:pt idx="28165">
                  <c:v>0.58749999999999991</c:v>
                </c:pt>
                <c:pt idx="28166">
                  <c:v>0.50749999999999984</c:v>
                </c:pt>
                <c:pt idx="28167">
                  <c:v>0.57083333000000003</c:v>
                </c:pt>
                <c:pt idx="28168">
                  <c:v>0.38500000000000006</c:v>
                </c:pt>
                <c:pt idx="28169">
                  <c:v>1.8166666999999999</c:v>
                </c:pt>
                <c:pt idx="28170">
                  <c:v>3.105</c:v>
                </c:pt>
                <c:pt idx="28171">
                  <c:v>3.3675000000000002</c:v>
                </c:pt>
                <c:pt idx="28172">
                  <c:v>3.4699999999999998</c:v>
                </c:pt>
                <c:pt idx="28173">
                  <c:v>3.9491667000000001</c:v>
                </c:pt>
                <c:pt idx="28174">
                  <c:v>4.5008333</c:v>
                </c:pt>
                <c:pt idx="28175">
                  <c:v>4.6766667000000011</c:v>
                </c:pt>
                <c:pt idx="28176">
                  <c:v>5.0433332999999996</c:v>
                </c:pt>
                <c:pt idx="28177">
                  <c:v>5.4300000000000006</c:v>
                </c:pt>
                <c:pt idx="28178">
                  <c:v>4.9124999999999996</c:v>
                </c:pt>
                <c:pt idx="28179">
                  <c:v>4.1508332999999995</c:v>
                </c:pt>
                <c:pt idx="28180">
                  <c:v>3.1558332999999998</c:v>
                </c:pt>
                <c:pt idx="28181">
                  <c:v>2.4524999999999997</c:v>
                </c:pt>
                <c:pt idx="28182">
                  <c:v>1.7641666999999999</c:v>
                </c:pt>
                <c:pt idx="28183">
                  <c:v>1.8866666999999997</c:v>
                </c:pt>
                <c:pt idx="28184">
                  <c:v>1.4158332999999996</c:v>
                </c:pt>
                <c:pt idx="28185">
                  <c:v>1.8916666999999998</c:v>
                </c:pt>
                <c:pt idx="28186">
                  <c:v>1.78</c:v>
                </c:pt>
                <c:pt idx="28187">
                  <c:v>2.1974999999999998</c:v>
                </c:pt>
                <c:pt idx="28188">
                  <c:v>2.0941667000000002</c:v>
                </c:pt>
                <c:pt idx="28189">
                  <c:v>1.32</c:v>
                </c:pt>
                <c:pt idx="28190">
                  <c:v>0.54249999999999998</c:v>
                </c:pt>
                <c:pt idx="28191">
                  <c:v>0.49833333000000002</c:v>
                </c:pt>
                <c:pt idx="28192">
                  <c:v>1.825</c:v>
                </c:pt>
                <c:pt idx="28193">
                  <c:v>2.2658333000000002</c:v>
                </c:pt>
                <c:pt idx="28194">
                  <c:v>3.9591666999999995</c:v>
                </c:pt>
                <c:pt idx="28195">
                  <c:v>3.48</c:v>
                </c:pt>
                <c:pt idx="28196">
                  <c:v>5.1599999999999993</c:v>
                </c:pt>
                <c:pt idx="28197">
                  <c:v>5.7866667000000005</c:v>
                </c:pt>
                <c:pt idx="28198">
                  <c:v>6.0541666999999988</c:v>
                </c:pt>
                <c:pt idx="28199">
                  <c:v>5.7583333000000003</c:v>
                </c:pt>
                <c:pt idx="28200">
                  <c:v>5.7991666999999998</c:v>
                </c:pt>
                <c:pt idx="28201">
                  <c:v>4.6483333</c:v>
                </c:pt>
                <c:pt idx="28202">
                  <c:v>3.7841667000000005</c:v>
                </c:pt>
                <c:pt idx="28203">
                  <c:v>1.8491666999999998</c:v>
                </c:pt>
                <c:pt idx="28204">
                  <c:v>1.3625</c:v>
                </c:pt>
                <c:pt idx="28205">
                  <c:v>1.0858332999999998</c:v>
                </c:pt>
                <c:pt idx="28206">
                  <c:v>1.42</c:v>
                </c:pt>
                <c:pt idx="28207">
                  <c:v>1.5483332999999997</c:v>
                </c:pt>
                <c:pt idx="28208">
                  <c:v>1.0816666999999998</c:v>
                </c:pt>
                <c:pt idx="28209">
                  <c:v>1.3233332999999998</c:v>
                </c:pt>
                <c:pt idx="28210">
                  <c:v>1.8691666999999998</c:v>
                </c:pt>
                <c:pt idx="28211">
                  <c:v>3.14</c:v>
                </c:pt>
                <c:pt idx="28212">
                  <c:v>3.4241666999999998</c:v>
                </c:pt>
                <c:pt idx="28213">
                  <c:v>3.5241666999999999</c:v>
                </c:pt>
                <c:pt idx="28214">
                  <c:v>3.3816666999999994</c:v>
                </c:pt>
                <c:pt idx="28215">
                  <c:v>2.5</c:v>
                </c:pt>
                <c:pt idx="28216">
                  <c:v>2.0383333000000001</c:v>
                </c:pt>
                <c:pt idx="28217">
                  <c:v>2.8033333000000002</c:v>
                </c:pt>
                <c:pt idx="28218">
                  <c:v>4.5408333000000001</c:v>
                </c:pt>
                <c:pt idx="28219">
                  <c:v>4.74</c:v>
                </c:pt>
                <c:pt idx="28220">
                  <c:v>5.2124999999999995</c:v>
                </c:pt>
                <c:pt idx="28221">
                  <c:v>5.652499999999999</c:v>
                </c:pt>
                <c:pt idx="28222">
                  <c:v>5.6383333000000002</c:v>
                </c:pt>
                <c:pt idx="28223">
                  <c:v>4.4666667000000011</c:v>
                </c:pt>
                <c:pt idx="28224">
                  <c:v>3.0491666999999998</c:v>
                </c:pt>
                <c:pt idx="28225">
                  <c:v>1.4541666999999998</c:v>
                </c:pt>
                <c:pt idx="28226">
                  <c:v>1.7224999999999997</c:v>
                </c:pt>
                <c:pt idx="28227">
                  <c:v>1.4749999999999999</c:v>
                </c:pt>
                <c:pt idx="28228">
                  <c:v>0.91</c:v>
                </c:pt>
                <c:pt idx="28229">
                  <c:v>1.0541666999999997</c:v>
                </c:pt>
                <c:pt idx="28230">
                  <c:v>1.3058332999999998</c:v>
                </c:pt>
                <c:pt idx="28231">
                  <c:v>1.1100000000000001</c:v>
                </c:pt>
                <c:pt idx="28232">
                  <c:v>1.4983332999999999</c:v>
                </c:pt>
                <c:pt idx="28233">
                  <c:v>1.4174999999999998</c:v>
                </c:pt>
                <c:pt idx="28234">
                  <c:v>1.5266666999999998</c:v>
                </c:pt>
                <c:pt idx="28235">
                  <c:v>1.5383332999999997</c:v>
                </c:pt>
                <c:pt idx="28236">
                  <c:v>1.58</c:v>
                </c:pt>
                <c:pt idx="28237">
                  <c:v>1.9916666999999997</c:v>
                </c:pt>
                <c:pt idx="28238">
                  <c:v>1.0008332999999998</c:v>
                </c:pt>
                <c:pt idx="28239">
                  <c:v>0.45916667000000005</c:v>
                </c:pt>
                <c:pt idx="28240">
                  <c:v>0.57750000000000001</c:v>
                </c:pt>
                <c:pt idx="28241">
                  <c:v>1.0783332999999997</c:v>
                </c:pt>
                <c:pt idx="28242">
                  <c:v>2.64</c:v>
                </c:pt>
                <c:pt idx="28243">
                  <c:v>2.7591667000000002</c:v>
                </c:pt>
                <c:pt idx="28244">
                  <c:v>2.8241667000000001</c:v>
                </c:pt>
                <c:pt idx="28245">
                  <c:v>3.6233333000000005</c:v>
                </c:pt>
                <c:pt idx="28246">
                  <c:v>4.0750000000000002</c:v>
                </c:pt>
                <c:pt idx="28247">
                  <c:v>4.3458332999999989</c:v>
                </c:pt>
                <c:pt idx="28248">
                  <c:v>3.9858332999999999</c:v>
                </c:pt>
                <c:pt idx="28249">
                  <c:v>4.41</c:v>
                </c:pt>
                <c:pt idx="28250">
                  <c:v>3.2966666999999994</c:v>
                </c:pt>
                <c:pt idx="28251">
                  <c:v>3.1625000000000001</c:v>
                </c:pt>
                <c:pt idx="28252">
                  <c:v>4.09</c:v>
                </c:pt>
                <c:pt idx="28253">
                  <c:v>5.1583332999999989</c:v>
                </c:pt>
                <c:pt idx="28254">
                  <c:v>3.1008333000000001</c:v>
                </c:pt>
                <c:pt idx="28255">
                  <c:v>2.5724999999999993</c:v>
                </c:pt>
                <c:pt idx="28256">
                  <c:v>2.3008332999999999</c:v>
                </c:pt>
                <c:pt idx="28257">
                  <c:v>1.9350000000000001</c:v>
                </c:pt>
                <c:pt idx="28258">
                  <c:v>1.5491666999999998</c:v>
                </c:pt>
                <c:pt idx="28259">
                  <c:v>1.4791666999999995</c:v>
                </c:pt>
                <c:pt idx="28260">
                  <c:v>1.0291666999999998</c:v>
                </c:pt>
                <c:pt idx="28261">
                  <c:v>0.83583333000000004</c:v>
                </c:pt>
                <c:pt idx="28262">
                  <c:v>1.1074999999999997</c:v>
                </c:pt>
                <c:pt idx="28263">
                  <c:v>1.4133332999999995</c:v>
                </c:pt>
                <c:pt idx="28264">
                  <c:v>1.2974999999999999</c:v>
                </c:pt>
                <c:pt idx="28265">
                  <c:v>0.67416666999999997</c:v>
                </c:pt>
                <c:pt idx="28266">
                  <c:v>1.8516666999999998</c:v>
                </c:pt>
                <c:pt idx="28267">
                  <c:v>3.2766666999999994</c:v>
                </c:pt>
                <c:pt idx="28268">
                  <c:v>3.65</c:v>
                </c:pt>
                <c:pt idx="28269">
                  <c:v>3.7066667</c:v>
                </c:pt>
                <c:pt idx="28270">
                  <c:v>5.2658332999999988</c:v>
                </c:pt>
                <c:pt idx="28271">
                  <c:v>3.7641667000000005</c:v>
                </c:pt>
                <c:pt idx="28272">
                  <c:v>2.3116666999999995</c:v>
                </c:pt>
                <c:pt idx="28273">
                  <c:v>3.2508333</c:v>
                </c:pt>
                <c:pt idx="28274">
                  <c:v>3.2091666999999999</c:v>
                </c:pt>
                <c:pt idx="28275">
                  <c:v>3.3324999999999996</c:v>
                </c:pt>
                <c:pt idx="28276">
                  <c:v>1.8391666999999998</c:v>
                </c:pt>
                <c:pt idx="28277">
                  <c:v>1.9608333</c:v>
                </c:pt>
                <c:pt idx="28278">
                  <c:v>2.3508332999999997</c:v>
                </c:pt>
                <c:pt idx="28279">
                  <c:v>4.0341667000000001</c:v>
                </c:pt>
                <c:pt idx="28280">
                  <c:v>3.8358332999999996</c:v>
                </c:pt>
                <c:pt idx="28281">
                  <c:v>2.5483333000000004</c:v>
                </c:pt>
                <c:pt idx="28282">
                  <c:v>0.56000000000000005</c:v>
                </c:pt>
                <c:pt idx="28283">
                  <c:v>0.23416666999999997</c:v>
                </c:pt>
                <c:pt idx="28284">
                  <c:v>0.5</c:v>
                </c:pt>
                <c:pt idx="28285">
                  <c:v>0.63500000000000012</c:v>
                </c:pt>
                <c:pt idx="28286">
                  <c:v>0.56499999999999995</c:v>
                </c:pt>
                <c:pt idx="28287">
                  <c:v>0.42583333000000001</c:v>
                </c:pt>
                <c:pt idx="28288">
                  <c:v>0.68083333000000001</c:v>
                </c:pt>
                <c:pt idx="28289">
                  <c:v>2.2000000000000002</c:v>
                </c:pt>
                <c:pt idx="28290">
                  <c:v>5.7833332999999998</c:v>
                </c:pt>
                <c:pt idx="28291">
                  <c:v>6.4916667000000006</c:v>
                </c:pt>
                <c:pt idx="28292">
                  <c:v>4.9866667000000007</c:v>
                </c:pt>
                <c:pt idx="28293">
                  <c:v>5.9683333000000003</c:v>
                </c:pt>
                <c:pt idx="28294">
                  <c:v>6.1158332999999994</c:v>
                </c:pt>
                <c:pt idx="28295">
                  <c:v>6.0008333</c:v>
                </c:pt>
                <c:pt idx="28296">
                  <c:v>6.193333299999999</c:v>
                </c:pt>
                <c:pt idx="28297">
                  <c:v>6.4566667000000013</c:v>
                </c:pt>
                <c:pt idx="28298">
                  <c:v>7.6874999999999991</c:v>
                </c:pt>
                <c:pt idx="28299">
                  <c:v>7.3983333</c:v>
                </c:pt>
                <c:pt idx="28300">
                  <c:v>3.7483333000000005</c:v>
                </c:pt>
                <c:pt idx="28301">
                  <c:v>3.15</c:v>
                </c:pt>
                <c:pt idx="28302">
                  <c:v>3.4</c:v>
                </c:pt>
                <c:pt idx="28303">
                  <c:v>5.6483333</c:v>
                </c:pt>
                <c:pt idx="28304">
                  <c:v>2.6516666999999994</c:v>
                </c:pt>
                <c:pt idx="28305">
                  <c:v>3.2850000000000001</c:v>
                </c:pt>
                <c:pt idx="28306">
                  <c:v>1.4883332999999999</c:v>
                </c:pt>
                <c:pt idx="28307">
                  <c:v>1.9541667</c:v>
                </c:pt>
                <c:pt idx="28308">
                  <c:v>1.6266666999999997</c:v>
                </c:pt>
                <c:pt idx="28309">
                  <c:v>2.1766666999999997</c:v>
                </c:pt>
                <c:pt idx="28310">
                  <c:v>1.7466666999999998</c:v>
                </c:pt>
                <c:pt idx="28311">
                  <c:v>3.4658332999999999</c:v>
                </c:pt>
                <c:pt idx="28312">
                  <c:v>2.7124999999999995</c:v>
                </c:pt>
                <c:pt idx="28313">
                  <c:v>3.1908333</c:v>
                </c:pt>
                <c:pt idx="28314">
                  <c:v>4.9108333000000002</c:v>
                </c:pt>
                <c:pt idx="28315">
                  <c:v>5.4933332999999998</c:v>
                </c:pt>
                <c:pt idx="28316">
                  <c:v>5.2124999999999995</c:v>
                </c:pt>
                <c:pt idx="28317">
                  <c:v>5.2700000000000005</c:v>
                </c:pt>
                <c:pt idx="28318">
                  <c:v>5.7574999999999994</c:v>
                </c:pt>
                <c:pt idx="28319">
                  <c:v>6.1408332999999988</c:v>
                </c:pt>
                <c:pt idx="28320">
                  <c:v>6.3608332999999995</c:v>
                </c:pt>
                <c:pt idx="28321">
                  <c:v>5.9191666999999999</c:v>
                </c:pt>
                <c:pt idx="28322">
                  <c:v>5.3816667000000011</c:v>
                </c:pt>
                <c:pt idx="28323">
                  <c:v>5.2691667000000004</c:v>
                </c:pt>
                <c:pt idx="28324">
                  <c:v>7.7991666999999998</c:v>
                </c:pt>
                <c:pt idx="28325">
                  <c:v>13.739166999999998</c:v>
                </c:pt>
                <c:pt idx="28326">
                  <c:v>4.8766667000000012</c:v>
                </c:pt>
                <c:pt idx="28327">
                  <c:v>3.9591666999999995</c:v>
                </c:pt>
                <c:pt idx="28328">
                  <c:v>4.3441666999999988</c:v>
                </c:pt>
                <c:pt idx="28329">
                  <c:v>3.1541667000000002</c:v>
                </c:pt>
                <c:pt idx="28330">
                  <c:v>2.2916666999999995</c:v>
                </c:pt>
                <c:pt idx="28331">
                  <c:v>2.6791667000000001</c:v>
                </c:pt>
                <c:pt idx="28332">
                  <c:v>3.1366666999999997</c:v>
                </c:pt>
                <c:pt idx="28333">
                  <c:v>3.5591667</c:v>
                </c:pt>
                <c:pt idx="28334">
                  <c:v>2.8908332999999997</c:v>
                </c:pt>
                <c:pt idx="28335">
                  <c:v>1.9083333</c:v>
                </c:pt>
                <c:pt idx="28336">
                  <c:v>1.4016666999999996</c:v>
                </c:pt>
                <c:pt idx="28337">
                  <c:v>3.1066666999999994</c:v>
                </c:pt>
                <c:pt idx="28338">
                  <c:v>8.5091667000000015</c:v>
                </c:pt>
                <c:pt idx="28339">
                  <c:v>7.7516667000000012</c:v>
                </c:pt>
                <c:pt idx="28340">
                  <c:v>7.2774999999999999</c:v>
                </c:pt>
                <c:pt idx="28341">
                  <c:v>7.2491667000000009</c:v>
                </c:pt>
                <c:pt idx="28342">
                  <c:v>7.4216667000000012</c:v>
                </c:pt>
                <c:pt idx="28343">
                  <c:v>6.8816667000000011</c:v>
                </c:pt>
                <c:pt idx="28344">
                  <c:v>6.9824999999999999</c:v>
                </c:pt>
                <c:pt idx="28345">
                  <c:v>5.9191666999999999</c:v>
                </c:pt>
                <c:pt idx="28346">
                  <c:v>5.8858332999999989</c:v>
                </c:pt>
                <c:pt idx="28347">
                  <c:v>4.8191667000000002</c:v>
                </c:pt>
                <c:pt idx="28348">
                  <c:v>4.4141667</c:v>
                </c:pt>
                <c:pt idx="28349">
                  <c:v>4.0433332999999996</c:v>
                </c:pt>
                <c:pt idx="28350">
                  <c:v>3.7733333000000004</c:v>
                </c:pt>
                <c:pt idx="28351">
                  <c:v>2.7208333000000002</c:v>
                </c:pt>
                <c:pt idx="28352">
                  <c:v>1.6566666999999997</c:v>
                </c:pt>
                <c:pt idx="28353">
                  <c:v>2.1124999999999994</c:v>
                </c:pt>
                <c:pt idx="28354">
                  <c:v>2.13</c:v>
                </c:pt>
                <c:pt idx="28355">
                  <c:v>2.3341666999999995</c:v>
                </c:pt>
                <c:pt idx="28356">
                  <c:v>2.6341667000000002</c:v>
                </c:pt>
                <c:pt idx="28357">
                  <c:v>1.8</c:v>
                </c:pt>
                <c:pt idx="28358">
                  <c:v>0.90416666999999973</c:v>
                </c:pt>
                <c:pt idx="28359">
                  <c:v>1.2074999999999998</c:v>
                </c:pt>
                <c:pt idx="28360">
                  <c:v>0.34416667000000006</c:v>
                </c:pt>
                <c:pt idx="28361">
                  <c:v>0.91666667000000002</c:v>
                </c:pt>
                <c:pt idx="28362">
                  <c:v>3.3958332999999996</c:v>
                </c:pt>
                <c:pt idx="28363">
                  <c:v>5.0333332999999998</c:v>
                </c:pt>
                <c:pt idx="28364">
                  <c:v>5.5358333000000002</c:v>
                </c:pt>
                <c:pt idx="28365">
                  <c:v>5.0733332999999998</c:v>
                </c:pt>
                <c:pt idx="28366">
                  <c:v>5.7974999999999994</c:v>
                </c:pt>
                <c:pt idx="28367">
                  <c:v>6.7774999999999999</c:v>
                </c:pt>
                <c:pt idx="28368">
                  <c:v>7.04</c:v>
                </c:pt>
                <c:pt idx="28369">
                  <c:v>6.1849999999999987</c:v>
                </c:pt>
                <c:pt idx="28370">
                  <c:v>5.3566666999999999</c:v>
                </c:pt>
                <c:pt idx="28371">
                  <c:v>4.9416667000000007</c:v>
                </c:pt>
                <c:pt idx="28372">
                  <c:v>4.6383333000000002</c:v>
                </c:pt>
                <c:pt idx="28373">
                  <c:v>6.0233333</c:v>
                </c:pt>
                <c:pt idx="28374">
                  <c:v>5.4591666999999999</c:v>
                </c:pt>
                <c:pt idx="28375">
                  <c:v>6.2491667000000009</c:v>
                </c:pt>
                <c:pt idx="28376">
                  <c:v>3.0874999999999999</c:v>
                </c:pt>
                <c:pt idx="28377">
                  <c:v>3.8324999999999996</c:v>
                </c:pt>
                <c:pt idx="28378">
                  <c:v>5.0350000000000001</c:v>
                </c:pt>
                <c:pt idx="28379">
                  <c:v>4.9641666999999989</c:v>
                </c:pt>
                <c:pt idx="28380">
                  <c:v>4.6583332999999989</c:v>
                </c:pt>
                <c:pt idx="28381">
                  <c:v>1.925</c:v>
                </c:pt>
                <c:pt idx="28382">
                  <c:v>0.59083332999999993</c:v>
                </c:pt>
                <c:pt idx="28383">
                  <c:v>0.52833332999999993</c:v>
                </c:pt>
                <c:pt idx="28384">
                  <c:v>0.66166667000000012</c:v>
                </c:pt>
                <c:pt idx="28385">
                  <c:v>0.91249999999999998</c:v>
                </c:pt>
                <c:pt idx="28386">
                  <c:v>1.3291666999999998</c:v>
                </c:pt>
                <c:pt idx="28387">
                  <c:v>3.2033333000000006</c:v>
                </c:pt>
                <c:pt idx="28388">
                  <c:v>3.7941666999999999</c:v>
                </c:pt>
                <c:pt idx="28389">
                  <c:v>4.3758333</c:v>
                </c:pt>
                <c:pt idx="28390">
                  <c:v>4.9716667000000019</c:v>
                </c:pt>
                <c:pt idx="28391">
                  <c:v>3.5391667</c:v>
                </c:pt>
                <c:pt idx="28392">
                  <c:v>4.6408332999999988</c:v>
                </c:pt>
                <c:pt idx="28393">
                  <c:v>3.8249999999999997</c:v>
                </c:pt>
                <c:pt idx="28394">
                  <c:v>2.6483333000000004</c:v>
                </c:pt>
                <c:pt idx="28395">
                  <c:v>5.6358332999999989</c:v>
                </c:pt>
                <c:pt idx="28396">
                  <c:v>9.0391667000000009</c:v>
                </c:pt>
                <c:pt idx="28397">
                  <c:v>3.1741666999999998</c:v>
                </c:pt>
                <c:pt idx="28398">
                  <c:v>1.1691666999999997</c:v>
                </c:pt>
                <c:pt idx="28399">
                  <c:v>0.32333333000000003</c:v>
                </c:pt>
                <c:pt idx="28400">
                  <c:v>0.17416667</c:v>
                </c:pt>
                <c:pt idx="28401">
                  <c:v>0.13916666999999996</c:v>
                </c:pt>
                <c:pt idx="28402">
                  <c:v>0.22416666999999998</c:v>
                </c:pt>
                <c:pt idx="28403">
                  <c:v>0.4425</c:v>
                </c:pt>
                <c:pt idx="28404">
                  <c:v>0.25083332999999997</c:v>
                </c:pt>
                <c:pt idx="28405">
                  <c:v>0.16083333000000002</c:v>
                </c:pt>
                <c:pt idx="28406">
                  <c:v>0.11083332999999998</c:v>
                </c:pt>
                <c:pt idx="28407">
                  <c:v>0.24500000000000002</c:v>
                </c:pt>
                <c:pt idx="28408">
                  <c:v>0.83750000000000002</c:v>
                </c:pt>
                <c:pt idx="28409">
                  <c:v>3.2408333000000002</c:v>
                </c:pt>
                <c:pt idx="28410">
                  <c:v>4.7350000000000003</c:v>
                </c:pt>
                <c:pt idx="28411">
                  <c:v>4.590833299999999</c:v>
                </c:pt>
                <c:pt idx="28412">
                  <c:v>5.3716667000000005</c:v>
                </c:pt>
                <c:pt idx="28413">
                  <c:v>6.9408333000000004</c:v>
                </c:pt>
                <c:pt idx="28414">
                  <c:v>7.5541666999999988</c:v>
                </c:pt>
                <c:pt idx="28415">
                  <c:v>6.1158332999999994</c:v>
                </c:pt>
                <c:pt idx="28416">
                  <c:v>8.574166700000001</c:v>
                </c:pt>
                <c:pt idx="28417">
                  <c:v>6.4633333000000004</c:v>
                </c:pt>
                <c:pt idx="28418">
                  <c:v>4.4666667000000011</c:v>
                </c:pt>
                <c:pt idx="28419">
                  <c:v>3</c:v>
                </c:pt>
                <c:pt idx="28420">
                  <c:v>3.2933333000000005</c:v>
                </c:pt>
                <c:pt idx="28421">
                  <c:v>3.2291666999999999</c:v>
                </c:pt>
                <c:pt idx="28422">
                  <c:v>3.0891666999999998</c:v>
                </c:pt>
                <c:pt idx="28423">
                  <c:v>3.1433333000000006</c:v>
                </c:pt>
                <c:pt idx="28424">
                  <c:v>3.4299999999999997</c:v>
                </c:pt>
                <c:pt idx="28425">
                  <c:v>2.9349999999999996</c:v>
                </c:pt>
                <c:pt idx="28426">
                  <c:v>1.7066666999999998</c:v>
                </c:pt>
                <c:pt idx="28427">
                  <c:v>2.1349999999999998</c:v>
                </c:pt>
                <c:pt idx="28428">
                  <c:v>1.22</c:v>
                </c:pt>
                <c:pt idx="28429">
                  <c:v>0.83000000000000007</c:v>
                </c:pt>
                <c:pt idx="28430">
                  <c:v>0.33416667000000011</c:v>
                </c:pt>
                <c:pt idx="28431">
                  <c:v>0.46666667000000006</c:v>
                </c:pt>
                <c:pt idx="28432">
                  <c:v>0.87833333000000002</c:v>
                </c:pt>
                <c:pt idx="28433">
                  <c:v>2.4391666999999995</c:v>
                </c:pt>
                <c:pt idx="28434">
                  <c:v>4.0108332999999989</c:v>
                </c:pt>
                <c:pt idx="28435">
                  <c:v>4.8758333</c:v>
                </c:pt>
                <c:pt idx="28436">
                  <c:v>4.7750000000000004</c:v>
                </c:pt>
                <c:pt idx="28437">
                  <c:v>4.5583333000000001</c:v>
                </c:pt>
                <c:pt idx="28438">
                  <c:v>4.6466666999999999</c:v>
                </c:pt>
                <c:pt idx="28439">
                  <c:v>6.0891666999999998</c:v>
                </c:pt>
                <c:pt idx="28440">
                  <c:v>5.8608332999999995</c:v>
                </c:pt>
                <c:pt idx="28441">
                  <c:v>6.1116666999999998</c:v>
                </c:pt>
                <c:pt idx="28442">
                  <c:v>6.3316667000000013</c:v>
                </c:pt>
                <c:pt idx="28443">
                  <c:v>6.2883332999999997</c:v>
                </c:pt>
                <c:pt idx="28444">
                  <c:v>5.5124999999999993</c:v>
                </c:pt>
                <c:pt idx="28445">
                  <c:v>5.5308333000000003</c:v>
                </c:pt>
                <c:pt idx="28446">
                  <c:v>6.1641666999999991</c:v>
                </c:pt>
                <c:pt idx="28447">
                  <c:v>5.9874999999999998</c:v>
                </c:pt>
                <c:pt idx="28448">
                  <c:v>3.1008333000000001</c:v>
                </c:pt>
                <c:pt idx="28449">
                  <c:v>2.3191666999999994</c:v>
                </c:pt>
                <c:pt idx="28450">
                  <c:v>3.23</c:v>
                </c:pt>
                <c:pt idx="28451">
                  <c:v>1.1525000000000001</c:v>
                </c:pt>
                <c:pt idx="28452">
                  <c:v>2.1483333000000004</c:v>
                </c:pt>
                <c:pt idx="28453">
                  <c:v>2.7016667000000001</c:v>
                </c:pt>
                <c:pt idx="28454">
                  <c:v>2.9899999999999998</c:v>
                </c:pt>
                <c:pt idx="28455">
                  <c:v>3.1291666999999999</c:v>
                </c:pt>
                <c:pt idx="28456">
                  <c:v>3.65</c:v>
                </c:pt>
                <c:pt idx="28457">
                  <c:v>4.2091666999999999</c:v>
                </c:pt>
                <c:pt idx="28458">
                  <c:v>7.0516667000000011</c:v>
                </c:pt>
                <c:pt idx="28459">
                  <c:v>7.7474999999999996</c:v>
                </c:pt>
                <c:pt idx="28460">
                  <c:v>6.5874999999999995</c:v>
                </c:pt>
                <c:pt idx="28461">
                  <c:v>6.7674999999999992</c:v>
                </c:pt>
                <c:pt idx="28462">
                  <c:v>5.6583332999999989</c:v>
                </c:pt>
                <c:pt idx="28463">
                  <c:v>4.6116666999999998</c:v>
                </c:pt>
                <c:pt idx="28464">
                  <c:v>7.3824999999999994</c:v>
                </c:pt>
                <c:pt idx="28465">
                  <c:v>7.8033333000000002</c:v>
                </c:pt>
                <c:pt idx="28466">
                  <c:v>6.2574999999999994</c:v>
                </c:pt>
                <c:pt idx="28467">
                  <c:v>6.3358333</c:v>
                </c:pt>
                <c:pt idx="28468">
                  <c:v>5.8416667000000011</c:v>
                </c:pt>
                <c:pt idx="28469">
                  <c:v>6.1324999999999994</c:v>
                </c:pt>
                <c:pt idx="28470">
                  <c:v>5.9249999999999989</c:v>
                </c:pt>
                <c:pt idx="28471">
                  <c:v>5.3166666999999999</c:v>
                </c:pt>
                <c:pt idx="28472">
                  <c:v>3.1008333000000001</c:v>
                </c:pt>
                <c:pt idx="28473">
                  <c:v>1.9025000000000001</c:v>
                </c:pt>
                <c:pt idx="28474">
                  <c:v>0.70416666999999988</c:v>
                </c:pt>
                <c:pt idx="28475">
                  <c:v>1.06</c:v>
                </c:pt>
                <c:pt idx="28476">
                  <c:v>2.0474999999999999</c:v>
                </c:pt>
                <c:pt idx="28477">
                  <c:v>3.0733333000000003</c:v>
                </c:pt>
                <c:pt idx="28478">
                  <c:v>3.9275000000000002</c:v>
                </c:pt>
                <c:pt idx="28479">
                  <c:v>1.9008332999999997</c:v>
                </c:pt>
                <c:pt idx="28480">
                  <c:v>2.3275000000000001</c:v>
                </c:pt>
                <c:pt idx="28481">
                  <c:v>4.7466667000000005</c:v>
                </c:pt>
                <c:pt idx="28482">
                  <c:v>6.8424999999999994</c:v>
                </c:pt>
                <c:pt idx="28483">
                  <c:v>7.9983332999999996</c:v>
                </c:pt>
                <c:pt idx="28484">
                  <c:v>8.422500000000003</c:v>
                </c:pt>
                <c:pt idx="28485">
                  <c:v>8.1050000000000004</c:v>
                </c:pt>
                <c:pt idx="28486">
                  <c:v>8.5191667000000013</c:v>
                </c:pt>
                <c:pt idx="28487">
                  <c:v>8.5058333000000008</c:v>
                </c:pt>
                <c:pt idx="28488">
                  <c:v>14.25</c:v>
                </c:pt>
                <c:pt idx="28489">
                  <c:v>27.122499999999995</c:v>
                </c:pt>
                <c:pt idx="28490">
                  <c:v>23.282499999999992</c:v>
                </c:pt>
                <c:pt idx="28491">
                  <c:v>16.245832999999998</c:v>
                </c:pt>
                <c:pt idx="28492">
                  <c:v>8.5566667000000027</c:v>
                </c:pt>
                <c:pt idx="28493">
                  <c:v>5.1541666999999993</c:v>
                </c:pt>
                <c:pt idx="28494">
                  <c:v>3.2225000000000001</c:v>
                </c:pt>
                <c:pt idx="28495">
                  <c:v>5.8966666999999999</c:v>
                </c:pt>
                <c:pt idx="28496">
                  <c:v>6.613333299999999</c:v>
                </c:pt>
                <c:pt idx="28497">
                  <c:v>5.5350000000000001</c:v>
                </c:pt>
                <c:pt idx="28498">
                  <c:v>3.2433333000000006</c:v>
                </c:pt>
                <c:pt idx="28499">
                  <c:v>2.9</c:v>
                </c:pt>
                <c:pt idx="28500">
                  <c:v>3.0491666999999998</c:v>
                </c:pt>
                <c:pt idx="28501">
                  <c:v>1.8316666999999998</c:v>
                </c:pt>
                <c:pt idx="28502">
                  <c:v>1.3108332999999999</c:v>
                </c:pt>
                <c:pt idx="28503">
                  <c:v>1.2474999999999998</c:v>
                </c:pt>
                <c:pt idx="28504">
                  <c:v>0.88666666999999988</c:v>
                </c:pt>
                <c:pt idx="28505">
                  <c:v>1.1516666999999998</c:v>
                </c:pt>
                <c:pt idx="28506">
                  <c:v>2.4441666999999998</c:v>
                </c:pt>
                <c:pt idx="28507">
                  <c:v>4.886666700000001</c:v>
                </c:pt>
                <c:pt idx="28508">
                  <c:v>6.8683332999999989</c:v>
                </c:pt>
                <c:pt idx="28509">
                  <c:v>7.9883332999999999</c:v>
                </c:pt>
                <c:pt idx="28510">
                  <c:v>13.478333000000001</c:v>
                </c:pt>
                <c:pt idx="28511">
                  <c:v>13.682500000000003</c:v>
                </c:pt>
                <c:pt idx="28512">
                  <c:v>12.466667000000003</c:v>
                </c:pt>
                <c:pt idx="28513">
                  <c:v>10.002500000000001</c:v>
                </c:pt>
                <c:pt idx="28514">
                  <c:v>7.8224999999999989</c:v>
                </c:pt>
                <c:pt idx="28515">
                  <c:v>6.4924999999999997</c:v>
                </c:pt>
                <c:pt idx="28516">
                  <c:v>5.1324999999999994</c:v>
                </c:pt>
                <c:pt idx="28517">
                  <c:v>4.6516666999999998</c:v>
                </c:pt>
                <c:pt idx="28518">
                  <c:v>3.7158332999999999</c:v>
                </c:pt>
                <c:pt idx="28519">
                  <c:v>3.4408333</c:v>
                </c:pt>
                <c:pt idx="28520">
                  <c:v>2.8383332999999999</c:v>
                </c:pt>
                <c:pt idx="28521">
                  <c:v>1.9041667</c:v>
                </c:pt>
                <c:pt idx="28522">
                  <c:v>2.4324999999999997</c:v>
                </c:pt>
                <c:pt idx="28523">
                  <c:v>2.5508332999999999</c:v>
                </c:pt>
                <c:pt idx="28524">
                  <c:v>0.69166667000000004</c:v>
                </c:pt>
                <c:pt idx="28525">
                  <c:v>0.30416667000000008</c:v>
                </c:pt>
                <c:pt idx="28526">
                  <c:v>0.41750000000000004</c:v>
                </c:pt>
                <c:pt idx="28527">
                  <c:v>0.58166666999999994</c:v>
                </c:pt>
                <c:pt idx="28528">
                  <c:v>1.2008332999999998</c:v>
                </c:pt>
                <c:pt idx="28529">
                  <c:v>2.5358332999999997</c:v>
                </c:pt>
                <c:pt idx="28530">
                  <c:v>5.5266666999999998</c:v>
                </c:pt>
                <c:pt idx="28531">
                  <c:v>5.6316667000000011</c:v>
                </c:pt>
                <c:pt idx="28532">
                  <c:v>5.6116666999999998</c:v>
                </c:pt>
                <c:pt idx="28533">
                  <c:v>6.5933333000000003</c:v>
                </c:pt>
                <c:pt idx="28534">
                  <c:v>7.1633332999999988</c:v>
                </c:pt>
                <c:pt idx="28535">
                  <c:v>7.7874999999999996</c:v>
                </c:pt>
                <c:pt idx="28536">
                  <c:v>6.9349999999999996</c:v>
                </c:pt>
                <c:pt idx="28537">
                  <c:v>8.5616667</c:v>
                </c:pt>
                <c:pt idx="28538">
                  <c:v>7.3774999999999995</c:v>
                </c:pt>
                <c:pt idx="28539">
                  <c:v>6.38</c:v>
                </c:pt>
                <c:pt idx="28540">
                  <c:v>5.2183333000000003</c:v>
                </c:pt>
                <c:pt idx="28541">
                  <c:v>4.8941666999999995</c:v>
                </c:pt>
                <c:pt idx="28542">
                  <c:v>4.863333299999999</c:v>
                </c:pt>
                <c:pt idx="28543">
                  <c:v>3.105</c:v>
                </c:pt>
                <c:pt idx="28544">
                  <c:v>3.1833333000000006</c:v>
                </c:pt>
                <c:pt idx="28545">
                  <c:v>2.2541666999999999</c:v>
                </c:pt>
                <c:pt idx="28546">
                  <c:v>1.8591666999999998</c:v>
                </c:pt>
                <c:pt idx="28547">
                  <c:v>2.2050000000000001</c:v>
                </c:pt>
                <c:pt idx="28548">
                  <c:v>2.0408333000000001</c:v>
                </c:pt>
                <c:pt idx="28549">
                  <c:v>1.6583333</c:v>
                </c:pt>
                <c:pt idx="28550">
                  <c:v>1.6775</c:v>
                </c:pt>
                <c:pt idx="28551">
                  <c:v>1.7866666999999998</c:v>
                </c:pt>
                <c:pt idx="28552">
                  <c:v>2.1558332999999998</c:v>
                </c:pt>
                <c:pt idx="28553">
                  <c:v>3.5533333000000002</c:v>
                </c:pt>
                <c:pt idx="28554">
                  <c:v>5.3524999999999991</c:v>
                </c:pt>
                <c:pt idx="28555">
                  <c:v>6.2708332999999996</c:v>
                </c:pt>
                <c:pt idx="28556">
                  <c:v>6.6283332999999995</c:v>
                </c:pt>
                <c:pt idx="28557">
                  <c:v>7.169166699999999</c:v>
                </c:pt>
                <c:pt idx="28558">
                  <c:v>8.1125000000000007</c:v>
                </c:pt>
                <c:pt idx="28559">
                  <c:v>8.2608333000000016</c:v>
                </c:pt>
                <c:pt idx="28560">
                  <c:v>8.6075000000000035</c:v>
                </c:pt>
                <c:pt idx="28561">
                  <c:v>8.3466667000000001</c:v>
                </c:pt>
                <c:pt idx="28562">
                  <c:v>7.6549999999999994</c:v>
                </c:pt>
                <c:pt idx="28563">
                  <c:v>7.6666667000000004</c:v>
                </c:pt>
                <c:pt idx="28564">
                  <c:v>7.7933332999999996</c:v>
                </c:pt>
                <c:pt idx="28565">
                  <c:v>7.7591666999999998</c:v>
                </c:pt>
                <c:pt idx="28566">
                  <c:v>6.4158333000000001</c:v>
                </c:pt>
                <c:pt idx="28567">
                  <c:v>5.7916667000000013</c:v>
                </c:pt>
                <c:pt idx="28568">
                  <c:v>5.044999999999999</c:v>
                </c:pt>
                <c:pt idx="28569">
                  <c:v>4.6274999999999986</c:v>
                </c:pt>
                <c:pt idx="28570">
                  <c:v>2.1808333000000002</c:v>
                </c:pt>
                <c:pt idx="28571">
                  <c:v>1.3483333</c:v>
                </c:pt>
                <c:pt idx="28572">
                  <c:v>3.4175</c:v>
                </c:pt>
                <c:pt idx="28573">
                  <c:v>2.2241667000000005</c:v>
                </c:pt>
                <c:pt idx="28574">
                  <c:v>1.5641666999999997</c:v>
                </c:pt>
                <c:pt idx="28575">
                  <c:v>0.82666667000000005</c:v>
                </c:pt>
                <c:pt idx="28576">
                  <c:v>1.0566666999999998</c:v>
                </c:pt>
                <c:pt idx="28577">
                  <c:v>2.6625000000000001</c:v>
                </c:pt>
                <c:pt idx="28578">
                  <c:v>3.0691666999999998</c:v>
                </c:pt>
                <c:pt idx="28579">
                  <c:v>6.1433333000000001</c:v>
                </c:pt>
                <c:pt idx="28580">
                  <c:v>6.4458333000000003</c:v>
                </c:pt>
                <c:pt idx="28581">
                  <c:v>7.0474999999999994</c:v>
                </c:pt>
                <c:pt idx="28582">
                  <c:v>7.7308332999999996</c:v>
                </c:pt>
                <c:pt idx="28583">
                  <c:v>7.584166699999999</c:v>
                </c:pt>
                <c:pt idx="28584">
                  <c:v>8.3166667000000007</c:v>
                </c:pt>
                <c:pt idx="28585">
                  <c:v>8.1325000000000003</c:v>
                </c:pt>
                <c:pt idx="28586">
                  <c:v>8.433333300000001</c:v>
                </c:pt>
                <c:pt idx="28587">
                  <c:v>6.4983332999999996</c:v>
                </c:pt>
                <c:pt idx="28588">
                  <c:v>4.8416667000000011</c:v>
                </c:pt>
                <c:pt idx="28589">
                  <c:v>5.1433333000000001</c:v>
                </c:pt>
                <c:pt idx="28590">
                  <c:v>4.0824999999999996</c:v>
                </c:pt>
                <c:pt idx="28591">
                  <c:v>3.46</c:v>
                </c:pt>
                <c:pt idx="28592">
                  <c:v>3.9041667000000002</c:v>
                </c:pt>
                <c:pt idx="28593">
                  <c:v>3.5124999999999997</c:v>
                </c:pt>
                <c:pt idx="28594">
                  <c:v>2.7549999999999999</c:v>
                </c:pt>
                <c:pt idx="28595">
                  <c:v>1.8133332999999998</c:v>
                </c:pt>
                <c:pt idx="28596">
                  <c:v>1.3033332999999998</c:v>
                </c:pt>
                <c:pt idx="28597">
                  <c:v>0.75583332999999997</c:v>
                </c:pt>
                <c:pt idx="28598">
                  <c:v>0.49000000000000005</c:v>
                </c:pt>
                <c:pt idx="28599">
                  <c:v>0.37916667000000009</c:v>
                </c:pt>
                <c:pt idx="28600">
                  <c:v>0.54333332999999973</c:v>
                </c:pt>
                <c:pt idx="28601">
                  <c:v>1.3383332999999997</c:v>
                </c:pt>
                <c:pt idx="28602">
                  <c:v>2.2758332999999999</c:v>
                </c:pt>
                <c:pt idx="28603">
                  <c:v>3.1908333</c:v>
                </c:pt>
                <c:pt idx="28604">
                  <c:v>3.9491667000000001</c:v>
                </c:pt>
                <c:pt idx="28605">
                  <c:v>5.5483333000000004</c:v>
                </c:pt>
                <c:pt idx="28606">
                  <c:v>5.8483333000000002</c:v>
                </c:pt>
                <c:pt idx="28607">
                  <c:v>5.3666666999999997</c:v>
                </c:pt>
                <c:pt idx="28608">
                  <c:v>5.8566666999999999</c:v>
                </c:pt>
                <c:pt idx="28609">
                  <c:v>5.909166700000001</c:v>
                </c:pt>
                <c:pt idx="28610">
                  <c:v>6.3166666999999999</c:v>
                </c:pt>
                <c:pt idx="28611">
                  <c:v>5.2391667000000011</c:v>
                </c:pt>
                <c:pt idx="28612">
                  <c:v>1.8841667</c:v>
                </c:pt>
                <c:pt idx="28613">
                  <c:v>1.9091666999999999</c:v>
                </c:pt>
                <c:pt idx="28614">
                  <c:v>2.1933333000000004</c:v>
                </c:pt>
                <c:pt idx="28615">
                  <c:v>2.4683333000000003</c:v>
                </c:pt>
                <c:pt idx="28616">
                  <c:v>2.1791667000000001</c:v>
                </c:pt>
                <c:pt idx="28617">
                  <c:v>2.1341667000000002</c:v>
                </c:pt>
                <c:pt idx="28618">
                  <c:v>2.2200000000000002</c:v>
                </c:pt>
                <c:pt idx="28619">
                  <c:v>2.3008332999999999</c:v>
                </c:pt>
                <c:pt idx="28620">
                  <c:v>1.9200000000000002</c:v>
                </c:pt>
                <c:pt idx="28621">
                  <c:v>0.36000000000000004</c:v>
                </c:pt>
                <c:pt idx="28622">
                  <c:v>0.32750000000000007</c:v>
                </c:pt>
                <c:pt idx="28623">
                  <c:v>0.26</c:v>
                </c:pt>
                <c:pt idx="28624">
                  <c:v>0.33166667000000011</c:v>
                </c:pt>
                <c:pt idx="28625">
                  <c:v>0.40833333000000005</c:v>
                </c:pt>
                <c:pt idx="28626">
                  <c:v>2.73</c:v>
                </c:pt>
                <c:pt idx="28627">
                  <c:v>5.1441666999999995</c:v>
                </c:pt>
                <c:pt idx="28628">
                  <c:v>3.8374999999999995</c:v>
                </c:pt>
                <c:pt idx="28629">
                  <c:v>4.6224999999999987</c:v>
                </c:pt>
                <c:pt idx="28630">
                  <c:v>4.6808332999999989</c:v>
                </c:pt>
                <c:pt idx="28631">
                  <c:v>4.1899999999999995</c:v>
                </c:pt>
                <c:pt idx="28632">
                  <c:v>4.4733333000000011</c:v>
                </c:pt>
                <c:pt idx="28633">
                  <c:v>4.2024999999999997</c:v>
                </c:pt>
                <c:pt idx="28634">
                  <c:v>4.5624999999999991</c:v>
                </c:pt>
                <c:pt idx="28635">
                  <c:v>3.3108332999999996</c:v>
                </c:pt>
                <c:pt idx="28636">
                  <c:v>2.3066666999999996</c:v>
                </c:pt>
                <c:pt idx="28637">
                  <c:v>3.1208333000000001</c:v>
                </c:pt>
                <c:pt idx="28638">
                  <c:v>5.6058332999999987</c:v>
                </c:pt>
                <c:pt idx="28639">
                  <c:v>4.0183333000000001</c:v>
                </c:pt>
                <c:pt idx="28640">
                  <c:v>2.1358332999999998</c:v>
                </c:pt>
                <c:pt idx="28641">
                  <c:v>2.6991667000000001</c:v>
                </c:pt>
                <c:pt idx="28642">
                  <c:v>4.4716667000000019</c:v>
                </c:pt>
                <c:pt idx="28643">
                  <c:v>4.978333300000001</c:v>
                </c:pt>
                <c:pt idx="28644">
                  <c:v>4.6391666999999996</c:v>
                </c:pt>
                <c:pt idx="28645">
                  <c:v>2.9741667000000001</c:v>
                </c:pt>
                <c:pt idx="28646">
                  <c:v>1.7466666999999998</c:v>
                </c:pt>
                <c:pt idx="28647">
                  <c:v>2.1491666999999999</c:v>
                </c:pt>
                <c:pt idx="28648">
                  <c:v>3.4108332999999997</c:v>
                </c:pt>
                <c:pt idx="28649">
                  <c:v>3.1183333000000002</c:v>
                </c:pt>
                <c:pt idx="28650">
                  <c:v>3.0975000000000001</c:v>
                </c:pt>
                <c:pt idx="28651">
                  <c:v>4.5574999999999992</c:v>
                </c:pt>
                <c:pt idx="28652">
                  <c:v>4.7808333000000003</c:v>
                </c:pt>
                <c:pt idx="28653">
                  <c:v>5.7958333</c:v>
                </c:pt>
                <c:pt idx="28654">
                  <c:v>5.7624999999999993</c:v>
                </c:pt>
                <c:pt idx="28655">
                  <c:v>6.2574999999999994</c:v>
                </c:pt>
                <c:pt idx="28656">
                  <c:v>6.0016667000000012</c:v>
                </c:pt>
                <c:pt idx="28657">
                  <c:v>6.26</c:v>
                </c:pt>
                <c:pt idx="28658">
                  <c:v>5.5166667000000009</c:v>
                </c:pt>
                <c:pt idx="28659">
                  <c:v>4.7116667000000012</c:v>
                </c:pt>
                <c:pt idx="28660">
                  <c:v>3.7733333000000004</c:v>
                </c:pt>
                <c:pt idx="28661">
                  <c:v>2.8033333000000002</c:v>
                </c:pt>
                <c:pt idx="28662">
                  <c:v>3.1483333000000004</c:v>
                </c:pt>
                <c:pt idx="28663">
                  <c:v>2.8758332999999996</c:v>
                </c:pt>
                <c:pt idx="28664">
                  <c:v>2.5633333000000005</c:v>
                </c:pt>
                <c:pt idx="28665">
                  <c:v>2.38</c:v>
                </c:pt>
                <c:pt idx="28666">
                  <c:v>1.9833333</c:v>
                </c:pt>
                <c:pt idx="28667">
                  <c:v>1.05</c:v>
                </c:pt>
                <c:pt idx="28668">
                  <c:v>1.0033332999999998</c:v>
                </c:pt>
                <c:pt idx="28669">
                  <c:v>1.5174999999999998</c:v>
                </c:pt>
                <c:pt idx="28670">
                  <c:v>1.8883333</c:v>
                </c:pt>
                <c:pt idx="28671">
                  <c:v>2.4849999999999999</c:v>
                </c:pt>
                <c:pt idx="28672">
                  <c:v>3.1375000000000002</c:v>
                </c:pt>
                <c:pt idx="28673">
                  <c:v>3.5175000000000001</c:v>
                </c:pt>
                <c:pt idx="28674">
                  <c:v>4.3433333000000003</c:v>
                </c:pt>
                <c:pt idx="28675">
                  <c:v>4.9725000000000001</c:v>
                </c:pt>
              </c:numCache>
            </c:numRef>
          </c:yVal>
          <c:smooth val="0"/>
        </c:ser>
        <c:dLbls>
          <c:showLegendKey val="0"/>
          <c:showVal val="0"/>
          <c:showCatName val="0"/>
          <c:showSerName val="0"/>
          <c:showPercent val="0"/>
          <c:showBubbleSize val="0"/>
        </c:dLbls>
        <c:axId val="335170944"/>
        <c:axId val="335170176"/>
      </c:scatterChart>
      <c:valAx>
        <c:axId val="335170944"/>
        <c:scaling>
          <c:orientation val="minMax"/>
          <c:max val="41090"/>
          <c:min val="39965"/>
        </c:scaling>
        <c:delete val="0"/>
        <c:axPos val="b"/>
        <c:majorGridlines/>
        <c:numFmt formatCode="[$-409]mmm\-yy;@" sourceLinked="0"/>
        <c:majorTickMark val="out"/>
        <c:minorTickMark val="none"/>
        <c:tickLblPos val="nextTo"/>
        <c:txPr>
          <a:bodyPr rot="-960000"/>
          <a:lstStyle/>
          <a:p>
            <a:pPr>
              <a:defRPr/>
            </a:pPr>
            <a:endParaRPr lang="en-US"/>
          </a:p>
        </c:txPr>
        <c:crossAx val="335170176"/>
        <c:crossesAt val="-20"/>
        <c:crossBetween val="midCat"/>
        <c:majorUnit val="92"/>
      </c:valAx>
      <c:valAx>
        <c:axId val="335170176"/>
        <c:scaling>
          <c:orientation val="minMax"/>
          <c:max val="80"/>
          <c:min val="0"/>
        </c:scaling>
        <c:delete val="0"/>
        <c:axPos val="l"/>
        <c:majorGridlines/>
        <c:title>
          <c:tx>
            <c:rich>
              <a:bodyPr rot="-5400000" vert="horz"/>
              <a:lstStyle/>
              <a:p>
                <a:pPr>
                  <a:defRPr/>
                </a:pPr>
                <a:r>
                  <a:rPr lang="en-US"/>
                  <a:t>Ozone [ppb]</a:t>
                </a:r>
              </a:p>
            </c:rich>
          </c:tx>
          <c:layout/>
          <c:overlay val="0"/>
        </c:title>
        <c:numFmt formatCode="General" sourceLinked="0"/>
        <c:majorTickMark val="out"/>
        <c:minorTickMark val="none"/>
        <c:tickLblPos val="nextTo"/>
        <c:txPr>
          <a:bodyPr/>
          <a:lstStyle/>
          <a:p>
            <a:pPr>
              <a:defRPr sz="1600" b="1"/>
            </a:pPr>
            <a:endParaRPr lang="en-US"/>
          </a:p>
        </c:txPr>
        <c:crossAx val="335170944"/>
        <c:crosses val="autoZero"/>
        <c:crossBetween val="midCat"/>
      </c:valAx>
      <c:spPr>
        <a:ln>
          <a:solidFill>
            <a:sysClr val="windowText" lastClr="000000"/>
          </a:solidFill>
        </a:ln>
      </c:spPr>
    </c:plotArea>
    <c:plotVisOnly val="1"/>
    <c:dispBlanksAs val="gap"/>
    <c:showDLblsOverMax val="0"/>
  </c:chart>
  <c:spPr>
    <a:ln>
      <a:noFill/>
    </a:ln>
  </c:spPr>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TT34 median diurnal cycle</a:t>
            </a:r>
            <a:r>
              <a:rPr lang="en-US" baseline="0"/>
              <a:t> </a:t>
            </a:r>
            <a:r>
              <a:rPr lang="en-US"/>
              <a:t>(2009-2012)</a:t>
            </a:r>
          </a:p>
        </c:rich>
      </c:tx>
      <c:layout/>
      <c:overlay val="0"/>
    </c:title>
    <c:autoTitleDeleted val="0"/>
    <c:plotArea>
      <c:layout>
        <c:manualLayout>
          <c:layoutTarget val="inner"/>
          <c:xMode val="edge"/>
          <c:yMode val="edge"/>
          <c:x val="0.1239630863449761"/>
          <c:y val="0.13921442201858764"/>
          <c:w val="0.83646964802476609"/>
          <c:h val="0.68758230922069308"/>
        </c:manualLayout>
      </c:layout>
      <c:scatterChart>
        <c:scatterStyle val="lineMarker"/>
        <c:varyColors val="0"/>
        <c:ser>
          <c:idx val="0"/>
          <c:order val="0"/>
          <c:tx>
            <c:v>wet season</c:v>
          </c:tx>
          <c:spPr>
            <a:ln w="28575">
              <a:noFill/>
            </a:ln>
          </c:spPr>
          <c:errBars>
            <c:errDir val="y"/>
            <c:errBarType val="both"/>
            <c:errValType val="cust"/>
            <c:noEndCap val="0"/>
            <c:plus>
              <c:numRef>
                <c:f>diel_cycle!$S$5:$S$52</c:f>
                <c:numCache>
                  <c:formatCode>General</c:formatCode>
                  <c:ptCount val="48"/>
                  <c:pt idx="0">
                    <c:v>2.7499999999999996</c:v>
                  </c:pt>
                  <c:pt idx="1">
                    <c:v>2.4849999999999999</c:v>
                  </c:pt>
                  <c:pt idx="2">
                    <c:v>2.3699999999999997</c:v>
                  </c:pt>
                  <c:pt idx="3">
                    <c:v>2.4175000000000004</c:v>
                  </c:pt>
                  <c:pt idx="4">
                    <c:v>2.1675000000000009</c:v>
                  </c:pt>
                  <c:pt idx="5">
                    <c:v>2.2050000000000001</c:v>
                  </c:pt>
                  <c:pt idx="6">
                    <c:v>2.1025</c:v>
                  </c:pt>
                  <c:pt idx="7">
                    <c:v>2.0124999999999993</c:v>
                  </c:pt>
                  <c:pt idx="8">
                    <c:v>1.8025000000000002</c:v>
                  </c:pt>
                  <c:pt idx="9">
                    <c:v>1.9949999999999997</c:v>
                  </c:pt>
                  <c:pt idx="10">
                    <c:v>1.9900000000000004</c:v>
                  </c:pt>
                  <c:pt idx="11">
                    <c:v>2.02</c:v>
                  </c:pt>
                  <c:pt idx="12">
                    <c:v>2.36</c:v>
                  </c:pt>
                  <c:pt idx="13">
                    <c:v>2.17</c:v>
                  </c:pt>
                  <c:pt idx="14">
                    <c:v>2.17</c:v>
                  </c:pt>
                  <c:pt idx="15">
                    <c:v>2.0450000000000004</c:v>
                  </c:pt>
                  <c:pt idx="16">
                    <c:v>2.2300000000000004</c:v>
                  </c:pt>
                  <c:pt idx="17">
                    <c:v>2.5749999999999997</c:v>
                  </c:pt>
                  <c:pt idx="18">
                    <c:v>2.67</c:v>
                  </c:pt>
                  <c:pt idx="19">
                    <c:v>2.4399999999999991</c:v>
                  </c:pt>
                  <c:pt idx="20">
                    <c:v>2.4400000000000004</c:v>
                  </c:pt>
                  <c:pt idx="21">
                    <c:v>2.2675000000000014</c:v>
                  </c:pt>
                  <c:pt idx="22">
                    <c:v>2.6450000000000005</c:v>
                  </c:pt>
                  <c:pt idx="23">
                    <c:v>2.5200000000000005</c:v>
                  </c:pt>
                  <c:pt idx="24">
                    <c:v>2.4149999999999987</c:v>
                  </c:pt>
                  <c:pt idx="25">
                    <c:v>2.4249999999999989</c:v>
                  </c:pt>
                  <c:pt idx="26">
                    <c:v>2.3899999999999988</c:v>
                  </c:pt>
                  <c:pt idx="27">
                    <c:v>2.3299999999999996</c:v>
                  </c:pt>
                  <c:pt idx="28">
                    <c:v>2.3600000000000008</c:v>
                  </c:pt>
                  <c:pt idx="29">
                    <c:v>2.5699999999999994</c:v>
                  </c:pt>
                  <c:pt idx="30">
                    <c:v>2.6549999999999998</c:v>
                  </c:pt>
                  <c:pt idx="31">
                    <c:v>2.6874999999999991</c:v>
                  </c:pt>
                  <c:pt idx="32">
                    <c:v>2.7850000000000001</c:v>
                  </c:pt>
                  <c:pt idx="33">
                    <c:v>2.6799999999999997</c:v>
                  </c:pt>
                  <c:pt idx="34">
                    <c:v>2.8799999999999986</c:v>
                  </c:pt>
                  <c:pt idx="35">
                    <c:v>2.9125000000000001</c:v>
                  </c:pt>
                  <c:pt idx="36">
                    <c:v>2.9899999999999998</c:v>
                  </c:pt>
                  <c:pt idx="37">
                    <c:v>3.1099999999999994</c:v>
                  </c:pt>
                  <c:pt idx="38">
                    <c:v>3.2725</c:v>
                  </c:pt>
                  <c:pt idx="39">
                    <c:v>3.01</c:v>
                  </c:pt>
                  <c:pt idx="40">
                    <c:v>2.8</c:v>
                  </c:pt>
                  <c:pt idx="41">
                    <c:v>2.6824999999999997</c:v>
                  </c:pt>
                  <c:pt idx="42">
                    <c:v>2.6200000000000006</c:v>
                  </c:pt>
                  <c:pt idx="43">
                    <c:v>2.6100000000000003</c:v>
                  </c:pt>
                  <c:pt idx="44">
                    <c:v>2.8</c:v>
                  </c:pt>
                  <c:pt idx="45">
                    <c:v>2.6850000000000005</c:v>
                  </c:pt>
                  <c:pt idx="46">
                    <c:v>2.6075000000000008</c:v>
                  </c:pt>
                  <c:pt idx="47">
                    <c:v>2.7</c:v>
                  </c:pt>
                </c:numCache>
              </c:numRef>
            </c:plus>
            <c:minus>
              <c:numRef>
                <c:f>diel_cycle!$R$5:$R$52</c:f>
                <c:numCache>
                  <c:formatCode>General</c:formatCode>
                  <c:ptCount val="48"/>
                  <c:pt idx="0">
                    <c:v>1.4900000000000002</c:v>
                  </c:pt>
                  <c:pt idx="1">
                    <c:v>1.5649999999999997</c:v>
                  </c:pt>
                  <c:pt idx="2">
                    <c:v>1.54</c:v>
                  </c:pt>
                  <c:pt idx="3">
                    <c:v>1.2999999999999996</c:v>
                  </c:pt>
                  <c:pt idx="4">
                    <c:v>1.28</c:v>
                  </c:pt>
                  <c:pt idx="5">
                    <c:v>1.22</c:v>
                  </c:pt>
                  <c:pt idx="6">
                    <c:v>1.31</c:v>
                  </c:pt>
                  <c:pt idx="7">
                    <c:v>1.2500000000000002</c:v>
                  </c:pt>
                  <c:pt idx="8">
                    <c:v>1.4424999999999997</c:v>
                  </c:pt>
                  <c:pt idx="9">
                    <c:v>1.4749999999999999</c:v>
                  </c:pt>
                  <c:pt idx="10">
                    <c:v>1.2999999999999996</c:v>
                  </c:pt>
                  <c:pt idx="11">
                    <c:v>1.3125000000000002</c:v>
                  </c:pt>
                  <c:pt idx="12">
                    <c:v>1.335</c:v>
                  </c:pt>
                  <c:pt idx="13">
                    <c:v>1.3249999999999995</c:v>
                  </c:pt>
                  <c:pt idx="14">
                    <c:v>1.2274999999999996</c:v>
                  </c:pt>
                  <c:pt idx="15">
                    <c:v>1.3149999999999997</c:v>
                  </c:pt>
                  <c:pt idx="16">
                    <c:v>1.55</c:v>
                  </c:pt>
                  <c:pt idx="17">
                    <c:v>1.5699999999999996</c:v>
                  </c:pt>
                  <c:pt idx="18">
                    <c:v>1.8400000000000003</c:v>
                  </c:pt>
                  <c:pt idx="19">
                    <c:v>2.1400000000000006</c:v>
                  </c:pt>
                  <c:pt idx="20">
                    <c:v>2.3299999999999987</c:v>
                  </c:pt>
                  <c:pt idx="21">
                    <c:v>2.2999999999999998</c:v>
                  </c:pt>
                  <c:pt idx="22">
                    <c:v>2.1349999999999998</c:v>
                  </c:pt>
                  <c:pt idx="23">
                    <c:v>1.9499999999999991</c:v>
                  </c:pt>
                  <c:pt idx="24">
                    <c:v>2.1250000000000009</c:v>
                  </c:pt>
                  <c:pt idx="25">
                    <c:v>2.0400000000000009</c:v>
                  </c:pt>
                  <c:pt idx="26">
                    <c:v>2.0075000000000007</c:v>
                  </c:pt>
                  <c:pt idx="27">
                    <c:v>2.0099999999999998</c:v>
                  </c:pt>
                  <c:pt idx="28">
                    <c:v>2.1799999999999997</c:v>
                  </c:pt>
                  <c:pt idx="29">
                    <c:v>2.12</c:v>
                  </c:pt>
                  <c:pt idx="30">
                    <c:v>2.16</c:v>
                  </c:pt>
                  <c:pt idx="31">
                    <c:v>2.21</c:v>
                  </c:pt>
                  <c:pt idx="32">
                    <c:v>2.2650000000000001</c:v>
                  </c:pt>
                  <c:pt idx="33">
                    <c:v>2.2400000000000002</c:v>
                  </c:pt>
                  <c:pt idx="34">
                    <c:v>2.21</c:v>
                  </c:pt>
                  <c:pt idx="35">
                    <c:v>2.5700000000000003</c:v>
                  </c:pt>
                  <c:pt idx="36">
                    <c:v>2.2800000000000002</c:v>
                  </c:pt>
                  <c:pt idx="37">
                    <c:v>2.2600000000000002</c:v>
                  </c:pt>
                  <c:pt idx="38">
                    <c:v>1.9224999999999999</c:v>
                  </c:pt>
                  <c:pt idx="39">
                    <c:v>1.9950000000000001</c:v>
                  </c:pt>
                  <c:pt idx="40">
                    <c:v>1.87</c:v>
                  </c:pt>
                  <c:pt idx="41">
                    <c:v>1.7224999999999999</c:v>
                  </c:pt>
                  <c:pt idx="42">
                    <c:v>1.71</c:v>
                  </c:pt>
                  <c:pt idx="43">
                    <c:v>1.8149999999999997</c:v>
                  </c:pt>
                  <c:pt idx="44">
                    <c:v>1.6</c:v>
                  </c:pt>
                  <c:pt idx="45">
                    <c:v>1.5299999999999996</c:v>
                  </c:pt>
                  <c:pt idx="46">
                    <c:v>1.47</c:v>
                  </c:pt>
                  <c:pt idx="47">
                    <c:v>1.4700000000000002</c:v>
                  </c:pt>
                </c:numCache>
              </c:numRef>
            </c:minus>
            <c:spPr>
              <a:ln>
                <a:solidFill>
                  <a:schemeClr val="accent1"/>
                </a:solidFill>
              </a:ln>
            </c:spPr>
          </c:errBars>
          <c:xVal>
            <c:numRef>
              <c:f>diel_cycle!$A$5:$A$52</c:f>
              <c:numCache>
                <c:formatCode>h:mm;@</c:formatCode>
                <c:ptCount val="48"/>
                <c:pt idx="0">
                  <c:v>2.0833333000000006E-2</c:v>
                </c:pt>
                <c:pt idx="1">
                  <c:v>4.1666666999999998E-2</c:v>
                </c:pt>
                <c:pt idx="2">
                  <c:v>6.25E-2</c:v>
                </c:pt>
                <c:pt idx="3">
                  <c:v>8.3333333000000023E-2</c:v>
                </c:pt>
                <c:pt idx="4">
                  <c:v>0.10416667000000003</c:v>
                </c:pt>
                <c:pt idx="5">
                  <c:v>0.125</c:v>
                </c:pt>
                <c:pt idx="6">
                  <c:v>0.14583333000000004</c:v>
                </c:pt>
                <c:pt idx="7">
                  <c:v>0.16666666999999996</c:v>
                </c:pt>
                <c:pt idx="8">
                  <c:v>0.18750000000000003</c:v>
                </c:pt>
                <c:pt idx="9">
                  <c:v>0.20833333000000004</c:v>
                </c:pt>
                <c:pt idx="10">
                  <c:v>0.22916666999999996</c:v>
                </c:pt>
                <c:pt idx="11">
                  <c:v>0.25</c:v>
                </c:pt>
                <c:pt idx="12">
                  <c:v>0.27083332999999998</c:v>
                </c:pt>
                <c:pt idx="13">
                  <c:v>0.29166667000000007</c:v>
                </c:pt>
                <c:pt idx="14">
                  <c:v>0.31250000000000006</c:v>
                </c:pt>
                <c:pt idx="15">
                  <c:v>0.33333333000000004</c:v>
                </c:pt>
                <c:pt idx="16">
                  <c:v>0.35416667000000007</c:v>
                </c:pt>
                <c:pt idx="17">
                  <c:v>0.37500000000000006</c:v>
                </c:pt>
                <c:pt idx="18">
                  <c:v>0.39583333000000004</c:v>
                </c:pt>
                <c:pt idx="19">
                  <c:v>0.41666667000000007</c:v>
                </c:pt>
                <c:pt idx="20">
                  <c:v>0.43750000000000006</c:v>
                </c:pt>
                <c:pt idx="21">
                  <c:v>0.45833332999999998</c:v>
                </c:pt>
                <c:pt idx="22">
                  <c:v>0.47916667000000007</c:v>
                </c:pt>
                <c:pt idx="23">
                  <c:v>0.5</c:v>
                </c:pt>
                <c:pt idx="24">
                  <c:v>0.52083332999999987</c:v>
                </c:pt>
                <c:pt idx="25">
                  <c:v>0.54166667000000002</c:v>
                </c:pt>
                <c:pt idx="26">
                  <c:v>0.5625</c:v>
                </c:pt>
                <c:pt idx="27">
                  <c:v>0.58333332999999976</c:v>
                </c:pt>
                <c:pt idx="28">
                  <c:v>0.60416667000000002</c:v>
                </c:pt>
                <c:pt idx="29">
                  <c:v>0.62500000000000011</c:v>
                </c:pt>
                <c:pt idx="30">
                  <c:v>0.64583332999999998</c:v>
                </c:pt>
                <c:pt idx="31">
                  <c:v>0.66666667000000013</c:v>
                </c:pt>
                <c:pt idx="32">
                  <c:v>0.6875</c:v>
                </c:pt>
                <c:pt idx="33">
                  <c:v>0.70833332999999987</c:v>
                </c:pt>
                <c:pt idx="34">
                  <c:v>0.72916667000000002</c:v>
                </c:pt>
                <c:pt idx="35">
                  <c:v>0.75000000000000011</c:v>
                </c:pt>
                <c:pt idx="36">
                  <c:v>0.77083332999999998</c:v>
                </c:pt>
                <c:pt idx="37">
                  <c:v>0.79166667000000002</c:v>
                </c:pt>
                <c:pt idx="38">
                  <c:v>0.8125</c:v>
                </c:pt>
                <c:pt idx="39">
                  <c:v>0.83333332999999987</c:v>
                </c:pt>
                <c:pt idx="40">
                  <c:v>0.85416667000000002</c:v>
                </c:pt>
                <c:pt idx="41">
                  <c:v>0.87500000000000011</c:v>
                </c:pt>
                <c:pt idx="42">
                  <c:v>0.89583332999999987</c:v>
                </c:pt>
                <c:pt idx="43">
                  <c:v>0.91666667000000002</c:v>
                </c:pt>
                <c:pt idx="44">
                  <c:v>0.9375</c:v>
                </c:pt>
                <c:pt idx="45">
                  <c:v>0.95833332999999987</c:v>
                </c:pt>
                <c:pt idx="46">
                  <c:v>0.97916667000000002</c:v>
                </c:pt>
                <c:pt idx="47">
                  <c:v>1</c:v>
                </c:pt>
              </c:numCache>
            </c:numRef>
          </c:xVal>
          <c:yVal>
            <c:numRef>
              <c:f>diel_cycle!$O$5:$O$52</c:f>
              <c:numCache>
                <c:formatCode>General</c:formatCode>
                <c:ptCount val="48"/>
                <c:pt idx="0">
                  <c:v>2.8899999999999997</c:v>
                </c:pt>
                <c:pt idx="1">
                  <c:v>2.8149999999999995</c:v>
                </c:pt>
                <c:pt idx="2">
                  <c:v>2.73</c:v>
                </c:pt>
                <c:pt idx="3">
                  <c:v>2.5099999999999998</c:v>
                </c:pt>
                <c:pt idx="4">
                  <c:v>2.5</c:v>
                </c:pt>
                <c:pt idx="5">
                  <c:v>2.3299999999999996</c:v>
                </c:pt>
                <c:pt idx="6">
                  <c:v>2.25</c:v>
                </c:pt>
                <c:pt idx="7">
                  <c:v>2.2200000000000002</c:v>
                </c:pt>
                <c:pt idx="8">
                  <c:v>2.38</c:v>
                </c:pt>
                <c:pt idx="9">
                  <c:v>2.4299999999999997</c:v>
                </c:pt>
                <c:pt idx="10">
                  <c:v>2.21</c:v>
                </c:pt>
                <c:pt idx="11">
                  <c:v>2.2200000000000002</c:v>
                </c:pt>
                <c:pt idx="12">
                  <c:v>2.145</c:v>
                </c:pt>
                <c:pt idx="13">
                  <c:v>2.2149999999999999</c:v>
                </c:pt>
                <c:pt idx="14">
                  <c:v>2.2599999999999998</c:v>
                </c:pt>
                <c:pt idx="15">
                  <c:v>2.65</c:v>
                </c:pt>
                <c:pt idx="16">
                  <c:v>3.46</c:v>
                </c:pt>
                <c:pt idx="17">
                  <c:v>4.17</c:v>
                </c:pt>
                <c:pt idx="18">
                  <c:v>5.1099999999999994</c:v>
                </c:pt>
                <c:pt idx="19">
                  <c:v>6.1499999999999995</c:v>
                </c:pt>
                <c:pt idx="20">
                  <c:v>6.81</c:v>
                </c:pt>
                <c:pt idx="21">
                  <c:v>7.38</c:v>
                </c:pt>
                <c:pt idx="22">
                  <c:v>7.5750000000000002</c:v>
                </c:pt>
                <c:pt idx="23">
                  <c:v>7.89</c:v>
                </c:pt>
                <c:pt idx="24">
                  <c:v>8.1750000000000007</c:v>
                </c:pt>
                <c:pt idx="25">
                  <c:v>8.3000000000000007</c:v>
                </c:pt>
                <c:pt idx="26">
                  <c:v>8.31</c:v>
                </c:pt>
                <c:pt idx="27">
                  <c:v>8.25</c:v>
                </c:pt>
                <c:pt idx="28">
                  <c:v>8.2800000000000011</c:v>
                </c:pt>
                <c:pt idx="29">
                  <c:v>7.94</c:v>
                </c:pt>
                <c:pt idx="30">
                  <c:v>7.8</c:v>
                </c:pt>
                <c:pt idx="31">
                  <c:v>7.6899999999999995</c:v>
                </c:pt>
                <c:pt idx="32">
                  <c:v>7.375</c:v>
                </c:pt>
                <c:pt idx="33">
                  <c:v>7.09</c:v>
                </c:pt>
                <c:pt idx="34">
                  <c:v>6.6599999999999993</c:v>
                </c:pt>
                <c:pt idx="35">
                  <c:v>6.28</c:v>
                </c:pt>
                <c:pt idx="36">
                  <c:v>5.58</c:v>
                </c:pt>
                <c:pt idx="37">
                  <c:v>5.08</c:v>
                </c:pt>
                <c:pt idx="38">
                  <c:v>4.51</c:v>
                </c:pt>
                <c:pt idx="39">
                  <c:v>4.3199999999999994</c:v>
                </c:pt>
                <c:pt idx="40">
                  <c:v>4.08</c:v>
                </c:pt>
                <c:pt idx="41">
                  <c:v>3.8499999999999996</c:v>
                </c:pt>
                <c:pt idx="42">
                  <c:v>3.7800000000000002</c:v>
                </c:pt>
                <c:pt idx="43">
                  <c:v>3.7549999999999999</c:v>
                </c:pt>
                <c:pt idx="44">
                  <c:v>3.58</c:v>
                </c:pt>
                <c:pt idx="45">
                  <c:v>3.38</c:v>
                </c:pt>
                <c:pt idx="46">
                  <c:v>3.19</c:v>
                </c:pt>
                <c:pt idx="47">
                  <c:v>2.9899999999999998</c:v>
                </c:pt>
              </c:numCache>
            </c:numRef>
          </c:yVal>
          <c:smooth val="0"/>
        </c:ser>
        <c:ser>
          <c:idx val="1"/>
          <c:order val="1"/>
          <c:tx>
            <c:v>dry season</c:v>
          </c:tx>
          <c:spPr>
            <a:ln w="28575">
              <a:noFill/>
            </a:ln>
          </c:spPr>
          <c:errBars>
            <c:errDir val="y"/>
            <c:errBarType val="both"/>
            <c:errValType val="cust"/>
            <c:noEndCap val="0"/>
            <c:plus>
              <c:numRef>
                <c:f>diel_cycle!$AC$5:$AC$52</c:f>
                <c:numCache>
                  <c:formatCode>General</c:formatCode>
                  <c:ptCount val="48"/>
                  <c:pt idx="0">
                    <c:v>5.3350000000000009</c:v>
                  </c:pt>
                  <c:pt idx="1">
                    <c:v>5.0399999999999991</c:v>
                  </c:pt>
                  <c:pt idx="2">
                    <c:v>4.8724999999999996</c:v>
                  </c:pt>
                  <c:pt idx="3">
                    <c:v>4.7150000000000007</c:v>
                  </c:pt>
                  <c:pt idx="4">
                    <c:v>5.0050000000000008</c:v>
                  </c:pt>
                  <c:pt idx="5">
                    <c:v>4.5949999999999989</c:v>
                  </c:pt>
                  <c:pt idx="6">
                    <c:v>4.1149999999999993</c:v>
                  </c:pt>
                  <c:pt idx="7">
                    <c:v>4.0075000000000003</c:v>
                  </c:pt>
                  <c:pt idx="8">
                    <c:v>4.1425000000000001</c:v>
                  </c:pt>
                  <c:pt idx="9">
                    <c:v>4.1499999999999995</c:v>
                  </c:pt>
                  <c:pt idx="10">
                    <c:v>4.254999999999999</c:v>
                  </c:pt>
                  <c:pt idx="11">
                    <c:v>4.6549999999999976</c:v>
                  </c:pt>
                  <c:pt idx="12">
                    <c:v>4.33</c:v>
                  </c:pt>
                  <c:pt idx="13">
                    <c:v>4.0949999999999989</c:v>
                  </c:pt>
                  <c:pt idx="14">
                    <c:v>3.8299999999999996</c:v>
                  </c:pt>
                  <c:pt idx="15">
                    <c:v>3.6199999999999988</c:v>
                  </c:pt>
                  <c:pt idx="16">
                    <c:v>3.8174999999999994</c:v>
                  </c:pt>
                  <c:pt idx="17">
                    <c:v>4.5549999999999988</c:v>
                  </c:pt>
                  <c:pt idx="18">
                    <c:v>4.8100000000000005</c:v>
                  </c:pt>
                  <c:pt idx="19">
                    <c:v>5.2249999999999988</c:v>
                  </c:pt>
                  <c:pt idx="20">
                    <c:v>5.5600000000000005</c:v>
                  </c:pt>
                  <c:pt idx="21">
                    <c:v>6.1300000000000008</c:v>
                  </c:pt>
                  <c:pt idx="22">
                    <c:v>6.3124999999999991</c:v>
                  </c:pt>
                  <c:pt idx="23">
                    <c:v>6.42</c:v>
                  </c:pt>
                  <c:pt idx="24">
                    <c:v>6.8800000000000008</c:v>
                  </c:pt>
                  <c:pt idx="25">
                    <c:v>6.3649999999999993</c:v>
                  </c:pt>
                  <c:pt idx="26">
                    <c:v>6.375</c:v>
                  </c:pt>
                  <c:pt idx="27">
                    <c:v>6.6499999999999986</c:v>
                  </c:pt>
                  <c:pt idx="28">
                    <c:v>6.7850000000000019</c:v>
                  </c:pt>
                  <c:pt idx="29">
                    <c:v>6.5200000000000005</c:v>
                  </c:pt>
                  <c:pt idx="30">
                    <c:v>6.8549999999999995</c:v>
                  </c:pt>
                  <c:pt idx="31">
                    <c:v>7.160000000000001</c:v>
                  </c:pt>
                  <c:pt idx="32">
                    <c:v>7.4700000000000015</c:v>
                  </c:pt>
                  <c:pt idx="33">
                    <c:v>7.9099999999999984</c:v>
                  </c:pt>
                  <c:pt idx="34">
                    <c:v>7.7349999999999977</c:v>
                  </c:pt>
                  <c:pt idx="35">
                    <c:v>7.7799999999999994</c:v>
                  </c:pt>
                  <c:pt idx="36">
                    <c:v>7.5600000000000005</c:v>
                  </c:pt>
                  <c:pt idx="37">
                    <c:v>7.4349999999999987</c:v>
                  </c:pt>
                  <c:pt idx="38">
                    <c:v>6.9700000000000015</c:v>
                  </c:pt>
                  <c:pt idx="39">
                    <c:v>6.6924999999999999</c:v>
                  </c:pt>
                  <c:pt idx="40">
                    <c:v>6.74</c:v>
                  </c:pt>
                  <c:pt idx="41">
                    <c:v>6.8300000000000018</c:v>
                  </c:pt>
                  <c:pt idx="42">
                    <c:v>6.4499999999999993</c:v>
                  </c:pt>
                  <c:pt idx="43">
                    <c:v>6.5499999999999989</c:v>
                  </c:pt>
                  <c:pt idx="44">
                    <c:v>6.3174999999999981</c:v>
                  </c:pt>
                  <c:pt idx="45">
                    <c:v>5.875</c:v>
                  </c:pt>
                  <c:pt idx="46">
                    <c:v>5.9700000000000015</c:v>
                  </c:pt>
                  <c:pt idx="47">
                    <c:v>5.0424999999999995</c:v>
                  </c:pt>
                </c:numCache>
              </c:numRef>
            </c:plus>
            <c:minus>
              <c:numRef>
                <c:f>diel_cycle!$AB$5:$AB$52</c:f>
                <c:numCache>
                  <c:formatCode>General</c:formatCode>
                  <c:ptCount val="48"/>
                  <c:pt idx="0">
                    <c:v>3.92</c:v>
                  </c:pt>
                  <c:pt idx="1">
                    <c:v>3.9699999999999998</c:v>
                  </c:pt>
                  <c:pt idx="2">
                    <c:v>4.0299999999999985</c:v>
                  </c:pt>
                  <c:pt idx="3">
                    <c:v>3.7549999999999999</c:v>
                  </c:pt>
                  <c:pt idx="4">
                    <c:v>3.4949999999999997</c:v>
                  </c:pt>
                  <c:pt idx="5">
                    <c:v>3.2749999999999995</c:v>
                  </c:pt>
                  <c:pt idx="6">
                    <c:v>3.3649999999999998</c:v>
                  </c:pt>
                  <c:pt idx="7">
                    <c:v>3.379999999999999</c:v>
                  </c:pt>
                  <c:pt idx="8">
                    <c:v>3.2499999999999996</c:v>
                  </c:pt>
                  <c:pt idx="9">
                    <c:v>3.01</c:v>
                  </c:pt>
                  <c:pt idx="10">
                    <c:v>2.8649999999999998</c:v>
                  </c:pt>
                  <c:pt idx="11">
                    <c:v>2.835</c:v>
                  </c:pt>
                  <c:pt idx="12">
                    <c:v>2.7300000000000004</c:v>
                  </c:pt>
                  <c:pt idx="13">
                    <c:v>2.6875000000000009</c:v>
                  </c:pt>
                  <c:pt idx="14">
                    <c:v>2.5399999999999991</c:v>
                  </c:pt>
                  <c:pt idx="15">
                    <c:v>2.81</c:v>
                  </c:pt>
                  <c:pt idx="16">
                    <c:v>2.8699999999999997</c:v>
                  </c:pt>
                  <c:pt idx="17">
                    <c:v>3.125</c:v>
                  </c:pt>
                  <c:pt idx="18">
                    <c:v>3.2700000000000005</c:v>
                  </c:pt>
                  <c:pt idx="19">
                    <c:v>3.7799999999999994</c:v>
                  </c:pt>
                  <c:pt idx="20">
                    <c:v>3.9899999999999998</c:v>
                  </c:pt>
                  <c:pt idx="21">
                    <c:v>4.1800000000000015</c:v>
                  </c:pt>
                  <c:pt idx="22">
                    <c:v>4.5100000000000016</c:v>
                  </c:pt>
                  <c:pt idx="23">
                    <c:v>4.7724999999999991</c:v>
                  </c:pt>
                  <c:pt idx="24">
                    <c:v>4.8474999999999993</c:v>
                  </c:pt>
                  <c:pt idx="25">
                    <c:v>5.0225</c:v>
                  </c:pt>
                  <c:pt idx="26">
                    <c:v>4.9300000000000006</c:v>
                  </c:pt>
                  <c:pt idx="27">
                    <c:v>5.2099999999999991</c:v>
                  </c:pt>
                  <c:pt idx="28">
                    <c:v>5.2449999999999983</c:v>
                  </c:pt>
                  <c:pt idx="29">
                    <c:v>5.5299999999999985</c:v>
                  </c:pt>
                  <c:pt idx="30">
                    <c:v>5.6349999999999989</c:v>
                  </c:pt>
                  <c:pt idx="31">
                    <c:v>5.5299999999999985</c:v>
                  </c:pt>
                  <c:pt idx="32">
                    <c:v>5.5725000000000016</c:v>
                  </c:pt>
                  <c:pt idx="33">
                    <c:v>5.41</c:v>
                  </c:pt>
                  <c:pt idx="34">
                    <c:v>5.1149999999999993</c:v>
                  </c:pt>
                  <c:pt idx="35">
                    <c:v>5.1099999999999994</c:v>
                  </c:pt>
                  <c:pt idx="36">
                    <c:v>4.8599999999999985</c:v>
                  </c:pt>
                  <c:pt idx="37">
                    <c:v>4.57</c:v>
                  </c:pt>
                  <c:pt idx="38">
                    <c:v>4.4274999999999984</c:v>
                  </c:pt>
                  <c:pt idx="39">
                    <c:v>4.5224999999999982</c:v>
                  </c:pt>
                  <c:pt idx="40">
                    <c:v>4.67</c:v>
                  </c:pt>
                  <c:pt idx="41">
                    <c:v>4.59</c:v>
                  </c:pt>
                  <c:pt idx="42">
                    <c:v>4.5399999999999991</c:v>
                  </c:pt>
                  <c:pt idx="43">
                    <c:v>4.3524999999999983</c:v>
                  </c:pt>
                  <c:pt idx="44">
                    <c:v>4.29</c:v>
                  </c:pt>
                  <c:pt idx="45">
                    <c:v>4.2850000000000001</c:v>
                  </c:pt>
                  <c:pt idx="46">
                    <c:v>4.05</c:v>
                  </c:pt>
                  <c:pt idx="47">
                    <c:v>4.1599999999999993</c:v>
                  </c:pt>
                </c:numCache>
              </c:numRef>
            </c:minus>
            <c:spPr>
              <a:ln>
                <a:solidFill>
                  <a:schemeClr val="accent2"/>
                </a:solidFill>
              </a:ln>
            </c:spPr>
          </c:errBars>
          <c:xVal>
            <c:numRef>
              <c:f>diel_cycle!$A$5:$A$52</c:f>
              <c:numCache>
                <c:formatCode>h:mm;@</c:formatCode>
                <c:ptCount val="48"/>
                <c:pt idx="0">
                  <c:v>2.0833333000000006E-2</c:v>
                </c:pt>
                <c:pt idx="1">
                  <c:v>4.1666666999999998E-2</c:v>
                </c:pt>
                <c:pt idx="2">
                  <c:v>6.25E-2</c:v>
                </c:pt>
                <c:pt idx="3">
                  <c:v>8.3333333000000023E-2</c:v>
                </c:pt>
                <c:pt idx="4">
                  <c:v>0.10416667000000003</c:v>
                </c:pt>
                <c:pt idx="5">
                  <c:v>0.125</c:v>
                </c:pt>
                <c:pt idx="6">
                  <c:v>0.14583333000000004</c:v>
                </c:pt>
                <c:pt idx="7">
                  <c:v>0.16666666999999996</c:v>
                </c:pt>
                <c:pt idx="8">
                  <c:v>0.18750000000000003</c:v>
                </c:pt>
                <c:pt idx="9">
                  <c:v>0.20833333000000004</c:v>
                </c:pt>
                <c:pt idx="10">
                  <c:v>0.22916666999999996</c:v>
                </c:pt>
                <c:pt idx="11">
                  <c:v>0.25</c:v>
                </c:pt>
                <c:pt idx="12">
                  <c:v>0.27083332999999998</c:v>
                </c:pt>
                <c:pt idx="13">
                  <c:v>0.29166667000000007</c:v>
                </c:pt>
                <c:pt idx="14">
                  <c:v>0.31250000000000006</c:v>
                </c:pt>
                <c:pt idx="15">
                  <c:v>0.33333333000000004</c:v>
                </c:pt>
                <c:pt idx="16">
                  <c:v>0.35416667000000007</c:v>
                </c:pt>
                <c:pt idx="17">
                  <c:v>0.37500000000000006</c:v>
                </c:pt>
                <c:pt idx="18">
                  <c:v>0.39583333000000004</c:v>
                </c:pt>
                <c:pt idx="19">
                  <c:v>0.41666667000000007</c:v>
                </c:pt>
                <c:pt idx="20">
                  <c:v>0.43750000000000006</c:v>
                </c:pt>
                <c:pt idx="21">
                  <c:v>0.45833332999999998</c:v>
                </c:pt>
                <c:pt idx="22">
                  <c:v>0.47916667000000007</c:v>
                </c:pt>
                <c:pt idx="23">
                  <c:v>0.5</c:v>
                </c:pt>
                <c:pt idx="24">
                  <c:v>0.52083332999999987</c:v>
                </c:pt>
                <c:pt idx="25">
                  <c:v>0.54166667000000002</c:v>
                </c:pt>
                <c:pt idx="26">
                  <c:v>0.5625</c:v>
                </c:pt>
                <c:pt idx="27">
                  <c:v>0.58333332999999976</c:v>
                </c:pt>
                <c:pt idx="28">
                  <c:v>0.60416667000000002</c:v>
                </c:pt>
                <c:pt idx="29">
                  <c:v>0.62500000000000011</c:v>
                </c:pt>
                <c:pt idx="30">
                  <c:v>0.64583332999999998</c:v>
                </c:pt>
                <c:pt idx="31">
                  <c:v>0.66666667000000013</c:v>
                </c:pt>
                <c:pt idx="32">
                  <c:v>0.6875</c:v>
                </c:pt>
                <c:pt idx="33">
                  <c:v>0.70833332999999987</c:v>
                </c:pt>
                <c:pt idx="34">
                  <c:v>0.72916667000000002</c:v>
                </c:pt>
                <c:pt idx="35">
                  <c:v>0.75000000000000011</c:v>
                </c:pt>
                <c:pt idx="36">
                  <c:v>0.77083332999999998</c:v>
                </c:pt>
                <c:pt idx="37">
                  <c:v>0.79166667000000002</c:v>
                </c:pt>
                <c:pt idx="38">
                  <c:v>0.8125</c:v>
                </c:pt>
                <c:pt idx="39">
                  <c:v>0.83333332999999987</c:v>
                </c:pt>
                <c:pt idx="40">
                  <c:v>0.85416667000000002</c:v>
                </c:pt>
                <c:pt idx="41">
                  <c:v>0.87500000000000011</c:v>
                </c:pt>
                <c:pt idx="42">
                  <c:v>0.89583332999999987</c:v>
                </c:pt>
                <c:pt idx="43">
                  <c:v>0.91666667000000002</c:v>
                </c:pt>
                <c:pt idx="44">
                  <c:v>0.9375</c:v>
                </c:pt>
                <c:pt idx="45">
                  <c:v>0.95833332999999987</c:v>
                </c:pt>
                <c:pt idx="46">
                  <c:v>0.97916667000000002</c:v>
                </c:pt>
                <c:pt idx="47">
                  <c:v>1</c:v>
                </c:pt>
              </c:numCache>
            </c:numRef>
          </c:xVal>
          <c:yVal>
            <c:numRef>
              <c:f>diel_cycle!$Y$5:$Y$52</c:f>
              <c:numCache>
                <c:formatCode>General</c:formatCode>
                <c:ptCount val="48"/>
                <c:pt idx="0">
                  <c:v>7.75</c:v>
                </c:pt>
                <c:pt idx="1">
                  <c:v>7.33</c:v>
                </c:pt>
                <c:pt idx="2">
                  <c:v>7.3</c:v>
                </c:pt>
                <c:pt idx="3">
                  <c:v>7.004999999999999</c:v>
                </c:pt>
                <c:pt idx="4">
                  <c:v>6.3949999999999987</c:v>
                </c:pt>
                <c:pt idx="5">
                  <c:v>6.06</c:v>
                </c:pt>
                <c:pt idx="6">
                  <c:v>5.8949999999999987</c:v>
                </c:pt>
                <c:pt idx="7">
                  <c:v>5.81</c:v>
                </c:pt>
                <c:pt idx="8">
                  <c:v>5.64</c:v>
                </c:pt>
                <c:pt idx="9">
                  <c:v>5.22</c:v>
                </c:pt>
                <c:pt idx="10">
                  <c:v>5.004999999999999</c:v>
                </c:pt>
                <c:pt idx="11">
                  <c:v>4.8649999999999993</c:v>
                </c:pt>
                <c:pt idx="12">
                  <c:v>4.7300000000000004</c:v>
                </c:pt>
                <c:pt idx="13">
                  <c:v>4.6899999999999995</c:v>
                </c:pt>
                <c:pt idx="14">
                  <c:v>4.76</c:v>
                </c:pt>
                <c:pt idx="15">
                  <c:v>5.8199999999999994</c:v>
                </c:pt>
                <c:pt idx="16">
                  <c:v>7.13</c:v>
                </c:pt>
                <c:pt idx="17">
                  <c:v>8.42</c:v>
                </c:pt>
                <c:pt idx="18">
                  <c:v>9.65</c:v>
                </c:pt>
                <c:pt idx="19">
                  <c:v>10.995000000000001</c:v>
                </c:pt>
                <c:pt idx="20">
                  <c:v>12.385000000000002</c:v>
                </c:pt>
                <c:pt idx="21">
                  <c:v>13.005000000000003</c:v>
                </c:pt>
                <c:pt idx="22">
                  <c:v>13.96</c:v>
                </c:pt>
                <c:pt idx="23">
                  <c:v>14.51</c:v>
                </c:pt>
                <c:pt idx="24">
                  <c:v>14.719999999999999</c:v>
                </c:pt>
                <c:pt idx="25">
                  <c:v>15.219999999999999</c:v>
                </c:pt>
                <c:pt idx="26">
                  <c:v>15.305000000000001</c:v>
                </c:pt>
                <c:pt idx="27">
                  <c:v>15.59</c:v>
                </c:pt>
                <c:pt idx="28">
                  <c:v>15.635</c:v>
                </c:pt>
                <c:pt idx="29">
                  <c:v>15.99</c:v>
                </c:pt>
                <c:pt idx="30">
                  <c:v>15.825000000000001</c:v>
                </c:pt>
                <c:pt idx="31">
                  <c:v>15.495000000000001</c:v>
                </c:pt>
                <c:pt idx="32">
                  <c:v>15.129999999999999</c:v>
                </c:pt>
                <c:pt idx="33">
                  <c:v>14.4</c:v>
                </c:pt>
                <c:pt idx="34">
                  <c:v>13.755000000000003</c:v>
                </c:pt>
                <c:pt idx="35">
                  <c:v>13.08</c:v>
                </c:pt>
                <c:pt idx="36">
                  <c:v>12.370000000000001</c:v>
                </c:pt>
                <c:pt idx="37">
                  <c:v>11.66</c:v>
                </c:pt>
                <c:pt idx="38">
                  <c:v>11.03</c:v>
                </c:pt>
                <c:pt idx="39">
                  <c:v>10.870000000000001</c:v>
                </c:pt>
                <c:pt idx="40">
                  <c:v>10.69</c:v>
                </c:pt>
                <c:pt idx="41">
                  <c:v>10.360000000000001</c:v>
                </c:pt>
                <c:pt idx="42">
                  <c:v>10.165000000000001</c:v>
                </c:pt>
                <c:pt idx="43">
                  <c:v>9.69</c:v>
                </c:pt>
                <c:pt idx="44">
                  <c:v>8.99</c:v>
                </c:pt>
                <c:pt idx="45">
                  <c:v>8.93</c:v>
                </c:pt>
                <c:pt idx="46">
                  <c:v>8.51</c:v>
                </c:pt>
                <c:pt idx="47">
                  <c:v>8.17</c:v>
                </c:pt>
              </c:numCache>
            </c:numRef>
          </c:yVal>
          <c:smooth val="0"/>
        </c:ser>
        <c:dLbls>
          <c:showLegendKey val="0"/>
          <c:showVal val="0"/>
          <c:showCatName val="0"/>
          <c:showSerName val="0"/>
          <c:showPercent val="0"/>
          <c:showBubbleSize val="0"/>
        </c:dLbls>
        <c:axId val="335164544"/>
        <c:axId val="335166464"/>
      </c:scatterChart>
      <c:valAx>
        <c:axId val="335164544"/>
        <c:scaling>
          <c:orientation val="minMax"/>
          <c:max val="1"/>
          <c:min val="0"/>
        </c:scaling>
        <c:delete val="0"/>
        <c:axPos val="b"/>
        <c:title>
          <c:tx>
            <c:rich>
              <a:bodyPr/>
              <a:lstStyle/>
              <a:p>
                <a:pPr>
                  <a:defRPr/>
                </a:pPr>
                <a:r>
                  <a:rPr lang="en-US"/>
                  <a:t>Local Time</a:t>
                </a:r>
              </a:p>
            </c:rich>
          </c:tx>
          <c:layout/>
          <c:overlay val="0"/>
        </c:title>
        <c:numFmt formatCode="h:mm;@" sourceLinked="1"/>
        <c:majorTickMark val="out"/>
        <c:minorTickMark val="none"/>
        <c:tickLblPos val="nextTo"/>
        <c:crossAx val="335166464"/>
        <c:crosses val="autoZero"/>
        <c:crossBetween val="midCat"/>
        <c:majorUnit val="0.25"/>
      </c:valAx>
      <c:valAx>
        <c:axId val="335166464"/>
        <c:scaling>
          <c:orientation val="minMax"/>
        </c:scaling>
        <c:delete val="0"/>
        <c:axPos val="l"/>
        <c:majorGridlines/>
        <c:title>
          <c:tx>
            <c:rich>
              <a:bodyPr rot="-5400000" vert="horz"/>
              <a:lstStyle/>
              <a:p>
                <a:pPr>
                  <a:defRPr/>
                </a:pPr>
                <a:r>
                  <a:rPr lang="en-US"/>
                  <a:t>O3 [ppb]</a:t>
                </a:r>
              </a:p>
            </c:rich>
          </c:tx>
          <c:layout/>
          <c:overlay val="0"/>
        </c:title>
        <c:numFmt formatCode="General" sourceLinked="1"/>
        <c:majorTickMark val="out"/>
        <c:minorTickMark val="none"/>
        <c:tickLblPos val="nextTo"/>
        <c:txPr>
          <a:bodyPr/>
          <a:lstStyle/>
          <a:p>
            <a:pPr>
              <a:defRPr sz="1800" b="1"/>
            </a:pPr>
            <a:endParaRPr lang="en-US"/>
          </a:p>
        </c:txPr>
        <c:crossAx val="335164544"/>
        <c:crosses val="autoZero"/>
        <c:crossBetween val="midCat"/>
      </c:valAx>
      <c:spPr>
        <a:ln>
          <a:solidFill>
            <a:schemeClr val="tx1"/>
          </a:solidFill>
        </a:ln>
      </c:spPr>
    </c:plotArea>
    <c:legend>
      <c:legendPos val="r"/>
      <c:layout>
        <c:manualLayout>
          <c:xMode val="edge"/>
          <c:yMode val="edge"/>
          <c:x val="0.14391462818361925"/>
          <c:y val="0.14212904528373158"/>
          <c:w val="0.23670368127061039"/>
          <c:h val="0.1666091691809552"/>
        </c:manualLayout>
      </c:layout>
      <c:overlay val="1"/>
      <c:spPr>
        <a:noFill/>
      </c:spPr>
    </c:legend>
    <c:plotVisOnly val="1"/>
    <c:dispBlanksAs val="gap"/>
    <c:showDLblsOverMax val="0"/>
  </c:chart>
  <c:spPr>
    <a:ln>
      <a:noFill/>
    </a:ln>
  </c:spPr>
  <c:txPr>
    <a:bodyPr/>
    <a:lstStyle/>
    <a:p>
      <a:pPr>
        <a:defRPr sz="14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97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9978"/>
          </a:xfrm>
          <a:prstGeom prst="rect">
            <a:avLst/>
          </a:prstGeom>
        </p:spPr>
        <p:txBody>
          <a:bodyPr vert="horz" lIns="91440" tIns="45720" rIns="91440" bIns="45720" rtlCol="0"/>
          <a:lstStyle>
            <a:lvl1pPr algn="r">
              <a:defRPr sz="1200"/>
            </a:lvl1pPr>
          </a:lstStyle>
          <a:p>
            <a:fld id="{2B48CBF7-A305-46F4-A629-64817AFCBED8}" type="datetimeFigureOut">
              <a:rPr lang="en-US" smtClean="0"/>
              <a:pPr/>
              <a:t>5/4/2014</a:t>
            </a:fld>
            <a:endParaRPr lang="en-US"/>
          </a:p>
        </p:txBody>
      </p:sp>
      <p:sp>
        <p:nvSpPr>
          <p:cNvPr id="4" name="Slide Image Placeholder 3"/>
          <p:cNvSpPr>
            <a:spLocks noGrp="1" noRot="1" noChangeAspect="1"/>
          </p:cNvSpPr>
          <p:nvPr>
            <p:ph type="sldImg" idx="2"/>
          </p:nvPr>
        </p:nvSpPr>
        <p:spPr>
          <a:xfrm>
            <a:off x="1130300" y="690563"/>
            <a:ext cx="4597400" cy="34496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69793"/>
            <a:ext cx="5486400" cy="413980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37988"/>
            <a:ext cx="2971800" cy="45997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37988"/>
            <a:ext cx="2971800" cy="459978"/>
          </a:xfrm>
          <a:prstGeom prst="rect">
            <a:avLst/>
          </a:prstGeom>
        </p:spPr>
        <p:txBody>
          <a:bodyPr vert="horz" lIns="91440" tIns="45720" rIns="91440" bIns="45720" rtlCol="0" anchor="b"/>
          <a:lstStyle>
            <a:lvl1pPr algn="r">
              <a:defRPr sz="1200"/>
            </a:lvl1pPr>
          </a:lstStyle>
          <a:p>
            <a:fld id="{34386963-0F12-4DF3-8F05-BF083C369BB2}" type="slidenum">
              <a:rPr lang="en-US" smtClean="0"/>
              <a:pPr/>
              <a:t>‹#›</a:t>
            </a:fld>
            <a:endParaRPr lang="en-US"/>
          </a:p>
        </p:txBody>
      </p:sp>
    </p:spTree>
    <p:extLst>
      <p:ext uri="{BB962C8B-B14F-4D97-AF65-F5344CB8AC3E}">
        <p14:creationId xmlns:p14="http://schemas.microsoft.com/office/powerpoint/2010/main" val="1835370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The atmospheric oxidant cycle in the Basin at present is in a regime of dominant HO</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chemistry because </a:t>
            </a:r>
            <a:r>
              <a:rPr lang="en-US" dirty="0" err="1" smtClean="0">
                <a:latin typeface="Times New Roman" pitchFamily="18" charset="0"/>
                <a:cs typeface="Times New Roman" pitchFamily="18" charset="0"/>
              </a:rPr>
              <a:t>NO</a:t>
            </a:r>
            <a:r>
              <a:rPr lang="en-US" i="1" baseline="-25000" dirty="0" err="1" smtClean="0">
                <a:latin typeface="Times New Roman" pitchFamily="18" charset="0"/>
                <a:cs typeface="Times New Roman" pitchFamily="18" charset="0"/>
              </a:rPr>
              <a:t>x</a:t>
            </a:r>
            <a:r>
              <a:rPr lang="en-US" dirty="0" smtClean="0">
                <a:latin typeface="Times New Roman" pitchFamily="18" charset="0"/>
                <a:cs typeface="Times New Roman" pitchFamily="18" charset="0"/>
              </a:rPr>
              <a:t> concentrations are on the order of 100 ppt. Economic development can be expected to greatly increase the </a:t>
            </a:r>
            <a:r>
              <a:rPr lang="en-US" dirty="0" err="1" smtClean="0">
                <a:latin typeface="Times New Roman" pitchFamily="18" charset="0"/>
                <a:cs typeface="Times New Roman" pitchFamily="18" charset="0"/>
              </a:rPr>
              <a:t>NO</a:t>
            </a:r>
            <a:r>
              <a:rPr lang="en-US" i="1" baseline="-25000" dirty="0" err="1" smtClean="0">
                <a:latin typeface="Times New Roman" pitchFamily="18" charset="0"/>
                <a:cs typeface="Times New Roman" pitchFamily="18" charset="0"/>
              </a:rPr>
              <a:t>x</a:t>
            </a:r>
            <a:r>
              <a:rPr lang="en-US" dirty="0" smtClean="0">
                <a:latin typeface="Times New Roman" pitchFamily="18" charset="0"/>
                <a:cs typeface="Times New Roman" pitchFamily="18" charset="0"/>
              </a:rPr>
              <a:t> concentrations and therefore influence the atmospheric oxidant cycle. This cycle is responsible for the oxidation of BVOCs that eventually form CCN. The regulation of the hydrological by the current </a:t>
            </a:r>
            <a:r>
              <a:rPr lang="en-US" dirty="0" err="1" smtClean="0">
                <a:latin typeface="Times New Roman" pitchFamily="18" charset="0"/>
                <a:cs typeface="Times New Roman" pitchFamily="18" charset="0"/>
              </a:rPr>
              <a:t>gaia</a:t>
            </a:r>
            <a:r>
              <a:rPr lang="en-US" dirty="0" smtClean="0">
                <a:latin typeface="Times New Roman" pitchFamily="18" charset="0"/>
                <a:cs typeface="Times New Roman" pitchFamily="18" charset="0"/>
              </a:rPr>
              <a:t> stasis can be disrupted: isoprene is the dominant BVOC emitted in the Amazon and under higher </a:t>
            </a:r>
            <a:r>
              <a:rPr lang="en-US" dirty="0" err="1" smtClean="0">
                <a:latin typeface="Times New Roman" pitchFamily="18" charset="0"/>
                <a:cs typeface="Times New Roman" pitchFamily="18" charset="0"/>
              </a:rPr>
              <a:t>NO</a:t>
            </a:r>
            <a:r>
              <a:rPr lang="en-US" i="1" baseline="-25000" dirty="0" err="1" smtClean="0">
                <a:latin typeface="Times New Roman" pitchFamily="18" charset="0"/>
                <a:cs typeface="Times New Roman" pitchFamily="18" charset="0"/>
              </a:rPr>
              <a:t>x</a:t>
            </a:r>
            <a:r>
              <a:rPr lang="en-US" dirty="0" smtClean="0">
                <a:latin typeface="Times New Roman" pitchFamily="18" charset="0"/>
                <a:cs typeface="Times New Roman" pitchFamily="18" charset="0"/>
              </a:rPr>
              <a:t> conditions this BVOC forms considerably less particle-phase organic material, favoring instead higher-vapor pressure products.</a:t>
            </a:r>
          </a:p>
          <a:p>
            <a:endParaRPr lang="en-US" dirty="0"/>
          </a:p>
        </p:txBody>
      </p:sp>
      <p:sp>
        <p:nvSpPr>
          <p:cNvPr id="4" name="Slide Number Placeholder 3"/>
          <p:cNvSpPr>
            <a:spLocks noGrp="1"/>
          </p:cNvSpPr>
          <p:nvPr>
            <p:ph type="sldNum" sz="quarter" idx="10"/>
          </p:nvPr>
        </p:nvSpPr>
        <p:spPr/>
        <p:txBody>
          <a:bodyPr/>
          <a:lstStyle/>
          <a:p>
            <a:fld id="{34386963-0F12-4DF3-8F05-BF083C369BB2}" type="slidenum">
              <a:rPr lang="en-US" smtClean="0"/>
              <a:pPr/>
              <a:t>5</a:t>
            </a:fld>
            <a:endParaRPr lang="en-US"/>
          </a:p>
        </p:txBody>
      </p:sp>
    </p:spTree>
    <p:extLst>
      <p:ext uri="{BB962C8B-B14F-4D97-AF65-F5344CB8AC3E}">
        <p14:creationId xmlns:p14="http://schemas.microsoft.com/office/powerpoint/2010/main" val="3819806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386963-0F12-4DF3-8F05-BF083C369BB2}" type="slidenum">
              <a:rPr lang="en-US" smtClean="0"/>
              <a:pPr/>
              <a:t>33</a:t>
            </a:fld>
            <a:endParaRPr lang="en-US"/>
          </a:p>
        </p:txBody>
      </p:sp>
    </p:spTree>
    <p:extLst>
      <p:ext uri="{BB962C8B-B14F-4D97-AF65-F5344CB8AC3E}">
        <p14:creationId xmlns:p14="http://schemas.microsoft.com/office/powerpoint/2010/main" val="3899095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0C4ED4-B625-4F20-8A99-14398BA9D323}" type="slidenum">
              <a:rPr lang="en-US" smtClean="0"/>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CF60E1-126B-844D-A81C-48842643C6AA}" type="slidenum">
              <a:rPr lang="en-US" smtClean="0"/>
              <a:t>40</a:t>
            </a:fld>
            <a:endParaRPr lang="en-US"/>
          </a:p>
        </p:txBody>
      </p:sp>
    </p:spTree>
    <p:extLst>
      <p:ext uri="{BB962C8B-B14F-4D97-AF65-F5344CB8AC3E}">
        <p14:creationId xmlns:p14="http://schemas.microsoft.com/office/powerpoint/2010/main" val="614387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CF60E1-126B-844D-A81C-48842643C6AA}" type="slidenum">
              <a:rPr lang="en-US" smtClean="0"/>
              <a:t>41</a:t>
            </a:fld>
            <a:endParaRPr lang="en-US"/>
          </a:p>
        </p:txBody>
      </p:sp>
    </p:spTree>
    <p:extLst>
      <p:ext uri="{BB962C8B-B14F-4D97-AF65-F5344CB8AC3E}">
        <p14:creationId xmlns:p14="http://schemas.microsoft.com/office/powerpoint/2010/main" val="614387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0C4ED4-B625-4F20-8A99-14398BA9D323}" type="slidenum">
              <a:rPr lang="en-US" smtClean="0">
                <a:solidFill>
                  <a:prstClr val="black"/>
                </a:solidFill>
              </a:rPr>
              <a:pPr/>
              <a:t>42</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0C4ED4-B625-4F20-8A99-14398BA9D323}" type="slidenum">
              <a:rPr lang="en-US" smtClean="0">
                <a:solidFill>
                  <a:prstClr val="black"/>
                </a:solidFill>
              </a:rPr>
              <a:pPr/>
              <a:t>43</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6EF575-0694-42BD-85C0-6BBF497AF266}"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9050D4-304F-4A07-A361-E4708E581D4F}" type="slidenum">
              <a:rPr lang="en-US" smtClean="0"/>
              <a:pPr fontAlgn="base">
                <a:spcBef>
                  <a:spcPct val="0"/>
                </a:spcBef>
                <a:spcAft>
                  <a:spcPct val="0"/>
                </a:spcAft>
                <a:defRPr/>
              </a:pPr>
              <a:t>11</a:t>
            </a:fld>
            <a:endParaRPr lang="en-US" smtClean="0"/>
          </a:p>
        </p:txBody>
      </p:sp>
      <p:sp>
        <p:nvSpPr>
          <p:cNvPr id="71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err="1" smtClean="0"/>
              <a:t>Dry</a:t>
            </a:r>
            <a:r>
              <a:rPr lang="pt-BR" baseline="0" dirty="0" smtClean="0"/>
              <a:t> </a:t>
            </a:r>
            <a:r>
              <a:rPr lang="pt-BR" baseline="0" dirty="0" err="1" smtClean="0"/>
              <a:t>season</a:t>
            </a:r>
            <a:r>
              <a:rPr lang="pt-BR" baseline="0" dirty="0" smtClean="0"/>
              <a:t>: ATTO </a:t>
            </a:r>
            <a:r>
              <a:rPr lang="pt-BR" baseline="0" dirty="0" err="1" smtClean="0"/>
              <a:t>and</a:t>
            </a:r>
            <a:r>
              <a:rPr lang="pt-BR" baseline="0" dirty="0" smtClean="0"/>
              <a:t> TT34 are </a:t>
            </a:r>
            <a:r>
              <a:rPr lang="pt-BR" baseline="0" dirty="0" err="1" smtClean="0"/>
              <a:t>very</a:t>
            </a:r>
            <a:r>
              <a:rPr lang="pt-BR" baseline="0" dirty="0" smtClean="0"/>
              <a:t> similar (regional </a:t>
            </a:r>
            <a:r>
              <a:rPr lang="pt-BR" baseline="0" dirty="0" err="1" smtClean="0"/>
              <a:t>biomass</a:t>
            </a:r>
            <a:r>
              <a:rPr lang="pt-BR" baseline="0" dirty="0" smtClean="0"/>
              <a:t> </a:t>
            </a:r>
            <a:r>
              <a:rPr lang="pt-BR" baseline="0" dirty="0" err="1" smtClean="0"/>
              <a:t>burning</a:t>
            </a:r>
            <a:r>
              <a:rPr lang="pt-BR" baseline="0" dirty="0" smtClean="0"/>
              <a:t> </a:t>
            </a:r>
            <a:r>
              <a:rPr lang="pt-BR" baseline="0" dirty="0" err="1" smtClean="0"/>
              <a:t>emissions</a:t>
            </a:r>
            <a:r>
              <a:rPr lang="pt-BR" baseline="0" dirty="0" smtClean="0"/>
              <a:t> </a:t>
            </a:r>
            <a:r>
              <a:rPr lang="pt-BR" baseline="0" dirty="0" err="1" smtClean="0"/>
              <a:t>dominate</a:t>
            </a:r>
            <a:r>
              <a:rPr lang="pt-BR" baseline="0" dirty="0" smtClean="0"/>
              <a:t> </a:t>
            </a:r>
            <a:r>
              <a:rPr lang="pt-BR" baseline="0" dirty="0" err="1" smtClean="0"/>
              <a:t>particle</a:t>
            </a:r>
            <a:r>
              <a:rPr lang="pt-BR" baseline="0" dirty="0" smtClean="0"/>
              <a:t> </a:t>
            </a:r>
            <a:r>
              <a:rPr lang="pt-BR" baseline="0" dirty="0" err="1" smtClean="0"/>
              <a:t>optical</a:t>
            </a:r>
            <a:r>
              <a:rPr lang="pt-BR" baseline="0" dirty="0" smtClean="0"/>
              <a:t> </a:t>
            </a:r>
            <a:r>
              <a:rPr lang="pt-BR" baseline="0" dirty="0" err="1" smtClean="0"/>
              <a:t>properties</a:t>
            </a:r>
            <a:r>
              <a:rPr lang="pt-BR" baseline="0" dirty="0" smtClean="0"/>
              <a:t>).</a:t>
            </a:r>
          </a:p>
          <a:p>
            <a:r>
              <a:rPr lang="pt-BR" baseline="0" dirty="0" err="1" smtClean="0"/>
              <a:t>Wet</a:t>
            </a:r>
            <a:r>
              <a:rPr lang="pt-BR" baseline="0" dirty="0" smtClean="0"/>
              <a:t> </a:t>
            </a:r>
            <a:r>
              <a:rPr lang="pt-BR" baseline="0" dirty="0" err="1" smtClean="0"/>
              <a:t>season</a:t>
            </a:r>
            <a:r>
              <a:rPr lang="pt-BR" baseline="0" dirty="0" smtClean="0"/>
              <a:t>: </a:t>
            </a:r>
            <a:r>
              <a:rPr lang="pt-BR" baseline="0" dirty="0" err="1" smtClean="0"/>
              <a:t>occasional</a:t>
            </a:r>
            <a:r>
              <a:rPr lang="pt-BR" baseline="0" dirty="0" smtClean="0"/>
              <a:t> </a:t>
            </a:r>
            <a:r>
              <a:rPr lang="pt-BR" baseline="0" dirty="0" err="1" smtClean="0"/>
              <a:t>differences</a:t>
            </a:r>
            <a:r>
              <a:rPr lang="pt-BR" baseline="0" dirty="0" smtClean="0"/>
              <a:t> </a:t>
            </a:r>
            <a:r>
              <a:rPr lang="pt-BR" baseline="0" dirty="0" err="1" smtClean="0"/>
              <a:t>between</a:t>
            </a:r>
            <a:r>
              <a:rPr lang="pt-BR" baseline="0" dirty="0" smtClean="0"/>
              <a:t> ATTO </a:t>
            </a:r>
            <a:r>
              <a:rPr lang="pt-BR" baseline="0" dirty="0" err="1" smtClean="0"/>
              <a:t>and</a:t>
            </a:r>
            <a:r>
              <a:rPr lang="pt-BR" baseline="0" dirty="0" smtClean="0"/>
              <a:t> TT34. </a:t>
            </a:r>
            <a:r>
              <a:rPr lang="pt-BR" baseline="0" dirty="0" err="1" smtClean="0"/>
              <a:t>All</a:t>
            </a:r>
            <a:r>
              <a:rPr lang="pt-BR" baseline="0" dirty="0" smtClean="0"/>
              <a:t> data </a:t>
            </a:r>
            <a:r>
              <a:rPr lang="pt-BR" baseline="0" dirty="0" err="1" smtClean="0"/>
              <a:t>corrected</a:t>
            </a:r>
            <a:r>
              <a:rPr lang="pt-BR" baseline="0" dirty="0" smtClean="0"/>
              <a:t> for STP (1013.25 </a:t>
            </a:r>
            <a:r>
              <a:rPr lang="pt-BR" baseline="0" dirty="0" err="1" smtClean="0"/>
              <a:t>mbar</a:t>
            </a:r>
            <a:r>
              <a:rPr lang="pt-BR" baseline="0" dirty="0" smtClean="0"/>
              <a:t>, 0oC). </a:t>
            </a:r>
            <a:r>
              <a:rPr lang="pt-BR" baseline="0" dirty="0" err="1" smtClean="0"/>
              <a:t>Scattering</a:t>
            </a:r>
            <a:r>
              <a:rPr lang="pt-BR" baseline="0" dirty="0" smtClean="0"/>
              <a:t> </a:t>
            </a:r>
            <a:r>
              <a:rPr lang="pt-BR" baseline="0" dirty="0" err="1" smtClean="0"/>
              <a:t>corrected</a:t>
            </a:r>
            <a:r>
              <a:rPr lang="pt-BR" baseline="0" dirty="0" smtClean="0"/>
              <a:t> for </a:t>
            </a:r>
            <a:r>
              <a:rPr lang="pt-BR" baseline="0" dirty="0" err="1" smtClean="0"/>
              <a:t>truncation</a:t>
            </a:r>
            <a:r>
              <a:rPr lang="pt-BR" baseline="0" dirty="0" smtClean="0"/>
              <a:t> </a:t>
            </a:r>
            <a:r>
              <a:rPr lang="pt-BR" baseline="0" dirty="0" err="1" smtClean="0"/>
              <a:t>error</a:t>
            </a:r>
            <a:r>
              <a:rPr lang="pt-BR" baseline="0" dirty="0" smtClean="0"/>
              <a:t>.</a:t>
            </a:r>
            <a:endParaRPr lang="en-US" dirty="0"/>
          </a:p>
        </p:txBody>
      </p:sp>
      <p:sp>
        <p:nvSpPr>
          <p:cNvPr id="4" name="Slide Number Placeholder 3"/>
          <p:cNvSpPr>
            <a:spLocks noGrp="1"/>
          </p:cNvSpPr>
          <p:nvPr>
            <p:ph type="sldNum" sz="quarter" idx="10"/>
          </p:nvPr>
        </p:nvSpPr>
        <p:spPr/>
        <p:txBody>
          <a:bodyPr/>
          <a:lstStyle/>
          <a:p>
            <a:fld id="{BDE72EB2-5A18-44CA-A580-54E8C33ABD27}" type="slidenum">
              <a:rPr lang="en-US" smtClean="0"/>
              <a:t>16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err="1" smtClean="0"/>
              <a:t>Wet</a:t>
            </a:r>
            <a:r>
              <a:rPr lang="pt-BR" dirty="0" smtClean="0"/>
              <a:t> </a:t>
            </a:r>
            <a:r>
              <a:rPr lang="pt-BR" dirty="0" err="1" smtClean="0"/>
              <a:t>season</a:t>
            </a:r>
            <a:r>
              <a:rPr lang="pt-BR" dirty="0" smtClean="0"/>
              <a:t>: </a:t>
            </a:r>
            <a:r>
              <a:rPr lang="pt-BR" dirty="0" err="1" smtClean="0"/>
              <a:t>Single</a:t>
            </a:r>
            <a:r>
              <a:rPr lang="pt-BR" baseline="0" dirty="0" smtClean="0"/>
              <a:t> </a:t>
            </a:r>
            <a:r>
              <a:rPr lang="pt-BR" baseline="0" dirty="0" err="1" smtClean="0"/>
              <a:t>Scattering</a:t>
            </a:r>
            <a:r>
              <a:rPr lang="pt-BR" baseline="0" dirty="0" smtClean="0"/>
              <a:t> Albedo </a:t>
            </a:r>
            <a:r>
              <a:rPr lang="pt-BR" baseline="0" dirty="0" err="1" smtClean="0"/>
              <a:t>and</a:t>
            </a:r>
            <a:r>
              <a:rPr lang="pt-BR" baseline="0" dirty="0" smtClean="0"/>
              <a:t> Angstrom </a:t>
            </a:r>
            <a:r>
              <a:rPr lang="pt-BR" baseline="0" dirty="0" err="1" smtClean="0"/>
              <a:t>exponent</a:t>
            </a:r>
            <a:r>
              <a:rPr lang="pt-BR" baseline="0" dirty="0" smtClean="0"/>
              <a:t> are </a:t>
            </a:r>
            <a:r>
              <a:rPr lang="pt-BR" baseline="0" dirty="0" err="1" smtClean="0"/>
              <a:t>noisier</a:t>
            </a:r>
            <a:r>
              <a:rPr lang="pt-BR" baseline="0" dirty="0" smtClean="0"/>
              <a:t> </a:t>
            </a:r>
            <a:r>
              <a:rPr lang="pt-BR" baseline="0" dirty="0" err="1" smtClean="0"/>
              <a:t>at</a:t>
            </a:r>
            <a:r>
              <a:rPr lang="pt-BR" baseline="0" dirty="0" smtClean="0"/>
              <a:t> </a:t>
            </a:r>
            <a:r>
              <a:rPr lang="pt-BR" baseline="0" dirty="0" err="1" smtClean="0"/>
              <a:t>both</a:t>
            </a:r>
            <a:r>
              <a:rPr lang="pt-BR" baseline="0" dirty="0" smtClean="0"/>
              <a:t> sites, </a:t>
            </a:r>
            <a:r>
              <a:rPr lang="pt-BR" baseline="0" dirty="0" err="1" smtClean="0"/>
              <a:t>partly</a:t>
            </a:r>
            <a:r>
              <a:rPr lang="pt-BR" baseline="0" dirty="0" smtClean="0"/>
              <a:t> </a:t>
            </a:r>
            <a:r>
              <a:rPr lang="pt-BR" baseline="0" dirty="0" err="1" smtClean="0"/>
              <a:t>due</a:t>
            </a:r>
            <a:r>
              <a:rPr lang="pt-BR" baseline="0" dirty="0" smtClean="0"/>
              <a:t> to </a:t>
            </a:r>
            <a:r>
              <a:rPr lang="pt-BR" baseline="0" dirty="0" err="1" smtClean="0"/>
              <a:t>low</a:t>
            </a:r>
            <a:r>
              <a:rPr lang="pt-BR" baseline="0" dirty="0" smtClean="0"/>
              <a:t> </a:t>
            </a:r>
            <a:r>
              <a:rPr lang="pt-BR" baseline="0" dirty="0" err="1" smtClean="0"/>
              <a:t>aerosol</a:t>
            </a:r>
            <a:r>
              <a:rPr lang="pt-BR" baseline="0" dirty="0" smtClean="0"/>
              <a:t> </a:t>
            </a:r>
            <a:r>
              <a:rPr lang="pt-BR" baseline="0" dirty="0" err="1" smtClean="0"/>
              <a:t>loadings</a:t>
            </a:r>
            <a:r>
              <a:rPr lang="pt-BR" baseline="0" dirty="0" smtClean="0"/>
              <a:t> </a:t>
            </a:r>
            <a:r>
              <a:rPr lang="pt-BR" baseline="0" dirty="0" err="1" smtClean="0"/>
              <a:t>and</a:t>
            </a:r>
            <a:r>
              <a:rPr lang="pt-BR" baseline="0" dirty="0" smtClean="0"/>
              <a:t> </a:t>
            </a:r>
            <a:r>
              <a:rPr lang="pt-BR" baseline="0" dirty="0" err="1" smtClean="0"/>
              <a:t>prevailance</a:t>
            </a:r>
            <a:r>
              <a:rPr lang="pt-BR" baseline="0" dirty="0" smtClean="0"/>
              <a:t> </a:t>
            </a:r>
            <a:r>
              <a:rPr lang="pt-BR" baseline="0" dirty="0" err="1" smtClean="0"/>
              <a:t>of</a:t>
            </a:r>
            <a:r>
              <a:rPr lang="pt-BR" baseline="0" dirty="0" smtClean="0"/>
              <a:t> </a:t>
            </a:r>
            <a:r>
              <a:rPr lang="pt-BR" baseline="0" dirty="0" err="1" smtClean="0"/>
              <a:t>coarse</a:t>
            </a:r>
            <a:r>
              <a:rPr lang="pt-BR" baseline="0" dirty="0" smtClean="0"/>
              <a:t> </a:t>
            </a:r>
            <a:r>
              <a:rPr lang="pt-BR" baseline="0" dirty="0" err="1" smtClean="0"/>
              <a:t>mode</a:t>
            </a:r>
            <a:r>
              <a:rPr lang="pt-BR" baseline="0" dirty="0" smtClean="0"/>
              <a:t> </a:t>
            </a:r>
            <a:r>
              <a:rPr lang="pt-BR" baseline="0" dirty="0" err="1" smtClean="0"/>
              <a:t>particles</a:t>
            </a:r>
            <a:r>
              <a:rPr lang="pt-BR" baseline="0" dirty="0" smtClean="0"/>
              <a:t>. </a:t>
            </a:r>
            <a:r>
              <a:rPr lang="pt-BR" baseline="0" dirty="0" err="1" smtClean="0"/>
              <a:t>All</a:t>
            </a:r>
            <a:r>
              <a:rPr lang="pt-BR" baseline="0" dirty="0" smtClean="0"/>
              <a:t> data </a:t>
            </a:r>
            <a:r>
              <a:rPr lang="pt-BR" baseline="0" dirty="0" err="1" smtClean="0"/>
              <a:t>corrected</a:t>
            </a:r>
            <a:r>
              <a:rPr lang="pt-BR" baseline="0" dirty="0" smtClean="0"/>
              <a:t> for STP (1013.25 </a:t>
            </a:r>
            <a:r>
              <a:rPr lang="pt-BR" baseline="0" dirty="0" err="1" smtClean="0"/>
              <a:t>mbar</a:t>
            </a:r>
            <a:r>
              <a:rPr lang="pt-BR" baseline="0" dirty="0" smtClean="0"/>
              <a:t>, 0oC). </a:t>
            </a:r>
            <a:r>
              <a:rPr lang="pt-BR" baseline="0" dirty="0" err="1" smtClean="0"/>
              <a:t>Scattering</a:t>
            </a:r>
            <a:r>
              <a:rPr lang="pt-BR" baseline="0" dirty="0" smtClean="0"/>
              <a:t> </a:t>
            </a:r>
            <a:r>
              <a:rPr lang="pt-BR" baseline="0" dirty="0" err="1" smtClean="0"/>
              <a:t>corrected</a:t>
            </a:r>
            <a:r>
              <a:rPr lang="pt-BR" baseline="0" dirty="0" smtClean="0"/>
              <a:t> for </a:t>
            </a:r>
            <a:r>
              <a:rPr lang="pt-BR" baseline="0" dirty="0" err="1" smtClean="0"/>
              <a:t>truncation</a:t>
            </a:r>
            <a:r>
              <a:rPr lang="pt-BR" baseline="0" dirty="0" smtClean="0"/>
              <a:t> </a:t>
            </a:r>
            <a:r>
              <a:rPr lang="pt-BR" baseline="0" dirty="0" err="1" smtClean="0"/>
              <a:t>error</a:t>
            </a:r>
            <a:r>
              <a:rPr lang="pt-BR" baseline="0" dirty="0" smtClean="0"/>
              <a:t>.</a:t>
            </a:r>
            <a:endParaRPr lang="en-US" dirty="0"/>
          </a:p>
        </p:txBody>
      </p:sp>
      <p:sp>
        <p:nvSpPr>
          <p:cNvPr id="4" name="Slide Number Placeholder 3"/>
          <p:cNvSpPr>
            <a:spLocks noGrp="1"/>
          </p:cNvSpPr>
          <p:nvPr>
            <p:ph type="sldNum" sz="quarter" idx="10"/>
          </p:nvPr>
        </p:nvSpPr>
        <p:spPr/>
        <p:txBody>
          <a:bodyPr/>
          <a:lstStyle/>
          <a:p>
            <a:fld id="{BDE72EB2-5A18-44CA-A580-54E8C33ABD27}" type="slidenum">
              <a:rPr lang="en-US" smtClean="0"/>
              <a:t>17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Comparação</a:t>
            </a:r>
            <a:r>
              <a:rPr lang="en-US" dirty="0" smtClean="0"/>
              <a:t> </a:t>
            </a:r>
            <a:r>
              <a:rPr lang="en-US" dirty="0" err="1" smtClean="0"/>
              <a:t>início</a:t>
            </a:r>
            <a:r>
              <a:rPr lang="en-US" baseline="0" dirty="0" smtClean="0"/>
              <a:t> da </a:t>
            </a:r>
            <a:r>
              <a:rPr lang="en-US" baseline="0" dirty="0" err="1" smtClean="0"/>
              <a:t>amostragem</a:t>
            </a:r>
            <a:r>
              <a:rPr lang="en-US" baseline="0" dirty="0" smtClean="0"/>
              <a:t> entre </a:t>
            </a:r>
            <a:r>
              <a:rPr lang="en-US" baseline="0" dirty="0" err="1" smtClean="0"/>
              <a:t>aetalômetro</a:t>
            </a:r>
            <a:r>
              <a:rPr lang="en-US" baseline="0" dirty="0" smtClean="0"/>
              <a:t>, SMPS e ACSM</a:t>
            </a:r>
            <a:endParaRPr lang="en-US" dirty="0"/>
          </a:p>
        </p:txBody>
      </p:sp>
      <p:sp>
        <p:nvSpPr>
          <p:cNvPr id="4" name="Slide Number Placeholder 3"/>
          <p:cNvSpPr>
            <a:spLocks noGrp="1"/>
          </p:cNvSpPr>
          <p:nvPr>
            <p:ph type="sldNum" sz="quarter" idx="10"/>
          </p:nvPr>
        </p:nvSpPr>
        <p:spPr/>
        <p:txBody>
          <a:bodyPr/>
          <a:lstStyle/>
          <a:p>
            <a:fld id="{9BD14A0E-BAF8-4579-BD6E-DBAFE9011533}" type="slidenum">
              <a:rPr lang="en-US" smtClean="0"/>
              <a:t>22</a:t>
            </a:fld>
            <a:endParaRPr lang="en-US"/>
          </a:p>
        </p:txBody>
      </p:sp>
    </p:spTree>
    <p:extLst>
      <p:ext uri="{BB962C8B-B14F-4D97-AF65-F5344CB8AC3E}">
        <p14:creationId xmlns:p14="http://schemas.microsoft.com/office/powerpoint/2010/main" val="4246853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Medidas</a:t>
            </a:r>
            <a:r>
              <a:rPr lang="en-US" dirty="0" smtClean="0"/>
              <a:t> </a:t>
            </a:r>
            <a:r>
              <a:rPr lang="en-US" dirty="0" err="1" smtClean="0"/>
              <a:t>iniciaram</a:t>
            </a:r>
            <a:r>
              <a:rPr lang="en-US" baseline="0" dirty="0" smtClean="0"/>
              <a:t> no </a:t>
            </a:r>
            <a:r>
              <a:rPr lang="en-US" dirty="0" err="1" smtClean="0"/>
              <a:t>meio</a:t>
            </a:r>
            <a:r>
              <a:rPr lang="en-US" dirty="0" smtClean="0"/>
              <a:t> de </a:t>
            </a:r>
            <a:r>
              <a:rPr lang="en-US" dirty="0" err="1" smtClean="0"/>
              <a:t>Fevereiro</a:t>
            </a:r>
            <a:r>
              <a:rPr lang="en-US" baseline="0" dirty="0" smtClean="0"/>
              <a:t> e </a:t>
            </a:r>
            <a:r>
              <a:rPr lang="en-US" baseline="0" dirty="0" err="1" smtClean="0"/>
              <a:t>ocorrem</a:t>
            </a:r>
            <a:r>
              <a:rPr lang="en-US" baseline="0" dirty="0" smtClean="0"/>
              <a:t> </a:t>
            </a:r>
            <a:r>
              <a:rPr lang="en-US" baseline="0" dirty="0" err="1" smtClean="0"/>
              <a:t>continuamente</a:t>
            </a:r>
            <a:r>
              <a:rPr lang="en-US" baseline="0" dirty="0" smtClean="0"/>
              <a:t>. </a:t>
            </a:r>
            <a:r>
              <a:rPr lang="en-US" baseline="0" dirty="0" err="1" smtClean="0"/>
              <a:t>Valores</a:t>
            </a:r>
            <a:r>
              <a:rPr lang="en-US" baseline="0" dirty="0" smtClean="0"/>
              <a:t> </a:t>
            </a:r>
            <a:r>
              <a:rPr lang="en-US" baseline="0" dirty="0" err="1" smtClean="0"/>
              <a:t>normalmente</a:t>
            </a:r>
            <a:r>
              <a:rPr lang="en-US" baseline="0" dirty="0" smtClean="0"/>
              <a:t> </a:t>
            </a:r>
            <a:r>
              <a:rPr lang="en-US" baseline="0" dirty="0" err="1" smtClean="0"/>
              <a:t>baixos</a:t>
            </a:r>
            <a:r>
              <a:rPr lang="en-US" baseline="0" dirty="0" smtClean="0"/>
              <a:t> (&lt;1ug m-3). </a:t>
            </a:r>
            <a:r>
              <a:rPr lang="en-US" baseline="0" dirty="0" err="1" smtClean="0"/>
              <a:t>Detalhe</a:t>
            </a:r>
            <a:r>
              <a:rPr lang="en-US" baseline="0" dirty="0" smtClean="0"/>
              <a:t> </a:t>
            </a:r>
            <a:r>
              <a:rPr lang="en-US" baseline="0" dirty="0" err="1" smtClean="0"/>
              <a:t>para</a:t>
            </a:r>
            <a:r>
              <a:rPr lang="en-US" baseline="0" dirty="0" smtClean="0"/>
              <a:t> </a:t>
            </a:r>
            <a:r>
              <a:rPr lang="en-US" baseline="0" dirty="0" err="1" smtClean="0"/>
              <a:t>aumento</a:t>
            </a:r>
            <a:r>
              <a:rPr lang="en-US" baseline="0" dirty="0" smtClean="0"/>
              <a:t> </a:t>
            </a:r>
            <a:r>
              <a:rPr lang="en-US" baseline="0" dirty="0" err="1" smtClean="0"/>
              <a:t>significativo</a:t>
            </a:r>
            <a:r>
              <a:rPr lang="en-US" baseline="0" dirty="0" smtClean="0"/>
              <a:t> de </a:t>
            </a:r>
            <a:r>
              <a:rPr lang="en-US" baseline="0" dirty="0" err="1" smtClean="0"/>
              <a:t>cloreto</a:t>
            </a:r>
            <a:r>
              <a:rPr lang="en-US" baseline="0" dirty="0" smtClean="0"/>
              <a:t>, </a:t>
            </a:r>
            <a:r>
              <a:rPr lang="en-US" baseline="0" dirty="0" err="1" smtClean="0"/>
              <a:t>identificado</a:t>
            </a:r>
            <a:r>
              <a:rPr lang="en-US" baseline="0" dirty="0" smtClean="0"/>
              <a:t> </a:t>
            </a:r>
            <a:r>
              <a:rPr lang="en-US" baseline="0" dirty="0" err="1" smtClean="0"/>
              <a:t>como</a:t>
            </a:r>
            <a:r>
              <a:rPr lang="en-US" baseline="0" dirty="0" smtClean="0"/>
              <a:t> </a:t>
            </a:r>
            <a:r>
              <a:rPr lang="en-US" baseline="0" dirty="0" err="1" smtClean="0"/>
              <a:t>transporte</a:t>
            </a:r>
            <a:r>
              <a:rPr lang="en-US" baseline="0" dirty="0" smtClean="0"/>
              <a:t> de </a:t>
            </a:r>
            <a:r>
              <a:rPr lang="en-US" baseline="0" dirty="0" err="1" smtClean="0"/>
              <a:t>sal</a:t>
            </a:r>
            <a:r>
              <a:rPr lang="en-US" baseline="0" dirty="0" smtClean="0"/>
              <a:t> </a:t>
            </a:r>
            <a:r>
              <a:rPr lang="en-US" baseline="0" dirty="0" err="1" smtClean="0"/>
              <a:t>marinho</a:t>
            </a:r>
            <a:r>
              <a:rPr lang="en-US" baseline="0" dirty="0" smtClean="0"/>
              <a:t>. O </a:t>
            </a:r>
            <a:r>
              <a:rPr lang="en-US" baseline="0" dirty="0" err="1" smtClean="0"/>
              <a:t>ruído</a:t>
            </a:r>
            <a:r>
              <a:rPr lang="en-US" baseline="0" dirty="0" smtClean="0"/>
              <a:t> </a:t>
            </a:r>
            <a:r>
              <a:rPr lang="en-US" baseline="0" dirty="0" err="1" smtClean="0"/>
              <a:t>na</a:t>
            </a:r>
            <a:r>
              <a:rPr lang="en-US" baseline="0" dirty="0" smtClean="0"/>
              <a:t> </a:t>
            </a:r>
            <a:r>
              <a:rPr lang="en-US" baseline="0" dirty="0" err="1" smtClean="0"/>
              <a:t>medida</a:t>
            </a:r>
            <a:r>
              <a:rPr lang="en-US" baseline="0" dirty="0" smtClean="0"/>
              <a:t> de </a:t>
            </a:r>
            <a:r>
              <a:rPr lang="en-US" baseline="0" dirty="0" err="1" smtClean="0"/>
              <a:t>sal</a:t>
            </a:r>
            <a:r>
              <a:rPr lang="en-US" baseline="0" dirty="0" smtClean="0"/>
              <a:t> </a:t>
            </a:r>
            <a:r>
              <a:rPr lang="en-US" baseline="0" dirty="0" err="1" smtClean="0"/>
              <a:t>marinho</a:t>
            </a:r>
            <a:r>
              <a:rPr lang="en-US" baseline="0" dirty="0" smtClean="0"/>
              <a:t> é </a:t>
            </a:r>
            <a:r>
              <a:rPr lang="en-US" baseline="0" dirty="0" err="1" smtClean="0"/>
              <a:t>pelo</a:t>
            </a:r>
            <a:r>
              <a:rPr lang="en-US" baseline="0" dirty="0" smtClean="0"/>
              <a:t> </a:t>
            </a:r>
            <a:r>
              <a:rPr lang="en-US" baseline="0" dirty="0" err="1" smtClean="0"/>
              <a:t>fato</a:t>
            </a:r>
            <a:r>
              <a:rPr lang="en-US" baseline="0" dirty="0" smtClean="0"/>
              <a:t> de </a:t>
            </a:r>
            <a:r>
              <a:rPr lang="en-US" baseline="0" dirty="0" err="1" smtClean="0"/>
              <a:t>demorar</a:t>
            </a:r>
            <a:r>
              <a:rPr lang="en-US" baseline="0" dirty="0" smtClean="0"/>
              <a:t> </a:t>
            </a:r>
            <a:r>
              <a:rPr lang="en-US" baseline="0" dirty="0" err="1" smtClean="0"/>
              <a:t>para</a:t>
            </a:r>
            <a:r>
              <a:rPr lang="en-US" baseline="0" dirty="0" smtClean="0"/>
              <a:t> </a:t>
            </a:r>
            <a:r>
              <a:rPr lang="en-US" baseline="0" dirty="0" err="1" smtClean="0"/>
              <a:t>evaporar</a:t>
            </a:r>
            <a:r>
              <a:rPr lang="en-US" baseline="0" dirty="0" smtClean="0"/>
              <a:t> no </a:t>
            </a:r>
            <a:r>
              <a:rPr lang="en-US" baseline="0" dirty="0" err="1" smtClean="0"/>
              <a:t>vaporizador</a:t>
            </a:r>
            <a:r>
              <a:rPr lang="en-US" baseline="0" dirty="0" smtClean="0"/>
              <a:t>, </a:t>
            </a:r>
            <a:r>
              <a:rPr lang="en-US" baseline="0" dirty="0" err="1" smtClean="0"/>
              <a:t>causando</a:t>
            </a:r>
            <a:r>
              <a:rPr lang="en-US" baseline="0" dirty="0" smtClean="0"/>
              <a:t> </a:t>
            </a:r>
            <a:r>
              <a:rPr lang="en-US" baseline="0" dirty="0" err="1" smtClean="0"/>
              <a:t>problemas</a:t>
            </a:r>
            <a:r>
              <a:rPr lang="en-US" baseline="0" dirty="0" smtClean="0"/>
              <a:t> </a:t>
            </a:r>
            <a:r>
              <a:rPr lang="en-US" baseline="0" dirty="0" err="1" smtClean="0"/>
              <a:t>na</a:t>
            </a:r>
            <a:r>
              <a:rPr lang="en-US" baseline="0" dirty="0" smtClean="0"/>
              <a:t> </a:t>
            </a:r>
            <a:r>
              <a:rPr lang="en-US" baseline="0" dirty="0" err="1" smtClean="0"/>
              <a:t>subtração</a:t>
            </a:r>
            <a:r>
              <a:rPr lang="en-US" baseline="0" dirty="0" smtClean="0"/>
              <a:t> do </a:t>
            </a:r>
            <a:r>
              <a:rPr lang="en-US" baseline="0" dirty="0" err="1" smtClean="0"/>
              <a:t>branco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BD14A0E-BAF8-4579-BD6E-DBAFE9011533}" type="slidenum">
              <a:rPr lang="en-US" smtClean="0"/>
              <a:t>23</a:t>
            </a:fld>
            <a:endParaRPr lang="en-US"/>
          </a:p>
        </p:txBody>
      </p:sp>
    </p:spTree>
    <p:extLst>
      <p:ext uri="{BB962C8B-B14F-4D97-AF65-F5344CB8AC3E}">
        <p14:creationId xmlns:p14="http://schemas.microsoft.com/office/powerpoint/2010/main" val="3474943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Valores</a:t>
            </a:r>
            <a:r>
              <a:rPr lang="en-US" dirty="0" smtClean="0"/>
              <a:t> de NO3 tem </a:t>
            </a:r>
            <a:r>
              <a:rPr lang="en-US" dirty="0" err="1" smtClean="0"/>
              <a:t>que</a:t>
            </a:r>
            <a:r>
              <a:rPr lang="en-US" dirty="0" smtClean="0"/>
              <a:t> </a:t>
            </a:r>
            <a:r>
              <a:rPr lang="en-US" dirty="0" err="1" smtClean="0"/>
              <a:t>ser</a:t>
            </a:r>
            <a:r>
              <a:rPr lang="en-US" baseline="0" dirty="0" smtClean="0"/>
              <a:t> </a:t>
            </a:r>
            <a:r>
              <a:rPr lang="en-US" baseline="0" dirty="0" err="1" smtClean="0"/>
              <a:t>revistos</a:t>
            </a:r>
            <a:r>
              <a:rPr lang="en-US" baseline="0" dirty="0" smtClean="0"/>
              <a:t>, </a:t>
            </a:r>
            <a:r>
              <a:rPr lang="en-US" baseline="0" dirty="0" err="1" smtClean="0"/>
              <a:t>provavelmente</a:t>
            </a:r>
            <a:r>
              <a:rPr lang="en-US" baseline="0" dirty="0" smtClean="0"/>
              <a:t> </a:t>
            </a:r>
            <a:r>
              <a:rPr lang="en-US" baseline="0" dirty="0" err="1" smtClean="0"/>
              <a:t>será</a:t>
            </a:r>
            <a:r>
              <a:rPr lang="en-US" baseline="0" dirty="0" smtClean="0"/>
              <a:t> </a:t>
            </a:r>
            <a:r>
              <a:rPr lang="en-US" baseline="0" dirty="0" err="1" smtClean="0"/>
              <a:t>reduzido</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BD14A0E-BAF8-4579-BD6E-DBAFE9011533}" type="slidenum">
              <a:rPr lang="en-US" smtClean="0"/>
              <a:t>24</a:t>
            </a:fld>
            <a:endParaRPr lang="en-US"/>
          </a:p>
        </p:txBody>
      </p:sp>
    </p:spTree>
    <p:extLst>
      <p:ext uri="{BB962C8B-B14F-4D97-AF65-F5344CB8AC3E}">
        <p14:creationId xmlns:p14="http://schemas.microsoft.com/office/powerpoint/2010/main" val="3474943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Mediana</a:t>
            </a:r>
            <a:r>
              <a:rPr lang="en-US" dirty="0" smtClean="0"/>
              <a:t> das</a:t>
            </a:r>
            <a:r>
              <a:rPr lang="en-US" baseline="0" dirty="0" smtClean="0"/>
              <a:t> </a:t>
            </a:r>
            <a:r>
              <a:rPr lang="en-US" baseline="0" dirty="0" err="1" smtClean="0"/>
              <a:t>concentrações</a:t>
            </a:r>
            <a:r>
              <a:rPr lang="en-US" baseline="0" dirty="0" smtClean="0"/>
              <a:t> </a:t>
            </a:r>
            <a:r>
              <a:rPr lang="en-US" baseline="0" dirty="0" err="1" smtClean="0"/>
              <a:t>observadas</a:t>
            </a:r>
            <a:r>
              <a:rPr lang="en-US" baseline="0" dirty="0" smtClean="0"/>
              <a:t> </a:t>
            </a:r>
            <a:r>
              <a:rPr lang="en-US" baseline="0" dirty="0" err="1" smtClean="0"/>
              <a:t>durante</a:t>
            </a:r>
            <a:r>
              <a:rPr lang="en-US" baseline="0" dirty="0" smtClean="0"/>
              <a:t> 40 </a:t>
            </a:r>
            <a:r>
              <a:rPr lang="en-US" baseline="0" dirty="0" err="1" smtClean="0"/>
              <a:t>dias</a:t>
            </a:r>
            <a:r>
              <a:rPr lang="en-US" baseline="0" dirty="0" smtClean="0"/>
              <a:t> de </a:t>
            </a:r>
            <a:r>
              <a:rPr lang="en-US" baseline="0" dirty="0" err="1" smtClean="0"/>
              <a:t>amostragem</a:t>
            </a:r>
            <a:r>
              <a:rPr lang="en-US" baseline="0" dirty="0" smtClean="0"/>
              <a:t>. </a:t>
            </a:r>
            <a:r>
              <a:rPr lang="en-US" baseline="0" dirty="0" err="1" smtClean="0"/>
              <a:t>Interessante</a:t>
            </a:r>
            <a:r>
              <a:rPr lang="en-US" baseline="0" dirty="0" smtClean="0"/>
              <a:t> o </a:t>
            </a:r>
            <a:r>
              <a:rPr lang="en-US" baseline="0" dirty="0" err="1" smtClean="0"/>
              <a:t>primeiro</a:t>
            </a:r>
            <a:r>
              <a:rPr lang="en-US" baseline="0" dirty="0" smtClean="0"/>
              <a:t> </a:t>
            </a:r>
            <a:r>
              <a:rPr lang="en-US" baseline="0" dirty="0" err="1" smtClean="0"/>
              <a:t>pico</a:t>
            </a:r>
            <a:r>
              <a:rPr lang="en-US" baseline="0" dirty="0" smtClean="0"/>
              <a:t> da parte da </a:t>
            </a:r>
            <a:r>
              <a:rPr lang="en-US" baseline="0" dirty="0" err="1" smtClean="0"/>
              <a:t>manhã</a:t>
            </a:r>
            <a:r>
              <a:rPr lang="en-US" baseline="0" dirty="0" smtClean="0"/>
              <a:t>, </a:t>
            </a:r>
            <a:r>
              <a:rPr lang="en-US" baseline="0" dirty="0" err="1" smtClean="0"/>
              <a:t>acompanhando</a:t>
            </a:r>
            <a:r>
              <a:rPr lang="en-US" baseline="0" dirty="0" smtClean="0"/>
              <a:t> Org, SO4 e NO3, e um </a:t>
            </a:r>
            <a:r>
              <a:rPr lang="en-US" baseline="0" dirty="0" err="1" smtClean="0"/>
              <a:t>segundo</a:t>
            </a:r>
            <a:r>
              <a:rPr lang="en-US" baseline="0" dirty="0" smtClean="0"/>
              <a:t> </a:t>
            </a:r>
            <a:r>
              <a:rPr lang="en-US" baseline="0" dirty="0" err="1" smtClean="0"/>
              <a:t>na</a:t>
            </a:r>
            <a:r>
              <a:rPr lang="en-US" baseline="0" dirty="0" smtClean="0"/>
              <a:t> </a:t>
            </a:r>
            <a:r>
              <a:rPr lang="en-US" baseline="0" dirty="0" err="1" smtClean="0"/>
              <a:t>tarde</a:t>
            </a:r>
            <a:r>
              <a:rPr lang="en-US" baseline="0" dirty="0" smtClean="0"/>
              <a:t>, </a:t>
            </a:r>
            <a:r>
              <a:rPr lang="en-US" baseline="0" dirty="0" err="1" smtClean="0"/>
              <a:t>só</a:t>
            </a:r>
            <a:r>
              <a:rPr lang="en-US" baseline="0" dirty="0" smtClean="0"/>
              <a:t> de </a:t>
            </a:r>
            <a:r>
              <a:rPr lang="en-US" baseline="0" dirty="0" err="1" smtClean="0"/>
              <a:t>orgânicos</a:t>
            </a:r>
            <a:r>
              <a:rPr lang="en-US" baseline="0" dirty="0" smtClean="0"/>
              <a:t>. </a:t>
            </a:r>
            <a:r>
              <a:rPr lang="en-US" baseline="0" dirty="0" err="1" smtClean="0"/>
              <a:t>Cuidado</a:t>
            </a:r>
            <a:r>
              <a:rPr lang="en-US" baseline="0" dirty="0" smtClean="0"/>
              <a:t> com </a:t>
            </a:r>
            <a:r>
              <a:rPr lang="en-US" baseline="0" dirty="0" err="1" smtClean="0"/>
              <a:t>concentrações</a:t>
            </a:r>
            <a:r>
              <a:rPr lang="en-US" baseline="0" dirty="0" smtClean="0"/>
              <a:t> de NO3, em </a:t>
            </a:r>
            <a:r>
              <a:rPr lang="en-US" baseline="0" dirty="0" err="1" smtClean="0"/>
              <a:t>interferencia</a:t>
            </a:r>
            <a:r>
              <a:rPr lang="en-US" baseline="0" dirty="0" smtClean="0"/>
              <a:t> com </a:t>
            </a:r>
            <a:r>
              <a:rPr lang="en-US" baseline="0" dirty="0" err="1" smtClean="0"/>
              <a:t>orgânicos</a:t>
            </a:r>
            <a:r>
              <a:rPr lang="en-US" baseline="0" dirty="0" smtClean="0"/>
              <a:t> </a:t>
            </a:r>
            <a:r>
              <a:rPr lang="en-US" baseline="0" dirty="0" err="1" smtClean="0"/>
              <a:t>que</a:t>
            </a:r>
            <a:r>
              <a:rPr lang="en-US" baseline="0" dirty="0" smtClean="0"/>
              <a:t> </a:t>
            </a:r>
            <a:r>
              <a:rPr lang="en-US" baseline="0" dirty="0" err="1" smtClean="0"/>
              <a:t>ainda</a:t>
            </a:r>
            <a:r>
              <a:rPr lang="en-US" baseline="0" dirty="0" smtClean="0"/>
              <a:t> tem </a:t>
            </a:r>
            <a:r>
              <a:rPr lang="en-US" baseline="0" dirty="0" err="1" smtClean="0"/>
              <a:t>que</a:t>
            </a:r>
            <a:r>
              <a:rPr lang="en-US" baseline="0" dirty="0" smtClean="0"/>
              <a:t> </a:t>
            </a:r>
            <a:r>
              <a:rPr lang="en-US" baseline="0" dirty="0" err="1" smtClean="0"/>
              <a:t>ser</a:t>
            </a:r>
            <a:r>
              <a:rPr lang="en-US" baseline="0" dirty="0" smtClean="0"/>
              <a:t> </a:t>
            </a:r>
            <a:r>
              <a:rPr lang="en-US" baseline="0" dirty="0" err="1" smtClean="0"/>
              <a:t>tratado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BD14A0E-BAF8-4579-BD6E-DBAFE9011533}" type="slidenum">
              <a:rPr lang="en-US" smtClean="0"/>
              <a:t>25</a:t>
            </a:fld>
            <a:endParaRPr lang="en-US"/>
          </a:p>
        </p:txBody>
      </p:sp>
    </p:spTree>
    <p:extLst>
      <p:ext uri="{BB962C8B-B14F-4D97-AF65-F5344CB8AC3E}">
        <p14:creationId xmlns:p14="http://schemas.microsoft.com/office/powerpoint/2010/main" val="3474943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0940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863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WorldMapCartoon RASTERIZED 144 DPI WITH PHOTOSHOP.gi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0" y="1295400"/>
            <a:ext cx="7162800" cy="4271192"/>
          </a:xfrm>
          <a:prstGeom prst="rect">
            <a:avLst/>
          </a:prstGeom>
        </p:spPr>
      </p:pic>
    </p:spTree>
    <p:extLst>
      <p:ext uri="{BB962C8B-B14F-4D97-AF65-F5344CB8AC3E}">
        <p14:creationId xmlns:p14="http://schemas.microsoft.com/office/powerpoint/2010/main" val="3304265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F3F25A4A-17A3-4234-AD30-809B6FB3519E}" type="slidenum">
              <a:rPr lang="en-US"/>
              <a:pPr/>
              <a:t>‹#›</a:t>
            </a:fld>
            <a:endParaRPr lang="en-US"/>
          </a:p>
        </p:txBody>
      </p:sp>
    </p:spTree>
    <p:extLst>
      <p:ext uri="{BB962C8B-B14F-4D97-AF65-F5344CB8AC3E}">
        <p14:creationId xmlns:p14="http://schemas.microsoft.com/office/powerpoint/2010/main" val="1405157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3" name="Picture 4" descr="intro-slide-0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9953" name="Rectangle 17"/>
          <p:cNvSpPr>
            <a:spLocks noGrp="1" noChangeArrowheads="1"/>
          </p:cNvSpPr>
          <p:nvPr>
            <p:ph type="ctrTitle"/>
          </p:nvPr>
        </p:nvSpPr>
        <p:spPr>
          <a:xfrm>
            <a:off x="685800" y="1828800"/>
            <a:ext cx="7772400" cy="2209800"/>
          </a:xfrm>
          <a:prstGeom prst="rect">
            <a:avLst/>
          </a:prstGeom>
        </p:spPr>
        <p:txBody>
          <a:bodyPr/>
          <a:lstStyle>
            <a:lvl1pPr>
              <a:defRPr>
                <a:solidFill>
                  <a:srgbClr val="16305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19172625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dirty="0" smtClean="0"/>
              <a:t>March 23, 2009</a:t>
            </a:r>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dirty="0" smtClean="0"/>
              <a:t>MTU Seminar</a:t>
            </a:r>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809BC4-48B1-4BE7-AD58-FED9D6569CB7}" type="slidenum">
              <a:rPr lang="en-US" smtClean="0"/>
              <a:pPr/>
              <a:t>‹#›</a:t>
            </a:fld>
            <a:endParaRPr lang="en-US"/>
          </a:p>
        </p:txBody>
      </p:sp>
    </p:spTree>
    <p:extLst>
      <p:ext uri="{BB962C8B-B14F-4D97-AF65-F5344CB8AC3E}">
        <p14:creationId xmlns:p14="http://schemas.microsoft.com/office/powerpoint/2010/main" val="1933388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5/4/2014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6300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553200" y="6248400"/>
            <a:ext cx="1524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6BACA99A-0250-CF48-94C3-9219D966124D}" type="slidenum">
              <a:rPr lang="en-US" smtClean="0">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784885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09738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6" r:id="rId3"/>
    <p:sldLayoutId id="2147483665" r:id="rId4"/>
    <p:sldLayoutId id="2147483672" r:id="rId5"/>
    <p:sldLayoutId id="2147483673" r:id="rId6"/>
    <p:sldLayoutId id="2147483675" r:id="rId7"/>
    <p:sldLayoutId id="2147483676" r:id="rId8"/>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74.jpe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2.png"/><Relationship Id="rId7"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3.png"/><Relationship Id="rId9" Type="http://schemas.openxmlformats.org/officeDocument/2006/relationships/image" Target="../media/image84.jpe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www.master.iag.usp.br/ind.php?inic=00&amp;pref=2g&amp;gr=2&amp;prod=prev_rams" TargetMode="External"/><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2.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7" descr="DSC0249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grpSp>
        <p:nvGrpSpPr>
          <p:cNvPr id="4" name="Group 3"/>
          <p:cNvGrpSpPr/>
          <p:nvPr/>
        </p:nvGrpSpPr>
        <p:grpSpPr>
          <a:xfrm>
            <a:off x="176324" y="1676400"/>
            <a:ext cx="5233876" cy="5257800"/>
            <a:chOff x="1928924" y="1447800"/>
            <a:chExt cx="5233876" cy="5257800"/>
          </a:xfrm>
        </p:grpSpPr>
        <p:sp>
          <p:nvSpPr>
            <p:cNvPr id="21" name="TextBox 20"/>
            <p:cNvSpPr txBox="1"/>
            <p:nvPr/>
          </p:nvSpPr>
          <p:spPr>
            <a:xfrm>
              <a:off x="1952847" y="1495647"/>
              <a:ext cx="5209953" cy="5209953"/>
            </a:xfrm>
            <a:prstGeom prst="rect">
              <a:avLst/>
            </a:prstGeom>
            <a:noFill/>
          </p:spPr>
          <p:txBody>
            <a:bodyPr wrap="square" rtlCol="0">
              <a:prstTxWarp prst="textCircle">
                <a:avLst>
                  <a:gd name="adj" fmla="val 30215"/>
                </a:avLst>
              </a:prstTxWarp>
              <a:spAutoFit/>
            </a:bodyPr>
            <a:lstStyle/>
            <a:p>
              <a:r>
                <a:rPr lang="en-US" sz="2400" dirty="0">
                  <a:solidFill>
                    <a:srgbClr val="00FF00"/>
                  </a:solidFill>
                  <a:latin typeface="Times New Roman" pitchFamily="18" charset="0"/>
                  <a:cs typeface="Times New Roman" pitchFamily="18" charset="0"/>
                </a:rPr>
                <a:t> </a:t>
              </a:r>
              <a:r>
                <a:rPr lang="en-US" sz="2400" dirty="0" smtClean="0">
                  <a:solidFill>
                    <a:srgbClr val="00FF00"/>
                  </a:solidFill>
                  <a:latin typeface="Times New Roman" pitchFamily="18" charset="0"/>
                  <a:cs typeface="Times New Roman" pitchFamily="18" charset="0"/>
                </a:rPr>
                <a:t>    							</a:t>
              </a:r>
              <a:endParaRPr lang="en-US" sz="2400" dirty="0">
                <a:solidFill>
                  <a:srgbClr val="00FF00"/>
                </a:solidFill>
                <a:latin typeface="Times New Roman" pitchFamily="18" charset="0"/>
                <a:cs typeface="Times New Roman" pitchFamily="18" charset="0"/>
              </a:endParaRPr>
            </a:p>
          </p:txBody>
        </p:sp>
        <p:sp>
          <p:nvSpPr>
            <p:cNvPr id="22" name="TextBox 21"/>
            <p:cNvSpPr txBox="1"/>
            <p:nvPr/>
          </p:nvSpPr>
          <p:spPr>
            <a:xfrm>
              <a:off x="1928924" y="1447800"/>
              <a:ext cx="5209953" cy="5209953"/>
            </a:xfrm>
            <a:prstGeom prst="rect">
              <a:avLst/>
            </a:prstGeom>
            <a:noFill/>
            <a:ln>
              <a:noFill/>
            </a:ln>
          </p:spPr>
          <p:txBody>
            <a:bodyPr wrap="square" rtlCol="0">
              <a:prstTxWarp prst="textCircle">
                <a:avLst>
                  <a:gd name="adj" fmla="val 19338220"/>
                </a:avLst>
              </a:prstTxWarp>
              <a:spAutoFit/>
            </a:bodyPr>
            <a:lstStyle/>
            <a:p>
              <a:r>
                <a:rPr lang="en-US" sz="2400" dirty="0" smtClean="0">
                  <a:solidFill>
                    <a:schemeClr val="bg1"/>
                  </a:solidFill>
                  <a:latin typeface="Times New Roman" pitchFamily="18" charset="0"/>
                  <a:cs typeface="Times New Roman" pitchFamily="18" charset="0"/>
                </a:rPr>
                <a:t>	</a:t>
              </a:r>
              <a:endParaRPr lang="en-US" sz="2400" dirty="0">
                <a:solidFill>
                  <a:srgbClr val="00FF00"/>
                </a:solidFill>
                <a:latin typeface="Times New Roman" pitchFamily="18" charset="0"/>
                <a:cs typeface="Times New Roman" pitchFamily="18" charset="0"/>
              </a:endParaRPr>
            </a:p>
          </p:txBody>
        </p:sp>
        <p:sp>
          <p:nvSpPr>
            <p:cNvPr id="5" name="TextBox 4"/>
            <p:cNvSpPr txBox="1"/>
            <p:nvPr/>
          </p:nvSpPr>
          <p:spPr>
            <a:xfrm>
              <a:off x="2476501" y="2024616"/>
              <a:ext cx="4114800" cy="4114800"/>
            </a:xfrm>
            <a:prstGeom prst="rect">
              <a:avLst/>
            </a:prstGeom>
            <a:noFill/>
          </p:spPr>
          <p:txBody>
            <a:bodyPr wrap="square" rtlCol="0">
              <a:prstTxWarp prst="textCircle">
                <a:avLst>
                  <a:gd name="adj" fmla="val 10845807"/>
                </a:avLst>
              </a:prstTxWarp>
              <a:spAutoFit/>
            </a:bodyPr>
            <a:lstStyle/>
            <a:p>
              <a:r>
                <a:rPr lang="en-US" sz="2800" dirty="0">
                  <a:solidFill>
                    <a:schemeClr val="bg1"/>
                  </a:solidFill>
                  <a:latin typeface="Times New Roman" pitchFamily="18" charset="0"/>
                  <a:cs typeface="Times New Roman" pitchFamily="18" charset="0"/>
                </a:rPr>
                <a:t>	</a:t>
              </a:r>
              <a:r>
                <a:rPr lang="en-US" sz="2800" dirty="0" smtClean="0">
                  <a:solidFill>
                    <a:schemeClr val="bg1"/>
                  </a:solidFill>
                  <a:latin typeface="Times New Roman" pitchFamily="18" charset="0"/>
                  <a:cs typeface="Times New Roman" pitchFamily="18" charset="0"/>
                </a:rPr>
                <a:t>  Carbon Cycle		Cloud Life Cycle			    Aerosol Life Cycle</a:t>
              </a:r>
              <a:endParaRPr lang="en-US" sz="2800" dirty="0">
                <a:solidFill>
                  <a:schemeClr val="bg1"/>
                </a:solidFill>
                <a:latin typeface="Times New Roman" pitchFamily="18" charset="0"/>
                <a:cs typeface="Times New Roman" pitchFamily="18" charset="0"/>
              </a:endParaRPr>
            </a:p>
          </p:txBody>
        </p:sp>
        <p:sp>
          <p:nvSpPr>
            <p:cNvPr id="6" name="Oval 5"/>
            <p:cNvSpPr/>
            <p:nvPr/>
          </p:nvSpPr>
          <p:spPr>
            <a:xfrm>
              <a:off x="2133601" y="1681716"/>
              <a:ext cx="4800600" cy="4800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p:cNvSpPr txBox="1"/>
            <p:nvPr/>
          </p:nvSpPr>
          <p:spPr>
            <a:xfrm>
              <a:off x="2743200" y="3481852"/>
              <a:ext cx="3495152" cy="1200329"/>
            </a:xfrm>
            <a:prstGeom prst="rect">
              <a:avLst/>
            </a:prstGeom>
            <a:noFill/>
          </p:spPr>
          <p:txBody>
            <a:bodyPr wrap="square" rtlCol="0">
              <a:spAutoFit/>
            </a:bodyPr>
            <a:lstStyle/>
            <a:p>
              <a:pPr algn="ctr"/>
              <a:r>
                <a:rPr lang="en-US" sz="2400" dirty="0">
                  <a:solidFill>
                    <a:schemeClr val="bg1"/>
                  </a:solidFill>
                  <a:latin typeface="Times New Roman" pitchFamily="18" charset="0"/>
                  <a:cs typeface="Times New Roman" pitchFamily="18" charset="0"/>
                </a:rPr>
                <a:t>Climate</a:t>
              </a:r>
            </a:p>
            <a:p>
              <a:pPr algn="ctr"/>
              <a:r>
                <a:rPr lang="en-US" sz="2400" dirty="0" smtClean="0">
                  <a:solidFill>
                    <a:schemeClr val="bg1"/>
                  </a:solidFill>
                  <a:latin typeface="Times New Roman" pitchFamily="18" charset="0"/>
                  <a:cs typeface="Times New Roman" pitchFamily="18" charset="0"/>
                </a:rPr>
                <a:t>Ecosystems</a:t>
              </a:r>
            </a:p>
            <a:p>
              <a:pPr algn="ctr"/>
              <a:r>
                <a:rPr lang="en-US" sz="2400" dirty="0" smtClean="0">
                  <a:solidFill>
                    <a:schemeClr val="bg1"/>
                  </a:solidFill>
                  <a:latin typeface="Times New Roman" pitchFamily="18" charset="0"/>
                  <a:cs typeface="Times New Roman" pitchFamily="18" charset="0"/>
                </a:rPr>
                <a:t>Atmospheric Composition</a:t>
              </a:r>
            </a:p>
          </p:txBody>
        </p:sp>
        <p:cxnSp>
          <p:nvCxnSpPr>
            <p:cNvPr id="10" name="Curved Connector 9"/>
            <p:cNvCxnSpPr/>
            <p:nvPr/>
          </p:nvCxnSpPr>
          <p:spPr>
            <a:xfrm rot="16200000" flipH="1">
              <a:off x="3657601" y="2596116"/>
              <a:ext cx="838200" cy="685800"/>
            </a:xfrm>
            <a:prstGeom prst="curvedConnector3">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rot="10800000" flipV="1">
              <a:off x="5562601" y="3510517"/>
              <a:ext cx="685800" cy="562064"/>
            </a:xfrm>
            <a:prstGeom prst="curvedConnector3">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rot="5400000" flipH="1" flipV="1">
              <a:off x="3498999" y="4812119"/>
              <a:ext cx="762000" cy="749595"/>
            </a:xfrm>
            <a:prstGeom prst="curvedConnector3">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Curved Connector 26"/>
            <p:cNvCxnSpPr/>
            <p:nvPr/>
          </p:nvCxnSpPr>
          <p:spPr>
            <a:xfrm>
              <a:off x="4419601" y="3048000"/>
              <a:ext cx="1371599" cy="685800"/>
            </a:xfrm>
            <a:prstGeom prst="curvedConnector3">
              <a:avLst/>
            </a:prstGeom>
            <a:ln w="254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Curved Connector 32"/>
            <p:cNvCxnSpPr/>
            <p:nvPr/>
          </p:nvCxnSpPr>
          <p:spPr>
            <a:xfrm rot="5400000">
              <a:off x="2737403" y="3053797"/>
              <a:ext cx="1306995" cy="1143000"/>
            </a:xfrm>
            <a:prstGeom prst="curvedConnector3">
              <a:avLst/>
            </a:prstGeom>
            <a:ln w="25400">
              <a:solidFill>
                <a:srgbClr val="FFFF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rot="16200000" flipV="1">
              <a:off x="2634698" y="4463497"/>
              <a:ext cx="1055210" cy="685806"/>
            </a:xfrm>
            <a:prstGeom prst="curvedConnector3">
              <a:avLst/>
            </a:prstGeom>
            <a:ln w="25400">
              <a:solidFill>
                <a:srgbClr val="FFFF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6200000" flipH="1">
              <a:off x="5750505" y="4107340"/>
              <a:ext cx="632786" cy="342907"/>
            </a:xfrm>
            <a:prstGeom prst="curvedConnector3">
              <a:avLst/>
            </a:prstGeom>
            <a:ln w="25400">
              <a:solidFill>
                <a:srgbClr val="FFFF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flipV="1">
              <a:off x="4191000" y="4953000"/>
              <a:ext cx="1524000" cy="233916"/>
            </a:xfrm>
            <a:prstGeom prst="curvedConnector3">
              <a:avLst/>
            </a:prstGeom>
            <a:ln w="25400">
              <a:solidFill>
                <a:srgbClr val="FFFF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5" name="Curved Connector 54"/>
            <p:cNvCxnSpPr/>
            <p:nvPr/>
          </p:nvCxnSpPr>
          <p:spPr>
            <a:xfrm rot="10800000" flipV="1">
              <a:off x="5715004" y="4595187"/>
              <a:ext cx="533398" cy="357810"/>
            </a:xfrm>
            <a:prstGeom prst="curvedConnector3">
              <a:avLst>
                <a:gd name="adj1" fmla="val 4788"/>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5251522" y="1817638"/>
            <a:ext cx="3701980" cy="3046988"/>
          </a:xfrm>
          <a:prstGeom prst="rect">
            <a:avLst/>
          </a:prstGeom>
          <a:noFill/>
          <a:ln>
            <a:noFill/>
          </a:ln>
        </p:spPr>
        <p:txBody>
          <a:bodyPr wrap="square" rtlCol="0">
            <a:spAutoFit/>
          </a:bodyPr>
          <a:lstStyle/>
          <a:p>
            <a:pPr algn="ctr"/>
            <a:r>
              <a:rPr lang="en-US" sz="2400" b="1" i="1" dirty="0" smtClean="0">
                <a:solidFill>
                  <a:schemeClr val="bg1"/>
                </a:solidFill>
                <a:cs typeface="Times New Roman" pitchFamily="18" charset="0"/>
              </a:rPr>
              <a:t>Paulo Artaxo, </a:t>
            </a:r>
            <a:r>
              <a:rPr lang="en-US" sz="2400" b="1" i="1" dirty="0" smtClean="0">
                <a:solidFill>
                  <a:schemeClr val="bg1"/>
                </a:solidFill>
                <a:cs typeface="Times New Roman" pitchFamily="18" charset="0"/>
              </a:rPr>
              <a:t>Henrique Barbosa, Maria </a:t>
            </a:r>
            <a:r>
              <a:rPr lang="en-US" sz="2400" b="1" i="1" dirty="0" err="1" smtClean="0">
                <a:solidFill>
                  <a:schemeClr val="bg1"/>
                </a:solidFill>
                <a:cs typeface="Times New Roman" pitchFamily="18" charset="0"/>
              </a:rPr>
              <a:t>Assunção</a:t>
            </a:r>
            <a:r>
              <a:rPr lang="en-US" sz="2400" b="1" i="1" dirty="0" smtClean="0">
                <a:solidFill>
                  <a:schemeClr val="bg1"/>
                </a:solidFill>
                <a:cs typeface="Times New Roman" pitchFamily="18" charset="0"/>
              </a:rPr>
              <a:t> Silva Dias, Luiz </a:t>
            </a:r>
            <a:r>
              <a:rPr lang="en-US" sz="2400" b="1" dirty="0" smtClean="0">
                <a:solidFill>
                  <a:schemeClr val="bg1"/>
                </a:solidFill>
                <a:cs typeface="Times New Roman" pitchFamily="18" charset="0"/>
              </a:rPr>
              <a:t>Augusto</a:t>
            </a:r>
            <a:r>
              <a:rPr lang="en-US" sz="2400" b="1" i="1" dirty="0" smtClean="0">
                <a:solidFill>
                  <a:schemeClr val="bg1"/>
                </a:solidFill>
                <a:cs typeface="Times New Roman" pitchFamily="18" charset="0"/>
              </a:rPr>
              <a:t> Machado, Gilberto </a:t>
            </a:r>
            <a:r>
              <a:rPr lang="en-US" sz="2400" b="1" i="1" dirty="0" err="1" smtClean="0">
                <a:solidFill>
                  <a:schemeClr val="bg1"/>
                </a:solidFill>
                <a:cs typeface="Times New Roman" pitchFamily="18" charset="0"/>
              </a:rPr>
              <a:t>Fisch</a:t>
            </a:r>
            <a:r>
              <a:rPr lang="en-US" sz="2400" b="1" i="1" dirty="0" smtClean="0">
                <a:solidFill>
                  <a:schemeClr val="bg1"/>
                </a:solidFill>
                <a:cs typeface="Times New Roman" pitchFamily="18" charset="0"/>
              </a:rPr>
              <a:t>, Rodrigo </a:t>
            </a:r>
            <a:r>
              <a:rPr lang="en-US" sz="2400" b="1" i="1" dirty="0" smtClean="0">
                <a:solidFill>
                  <a:schemeClr val="bg1"/>
                </a:solidFill>
                <a:cs typeface="Times New Roman" pitchFamily="18" charset="0"/>
              </a:rPr>
              <a:t>Souza, Joel </a:t>
            </a:r>
            <a:r>
              <a:rPr lang="en-US" sz="2400" b="1" i="1" dirty="0" err="1" smtClean="0">
                <a:solidFill>
                  <a:schemeClr val="bg1"/>
                </a:solidFill>
                <a:cs typeface="Times New Roman" pitchFamily="18" charset="0"/>
              </a:rPr>
              <a:t>Brito</a:t>
            </a:r>
            <a:r>
              <a:rPr lang="en-US" sz="2400" b="1" i="1" dirty="0" smtClean="0">
                <a:solidFill>
                  <a:schemeClr val="bg1"/>
                </a:solidFill>
                <a:cs typeface="Times New Roman" pitchFamily="18" charset="0"/>
              </a:rPr>
              <a:t>, Samara Carbone, Elisa </a:t>
            </a:r>
            <a:r>
              <a:rPr lang="en-US" sz="2400" b="1" i="1" dirty="0" err="1" smtClean="0">
                <a:solidFill>
                  <a:schemeClr val="bg1"/>
                </a:solidFill>
                <a:cs typeface="Times New Roman" pitchFamily="18" charset="0"/>
              </a:rPr>
              <a:t>Sena</a:t>
            </a:r>
            <a:r>
              <a:rPr lang="en-US" sz="2400" b="1" i="1" dirty="0" smtClean="0">
                <a:solidFill>
                  <a:schemeClr val="bg1"/>
                </a:solidFill>
                <a:cs typeface="Times New Roman" pitchFamily="18" charset="0"/>
              </a:rPr>
              <a:t>,  </a:t>
            </a:r>
            <a:r>
              <a:rPr lang="en-US" sz="2400" b="1" i="1" dirty="0" smtClean="0">
                <a:solidFill>
                  <a:schemeClr val="bg1"/>
                </a:solidFill>
                <a:cs typeface="Times New Roman" pitchFamily="18" charset="0"/>
              </a:rPr>
              <a:t>and the Brazilian GoAmazon Science team </a:t>
            </a:r>
            <a:endParaRPr lang="en-US" sz="2400" b="1" i="1" dirty="0">
              <a:solidFill>
                <a:schemeClr val="bg1"/>
              </a:solidFill>
              <a:cs typeface="Times New Roman" pitchFamily="18" charset="0"/>
            </a:endParaRPr>
          </a:p>
        </p:txBody>
      </p:sp>
      <p:sp>
        <p:nvSpPr>
          <p:cNvPr id="2" name="Rectangle 1"/>
          <p:cNvSpPr/>
          <p:nvPr/>
        </p:nvSpPr>
        <p:spPr>
          <a:xfrm>
            <a:off x="310641" y="457200"/>
            <a:ext cx="852271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Times New Roman" pitchFamily="18" charset="0"/>
              </a:rPr>
              <a:t>The Brazilian </a:t>
            </a: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Times New Roman" pitchFamily="18" charset="0"/>
              </a:rPr>
              <a:t>Component </a:t>
            </a: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Times New Roman" pitchFamily="18" charset="0"/>
              </a:rPr>
              <a:t>of GoAmazon</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811032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aus_a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36"/>
            <a:ext cx="9144000" cy="6876948"/>
          </a:xfrm>
          <a:prstGeom prst="rect">
            <a:avLst/>
          </a:prstGeom>
        </p:spPr>
      </p:pic>
      <p:sp>
        <p:nvSpPr>
          <p:cNvPr id="3" name="TextBox 2"/>
          <p:cNvSpPr txBox="1"/>
          <p:nvPr/>
        </p:nvSpPr>
        <p:spPr>
          <a:xfrm>
            <a:off x="4659310" y="2699266"/>
            <a:ext cx="1044581"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T2 - </a:t>
            </a:r>
            <a:r>
              <a:rPr lang="en-US" b="1" dirty="0" err="1" smtClean="0">
                <a:solidFill>
                  <a:schemeClr val="bg1"/>
                </a:solidFill>
                <a:effectLst>
                  <a:outerShdw blurRad="38100" dist="38100" dir="2700000" algn="tl">
                    <a:srgbClr val="000000">
                      <a:alpha val="43137"/>
                    </a:srgbClr>
                  </a:outerShdw>
                </a:effectLst>
              </a:rPr>
              <a:t>Tiwa</a:t>
            </a:r>
            <a:endParaRPr lang="en-US" b="1" dirty="0">
              <a:solidFill>
                <a:schemeClr val="bg1"/>
              </a:solidFill>
              <a:effectLst>
                <a:outerShdw blurRad="38100" dist="38100" dir="2700000" algn="tl">
                  <a:srgbClr val="000000">
                    <a:alpha val="43137"/>
                  </a:srgbClr>
                </a:outerShdw>
              </a:effectLst>
            </a:endParaRPr>
          </a:p>
        </p:txBody>
      </p:sp>
      <p:sp>
        <p:nvSpPr>
          <p:cNvPr id="4" name="5-Point Star 3"/>
          <p:cNvSpPr/>
          <p:nvPr/>
        </p:nvSpPr>
        <p:spPr>
          <a:xfrm>
            <a:off x="4953000" y="2329934"/>
            <a:ext cx="457200" cy="369332"/>
          </a:xfrm>
          <a:prstGeom prst="star5">
            <a:avLst/>
          </a:prstGeom>
          <a:solidFill>
            <a:srgbClr val="FFFF00"/>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3457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DSC0249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868" y="41384"/>
            <a:ext cx="8915400" cy="6686550"/>
          </a:xfrm>
          <a:prstGeom prst="rect">
            <a:avLst/>
          </a:prstGeom>
          <a:noFill/>
          <a:ln w="9525">
            <a:noFill/>
            <a:miter lim="800000"/>
            <a:headEnd/>
            <a:tailEnd/>
          </a:ln>
        </p:spPr>
      </p:pic>
      <p:sp>
        <p:nvSpPr>
          <p:cNvPr id="3" name="TextBox 2"/>
          <p:cNvSpPr txBox="1"/>
          <p:nvPr/>
        </p:nvSpPr>
        <p:spPr>
          <a:xfrm>
            <a:off x="0" y="0"/>
            <a:ext cx="9144000" cy="707886"/>
          </a:xfrm>
          <a:prstGeom prst="rect">
            <a:avLst/>
          </a:prstGeom>
          <a:solidFill>
            <a:schemeClr val="tx1"/>
          </a:solidFill>
          <a:ln w="25400">
            <a:noFill/>
          </a:ln>
        </p:spPr>
        <p:txBody>
          <a:bodyPr wrap="square" bIns="228600" rtlCol="0">
            <a:spAutoFit/>
          </a:bodyPr>
          <a:lstStyle/>
          <a:p>
            <a:pPr algn="ctr"/>
            <a:r>
              <a:rPr lang="en-US" sz="2800" b="1" dirty="0" smtClean="0">
                <a:solidFill>
                  <a:schemeClr val="bg1"/>
                </a:solidFill>
                <a:latin typeface="+mj-lt"/>
                <a:cs typeface="Times New Roman" pitchFamily="18" charset="0"/>
              </a:rPr>
              <a:t>Interactions of the Manaus plume across 60 km forest</a:t>
            </a:r>
            <a:endParaRPr lang="en-US" sz="2800" b="1" i="1" dirty="0">
              <a:solidFill>
                <a:schemeClr val="bg1"/>
              </a:solidFill>
              <a:latin typeface="+mj-lt"/>
              <a:cs typeface="Times New Roman" pitchFamily="18" charset="0"/>
            </a:endParaRPr>
          </a:p>
        </p:txBody>
      </p:sp>
    </p:spTree>
    <p:extLst>
      <p:ext uri="{BB962C8B-B14F-4D97-AF65-F5344CB8AC3E}">
        <p14:creationId xmlns:p14="http://schemas.microsoft.com/office/powerpoint/2010/main" val="347652628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009" y="0"/>
            <a:ext cx="7817982" cy="6858000"/>
          </a:xfrm>
          <a:prstGeom prst="rect">
            <a:avLst/>
          </a:prstGeom>
        </p:spPr>
      </p:pic>
      <p:sp>
        <p:nvSpPr>
          <p:cNvPr id="3" name="TextBox 2"/>
          <p:cNvSpPr txBox="1"/>
          <p:nvPr/>
        </p:nvSpPr>
        <p:spPr>
          <a:xfrm>
            <a:off x="266700" y="446989"/>
            <a:ext cx="8610600" cy="58477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rPr>
              <a:t>GoAmazon T3 site: 15 containers and growing</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23471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361" y="1752600"/>
            <a:ext cx="8345002" cy="4208995"/>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28600" y="378054"/>
            <a:ext cx="8610600" cy="1077218"/>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rPr>
              <a:t>Oxidant Flow reactor measurements at T3 and T2 </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with PTR-MS and AMS</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12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8446" y="460250"/>
            <a:ext cx="4292154" cy="1569660"/>
          </a:xfrm>
          <a:prstGeom prst="rect">
            <a:avLst/>
          </a:prstGeom>
          <a:noFill/>
        </p:spPr>
        <p:txBody>
          <a:bodyPr wrap="square" rtlCol="0">
            <a:spAutoFit/>
          </a:bodyPr>
          <a:lstStyle/>
          <a:p>
            <a:pPr algn="ctr"/>
            <a:r>
              <a:rPr lang="en-US" sz="3200" b="1" dirty="0" smtClean="0">
                <a:solidFill>
                  <a:prstClr val="black"/>
                </a:solidFill>
                <a:latin typeface="+mj-lt"/>
                <a:cs typeface="Times New Roman" pitchFamily="18" charset="0"/>
              </a:rPr>
              <a:t>ZF2 – T0 GoAmazon site (same as AMAZE-08</a:t>
            </a:r>
            <a:r>
              <a:rPr lang="en-US" sz="3200" b="1" dirty="0" smtClean="0">
                <a:solidFill>
                  <a:prstClr val="black"/>
                </a:solidFill>
                <a:latin typeface="+mj-lt"/>
                <a:cs typeface="Times New Roman" pitchFamily="18" charset="0"/>
              </a:rPr>
              <a:t>)</a:t>
            </a:r>
          </a:p>
          <a:p>
            <a:pPr algn="ctr"/>
            <a:endParaRPr lang="en-US" sz="3200" b="1" dirty="0" smtClean="0">
              <a:solidFill>
                <a:prstClr val="black"/>
              </a:solidFill>
              <a:latin typeface="+mj-lt"/>
              <a:cs typeface="Times New Roman" pitchFamily="18" charset="0"/>
            </a:endParaRPr>
          </a:p>
        </p:txBody>
      </p:sp>
      <p:grpSp>
        <p:nvGrpSpPr>
          <p:cNvPr id="7" name="Group 6"/>
          <p:cNvGrpSpPr/>
          <p:nvPr/>
        </p:nvGrpSpPr>
        <p:grpSpPr>
          <a:xfrm>
            <a:off x="304800" y="457200"/>
            <a:ext cx="8595420" cy="5105400"/>
            <a:chOff x="685800" y="1371600"/>
            <a:chExt cx="8210550" cy="4876800"/>
          </a:xfrm>
        </p:grpSpPr>
        <p:pic>
          <p:nvPicPr>
            <p:cNvPr id="2" name="Picture 1" descr="tow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371600"/>
              <a:ext cx="3657600" cy="4876800"/>
            </a:xfrm>
            <a:prstGeom prst="rect">
              <a:avLst/>
            </a:prstGeom>
            <a:ln>
              <a:noFill/>
            </a:ln>
            <a:effectLst>
              <a:outerShdw blurRad="292100" dist="139700" dir="2700000" algn="tl" rotWithShape="0">
                <a:srgbClr val="333333">
                  <a:alpha val="65000"/>
                </a:srgbClr>
              </a:outerShdw>
            </a:effectLst>
          </p:spPr>
        </p:pic>
        <p:pic>
          <p:nvPicPr>
            <p:cNvPr id="3" name="Picture 2" descr="DSC00019A.jpg"/>
            <p:cNvPicPr/>
            <p:nvPr/>
          </p:nvPicPr>
          <p:blipFill>
            <a:blip r:embed="rId3" cstate="print">
              <a:extLst>
                <a:ext uri="{28A0092B-C50C-407E-A947-70E740481C1C}">
                  <a14:useLocalDpi xmlns:a14="http://schemas.microsoft.com/office/drawing/2010/main" val="0"/>
                </a:ext>
              </a:extLst>
            </a:blip>
            <a:stretch>
              <a:fillRect/>
            </a:stretch>
          </p:blipFill>
          <p:spPr>
            <a:xfrm>
              <a:off x="4495800" y="3581400"/>
              <a:ext cx="2259077" cy="2630805"/>
            </a:xfrm>
            <a:prstGeom prst="rect">
              <a:avLst/>
            </a:prstGeom>
            <a:ln>
              <a:noFill/>
            </a:ln>
            <a:effectLst>
              <a:outerShdw blurRad="292100" dist="139700" dir="2700000" algn="tl" rotWithShape="0">
                <a:srgbClr val="333333">
                  <a:alpha val="65000"/>
                </a:srgbClr>
              </a:outerShdw>
            </a:effectLst>
          </p:spPr>
        </p:pic>
        <p:pic>
          <p:nvPicPr>
            <p:cNvPr id="6" name="Picture 5" descr="aerosol_rainforest5_h.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3581400"/>
              <a:ext cx="1962150" cy="2616200"/>
            </a:xfrm>
            <a:prstGeom prst="rect">
              <a:avLst/>
            </a:prstGeom>
            <a:ln>
              <a:noFill/>
            </a:ln>
            <a:effectLst>
              <a:outerShdw blurRad="292100" dist="139700" dir="2700000" algn="tl" rotWithShape="0">
                <a:srgbClr val="333333">
                  <a:alpha val="65000"/>
                </a:srgbClr>
              </a:outerShdw>
            </a:effectLst>
          </p:spPr>
        </p:pic>
      </p:grpSp>
      <p:sp>
        <p:nvSpPr>
          <p:cNvPr id="5" name="TextBox 4"/>
          <p:cNvSpPr txBox="1"/>
          <p:nvPr/>
        </p:nvSpPr>
        <p:spPr>
          <a:xfrm>
            <a:off x="152465" y="5932211"/>
            <a:ext cx="8752974" cy="369332"/>
          </a:xfrm>
          <a:prstGeom prst="rect">
            <a:avLst/>
          </a:prstGeom>
          <a:noFill/>
        </p:spPr>
        <p:txBody>
          <a:bodyPr wrap="none" rtlCol="0">
            <a:spAutoFit/>
          </a:bodyPr>
          <a:lstStyle/>
          <a:p>
            <a:r>
              <a:rPr lang="en-US" b="1" dirty="0" smtClean="0"/>
              <a:t>June 2013 - July 2014 – BUNIACCIC-CLAIRE VOCs (PTR-MS) and Organic aerosols (HR-AMS)</a:t>
            </a:r>
            <a:endParaRPr lang="en-US" b="1" dirty="0"/>
          </a:p>
        </p:txBody>
      </p:sp>
    </p:spTree>
    <p:extLst>
      <p:ext uri="{BB962C8B-B14F-4D97-AF65-F5344CB8AC3E}">
        <p14:creationId xmlns:p14="http://schemas.microsoft.com/office/powerpoint/2010/main" val="340117893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52400"/>
            <a:ext cx="6429375" cy="6400800"/>
          </a:xfrm>
          <a:prstGeom prst="rect">
            <a:avLst/>
          </a:prstGeom>
          <a:ln>
            <a:noFill/>
          </a:ln>
          <a:effectLst>
            <a:outerShdw blurRad="292100" dist="139700" dir="2700000" algn="tl" rotWithShape="0">
              <a:srgbClr val="333333">
                <a:alpha val="65000"/>
              </a:srgbClr>
            </a:outerShdw>
          </a:effectLst>
          <a:extLst/>
        </p:spPr>
      </p:pic>
      <p:sp>
        <p:nvSpPr>
          <p:cNvPr id="2" name="TextBox 1"/>
          <p:cNvSpPr txBox="1"/>
          <p:nvPr/>
        </p:nvSpPr>
        <p:spPr>
          <a:xfrm>
            <a:off x="228601" y="685800"/>
            <a:ext cx="2286000" cy="3293209"/>
          </a:xfrm>
          <a:prstGeom prst="rect">
            <a:avLst/>
          </a:prstGeom>
          <a:noFill/>
        </p:spPr>
        <p:txBody>
          <a:bodyPr wrap="square" rtlCol="0">
            <a:spAutoFit/>
          </a:bodyPr>
          <a:lstStyle/>
          <a:p>
            <a:r>
              <a:rPr lang="en-US" sz="4000" b="1" dirty="0" smtClean="0">
                <a:effectLst>
                  <a:outerShdw blurRad="38100" dist="38100" dir="2700000" algn="tl">
                    <a:srgbClr val="000000">
                      <a:alpha val="43137"/>
                    </a:srgbClr>
                  </a:outerShdw>
                </a:effectLst>
              </a:rPr>
              <a:t>ATTO site</a:t>
            </a:r>
          </a:p>
          <a:p>
            <a:endParaRPr lang="en-US" sz="2800" b="1" dirty="0"/>
          </a:p>
          <a:p>
            <a:r>
              <a:rPr lang="en-US" sz="2800" b="1" dirty="0" smtClean="0"/>
              <a:t>Already operational four 85 meters towers</a:t>
            </a:r>
            <a:endParaRPr lang="en-US" sz="2800" b="1" dirty="0"/>
          </a:p>
        </p:txBody>
      </p:sp>
    </p:spTree>
    <p:extLst>
      <p:ext uri="{BB962C8B-B14F-4D97-AF65-F5344CB8AC3E}">
        <p14:creationId xmlns:p14="http://schemas.microsoft.com/office/powerpoint/2010/main" val="16600283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5400"/>
            <a:ext cx="7505700" cy="1143000"/>
          </a:xfrm>
        </p:spPr>
        <p:txBody>
          <a:bodyPr>
            <a:noAutofit/>
          </a:bodyPr>
          <a:lstStyle/>
          <a:p>
            <a:r>
              <a:rPr lang="pt-BR" sz="3600" b="1" dirty="0" err="1" smtClean="0">
                <a:effectLst>
                  <a:outerShdw blurRad="38100" dist="38100" dir="2700000" algn="tl">
                    <a:srgbClr val="000000">
                      <a:alpha val="43137"/>
                    </a:srgbClr>
                  </a:outerShdw>
                </a:effectLst>
              </a:rPr>
              <a:t>Scattering</a:t>
            </a:r>
            <a:r>
              <a:rPr lang="pt-BR" sz="3600" b="1" dirty="0" smtClean="0">
                <a:effectLst>
                  <a:outerShdw blurRad="38100" dist="38100" dir="2700000" algn="tl">
                    <a:srgbClr val="000000">
                      <a:alpha val="43137"/>
                    </a:srgbClr>
                  </a:outerShdw>
                </a:effectLst>
              </a:rPr>
              <a:t> </a:t>
            </a:r>
            <a:r>
              <a:rPr lang="pt-BR" sz="3600" b="1" dirty="0" err="1" smtClean="0">
                <a:effectLst>
                  <a:outerShdw blurRad="38100" dist="38100" dir="2700000" algn="tl">
                    <a:srgbClr val="000000">
                      <a:alpha val="43137"/>
                    </a:srgbClr>
                  </a:outerShdw>
                </a:effectLst>
              </a:rPr>
              <a:t>and</a:t>
            </a:r>
            <a:r>
              <a:rPr lang="pt-BR" sz="3600" b="1" dirty="0" smtClean="0">
                <a:effectLst>
                  <a:outerShdw blurRad="38100" dist="38100" dir="2700000" algn="tl">
                    <a:srgbClr val="000000">
                      <a:alpha val="43137"/>
                    </a:srgbClr>
                  </a:outerShdw>
                </a:effectLst>
              </a:rPr>
              <a:t> </a:t>
            </a:r>
            <a:r>
              <a:rPr lang="pt-BR" sz="3600" b="1" dirty="0" err="1" smtClean="0">
                <a:effectLst>
                  <a:outerShdw blurRad="38100" dist="38100" dir="2700000" algn="tl">
                    <a:srgbClr val="000000">
                      <a:alpha val="43137"/>
                    </a:srgbClr>
                  </a:outerShdw>
                </a:effectLst>
              </a:rPr>
              <a:t>absorption</a:t>
            </a:r>
            <a:r>
              <a:rPr lang="pt-BR" sz="3600" b="1" dirty="0" smtClean="0">
                <a:effectLst>
                  <a:outerShdw blurRad="38100" dist="38100" dir="2700000" algn="tl">
                    <a:srgbClr val="000000">
                      <a:alpha val="43137"/>
                    </a:srgbClr>
                  </a:outerShdw>
                </a:effectLst>
              </a:rPr>
              <a:t> </a:t>
            </a:r>
            <a:r>
              <a:rPr lang="pt-BR" sz="3600" b="1" dirty="0" err="1" smtClean="0">
                <a:effectLst>
                  <a:outerShdw blurRad="38100" dist="38100" dir="2700000" algn="tl">
                    <a:srgbClr val="000000">
                      <a:alpha val="43137"/>
                    </a:srgbClr>
                  </a:outerShdw>
                </a:effectLst>
              </a:rPr>
              <a:t>daily</a:t>
            </a:r>
            <a:r>
              <a:rPr lang="pt-BR" sz="3600" b="1" dirty="0" smtClean="0">
                <a:effectLst>
                  <a:outerShdw blurRad="38100" dist="38100" dir="2700000" algn="tl">
                    <a:srgbClr val="000000">
                      <a:alpha val="43137"/>
                    </a:srgbClr>
                  </a:outerShdw>
                </a:effectLst>
              </a:rPr>
              <a:t> </a:t>
            </a:r>
            <a:r>
              <a:rPr lang="pt-BR" sz="3600" b="1" dirty="0" err="1" smtClean="0">
                <a:effectLst>
                  <a:outerShdw blurRad="38100" dist="38100" dir="2700000" algn="tl">
                    <a:srgbClr val="000000">
                      <a:alpha val="43137"/>
                    </a:srgbClr>
                  </a:outerShdw>
                </a:effectLst>
              </a:rPr>
              <a:t>median</a:t>
            </a:r>
            <a:r>
              <a:rPr lang="pt-BR" sz="3600" b="1" dirty="0" smtClean="0">
                <a:effectLst>
                  <a:outerShdw blurRad="38100" dist="38100" dir="2700000" algn="tl">
                    <a:srgbClr val="000000">
                      <a:alpha val="43137"/>
                    </a:srgbClr>
                  </a:outerShdw>
                </a:effectLst>
              </a:rPr>
              <a:t> </a:t>
            </a:r>
            <a:r>
              <a:rPr lang="pt-BR" sz="3600" b="1" dirty="0" err="1" smtClean="0">
                <a:effectLst>
                  <a:outerShdw blurRad="38100" dist="38100" dir="2700000" algn="tl">
                    <a:srgbClr val="000000">
                      <a:alpha val="43137"/>
                    </a:srgbClr>
                  </a:outerShdw>
                </a:effectLst>
              </a:rPr>
              <a:t>comparison</a:t>
            </a:r>
            <a:r>
              <a:rPr lang="pt-BR" sz="3600" b="1" dirty="0" smtClean="0">
                <a:effectLst>
                  <a:outerShdw blurRad="38100" dist="38100" dir="2700000" algn="tl">
                    <a:srgbClr val="000000">
                      <a:alpha val="43137"/>
                    </a:srgbClr>
                  </a:outerShdw>
                </a:effectLst>
              </a:rPr>
              <a:t> (2008-2014)</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62" y="1143000"/>
            <a:ext cx="8882438" cy="5175403"/>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267200" y="6318403"/>
            <a:ext cx="4619983" cy="369332"/>
          </a:xfrm>
          <a:prstGeom prst="rect">
            <a:avLst/>
          </a:prstGeom>
        </p:spPr>
        <p:txBody>
          <a:bodyPr wrap="none">
            <a:spAutoFit/>
          </a:bodyPr>
          <a:lstStyle/>
          <a:p>
            <a:r>
              <a:rPr lang="pt-BR" i="1" dirty="0" err="1" smtClean="0"/>
              <a:t>All</a:t>
            </a:r>
            <a:r>
              <a:rPr lang="pt-BR" i="1" dirty="0" smtClean="0"/>
              <a:t> data </a:t>
            </a:r>
            <a:r>
              <a:rPr lang="pt-BR" i="1" dirty="0" err="1" smtClean="0"/>
              <a:t>corrected</a:t>
            </a:r>
            <a:r>
              <a:rPr lang="pt-BR" i="1" dirty="0" smtClean="0"/>
              <a:t> for STP </a:t>
            </a:r>
            <a:r>
              <a:rPr lang="pt-BR" i="1" dirty="0"/>
              <a:t>(1013.25 </a:t>
            </a:r>
            <a:r>
              <a:rPr lang="pt-BR" i="1" dirty="0" err="1"/>
              <a:t>mbar</a:t>
            </a:r>
            <a:r>
              <a:rPr lang="pt-BR" i="1" dirty="0"/>
              <a:t>, </a:t>
            </a:r>
            <a:r>
              <a:rPr lang="pt-BR" i="1" dirty="0" smtClean="0"/>
              <a:t>0C</a:t>
            </a:r>
            <a:r>
              <a:rPr lang="pt-BR" i="1" dirty="0"/>
              <a:t>). </a:t>
            </a:r>
            <a:endParaRPr lang="en-US" i="1" dirty="0"/>
          </a:p>
        </p:txBody>
      </p:sp>
      <p:pic>
        <p:nvPicPr>
          <p:cNvPr id="6" name="Picture 6" descr="lba pequeno transparent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591" y="214174"/>
            <a:ext cx="1391254" cy="852626"/>
          </a:xfrm>
          <a:prstGeom prst="rect">
            <a:avLst/>
          </a:prstGeom>
          <a:noFill/>
        </p:spPr>
      </p:pic>
    </p:spTree>
    <p:extLst>
      <p:ext uri="{BB962C8B-B14F-4D97-AF65-F5344CB8AC3E}">
        <p14:creationId xmlns:p14="http://schemas.microsoft.com/office/powerpoint/2010/main" val="42091473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2800" b="1" dirty="0" smtClean="0">
                <a:effectLst>
                  <a:outerShdw blurRad="38100" dist="38100" dir="2700000" algn="tl">
                    <a:srgbClr val="000000">
                      <a:alpha val="43137"/>
                    </a:srgbClr>
                  </a:outerShdw>
                </a:effectLst>
              </a:rPr>
              <a:t>Single scattering albedo and scattering angstrom daily median comparison (2008-2014)</a:t>
            </a:r>
            <a:endParaRPr lang="en-US" sz="2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143000"/>
            <a:ext cx="8763000" cy="53938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020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825"/>
            <a:ext cx="9144000" cy="762000"/>
          </a:xfrm>
        </p:spPr>
        <p:txBody>
          <a:bodyPr>
            <a:normAutofit fontScale="90000"/>
          </a:bodyPr>
          <a:lstStyle/>
          <a:p>
            <a:r>
              <a:rPr lang="pt-BR" b="1" dirty="0" smtClean="0">
                <a:effectLst>
                  <a:outerShdw blurRad="38100" dist="38100" dir="2700000" algn="tl">
                    <a:srgbClr val="000000">
                      <a:alpha val="43137"/>
                    </a:srgbClr>
                  </a:outerShdw>
                </a:effectLst>
              </a:rPr>
              <a:t>A zoom in </a:t>
            </a:r>
            <a:r>
              <a:rPr lang="pt-BR" b="1" dirty="0" err="1" smtClean="0">
                <a:effectLst>
                  <a:outerShdw blurRad="38100" dist="38100" dir="2700000" algn="tl">
                    <a:srgbClr val="000000">
                      <a:alpha val="43137"/>
                    </a:srgbClr>
                  </a:outerShdw>
                </a:effectLst>
              </a:rPr>
              <a:t>the</a:t>
            </a:r>
            <a:r>
              <a:rPr lang="pt-BR" b="1" dirty="0" smtClean="0">
                <a:effectLst>
                  <a:outerShdw blurRad="38100" dist="38100" dir="2700000" algn="tl">
                    <a:srgbClr val="000000">
                      <a:alpha val="43137"/>
                    </a:srgbClr>
                  </a:outerShdw>
                </a:effectLst>
              </a:rPr>
              <a:t> </a:t>
            </a:r>
            <a:r>
              <a:rPr lang="pt-BR" b="1" dirty="0" err="1" smtClean="0">
                <a:effectLst>
                  <a:outerShdw blurRad="38100" dist="38100" dir="2700000" algn="tl">
                    <a:srgbClr val="000000">
                      <a:alpha val="43137"/>
                    </a:srgbClr>
                  </a:outerShdw>
                </a:effectLst>
              </a:rPr>
              <a:t>dry</a:t>
            </a:r>
            <a:r>
              <a:rPr lang="pt-BR" b="1" dirty="0" smtClean="0">
                <a:effectLst>
                  <a:outerShdw blurRad="38100" dist="38100" dir="2700000" algn="tl">
                    <a:srgbClr val="000000">
                      <a:alpha val="43137"/>
                    </a:srgbClr>
                  </a:outerShdw>
                </a:effectLst>
              </a:rPr>
              <a:t> </a:t>
            </a:r>
            <a:r>
              <a:rPr lang="pt-BR" b="1" dirty="0" err="1" smtClean="0">
                <a:effectLst>
                  <a:outerShdw blurRad="38100" dist="38100" dir="2700000" algn="tl">
                    <a:srgbClr val="000000">
                      <a:alpha val="43137"/>
                    </a:srgbClr>
                  </a:outerShdw>
                </a:effectLst>
              </a:rPr>
              <a:t>season</a:t>
            </a:r>
            <a:r>
              <a:rPr lang="pt-BR" b="1" dirty="0" smtClean="0">
                <a:effectLst>
                  <a:outerShdw blurRad="38100" dist="38100" dir="2700000" algn="tl">
                    <a:srgbClr val="000000">
                      <a:alpha val="43137"/>
                    </a:srgbClr>
                  </a:outerShdw>
                </a:effectLst>
              </a:rPr>
              <a:t> (</a:t>
            </a:r>
            <a:r>
              <a:rPr lang="pt-BR" b="1" dirty="0" err="1" smtClean="0">
                <a:effectLst>
                  <a:outerShdw blurRad="38100" dist="38100" dir="2700000" algn="tl">
                    <a:srgbClr val="000000">
                      <a:alpha val="43137"/>
                    </a:srgbClr>
                  </a:outerShdw>
                </a:effectLst>
              </a:rPr>
              <a:t>Jul-Oct</a:t>
            </a:r>
            <a:r>
              <a:rPr lang="pt-BR" b="1" dirty="0" smtClean="0">
                <a:effectLst>
                  <a:outerShdw blurRad="38100" dist="38100" dir="2700000" algn="tl">
                    <a:srgbClr val="000000">
                      <a:alpha val="43137"/>
                    </a:srgbClr>
                  </a:outerShdw>
                </a:effectLst>
              </a:rPr>
              <a:t> 2013)</a:t>
            </a:r>
            <a:endParaRPr lang="en-US" b="1" dirty="0">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28600" y="1524000"/>
            <a:ext cx="8567724" cy="4953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123588" y="762000"/>
            <a:ext cx="2777748"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rPr>
              <a:t>Light scattering</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73183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792162"/>
          </a:xfrm>
        </p:spPr>
        <p:txBody>
          <a:bodyPr>
            <a:normAutofit fontScale="90000"/>
          </a:bodyPr>
          <a:lstStyle/>
          <a:p>
            <a:r>
              <a:rPr lang="pt-BR" b="1" dirty="0" smtClean="0">
                <a:effectLst>
                  <a:outerShdw blurRad="38100" dist="38100" dir="2700000" algn="tl">
                    <a:srgbClr val="000000">
                      <a:alpha val="43137"/>
                    </a:srgbClr>
                  </a:outerShdw>
                </a:effectLst>
              </a:rPr>
              <a:t>A zoom in </a:t>
            </a:r>
            <a:r>
              <a:rPr lang="pt-BR" b="1" dirty="0" err="1" smtClean="0">
                <a:effectLst>
                  <a:outerShdw blurRad="38100" dist="38100" dir="2700000" algn="tl">
                    <a:srgbClr val="000000">
                      <a:alpha val="43137"/>
                    </a:srgbClr>
                  </a:outerShdw>
                </a:effectLst>
              </a:rPr>
              <a:t>the</a:t>
            </a:r>
            <a:r>
              <a:rPr lang="pt-BR" b="1" dirty="0" smtClean="0">
                <a:effectLst>
                  <a:outerShdw blurRad="38100" dist="38100" dir="2700000" algn="tl">
                    <a:srgbClr val="000000">
                      <a:alpha val="43137"/>
                    </a:srgbClr>
                  </a:outerShdw>
                </a:effectLst>
              </a:rPr>
              <a:t> </a:t>
            </a:r>
            <a:r>
              <a:rPr lang="pt-BR" b="1" dirty="0" err="1" smtClean="0">
                <a:effectLst>
                  <a:outerShdw blurRad="38100" dist="38100" dir="2700000" algn="tl">
                    <a:srgbClr val="000000">
                      <a:alpha val="43137"/>
                    </a:srgbClr>
                  </a:outerShdw>
                </a:effectLst>
              </a:rPr>
              <a:t>dry</a:t>
            </a:r>
            <a:r>
              <a:rPr lang="pt-BR" b="1" dirty="0" smtClean="0">
                <a:effectLst>
                  <a:outerShdw blurRad="38100" dist="38100" dir="2700000" algn="tl">
                    <a:srgbClr val="000000">
                      <a:alpha val="43137"/>
                    </a:srgbClr>
                  </a:outerShdw>
                </a:effectLst>
              </a:rPr>
              <a:t> </a:t>
            </a:r>
            <a:r>
              <a:rPr lang="pt-BR" b="1" dirty="0" err="1" smtClean="0">
                <a:effectLst>
                  <a:outerShdw blurRad="38100" dist="38100" dir="2700000" algn="tl">
                    <a:srgbClr val="000000">
                      <a:alpha val="43137"/>
                    </a:srgbClr>
                  </a:outerShdw>
                </a:effectLst>
              </a:rPr>
              <a:t>season</a:t>
            </a:r>
            <a:r>
              <a:rPr lang="pt-BR" b="1" dirty="0" smtClean="0">
                <a:effectLst>
                  <a:outerShdw blurRad="38100" dist="38100" dir="2700000" algn="tl">
                    <a:srgbClr val="000000">
                      <a:alpha val="43137"/>
                    </a:srgbClr>
                  </a:outerShdw>
                </a:effectLst>
              </a:rPr>
              <a:t> (</a:t>
            </a:r>
            <a:r>
              <a:rPr lang="pt-BR" b="1" dirty="0" err="1" smtClean="0">
                <a:effectLst>
                  <a:outerShdw blurRad="38100" dist="38100" dir="2700000" algn="tl">
                    <a:srgbClr val="000000">
                      <a:alpha val="43137"/>
                    </a:srgbClr>
                  </a:outerShdw>
                </a:effectLst>
              </a:rPr>
              <a:t>Jul-Oct</a:t>
            </a:r>
            <a:r>
              <a:rPr lang="pt-BR" b="1" dirty="0" smtClean="0">
                <a:effectLst>
                  <a:outerShdw blurRad="38100" dist="38100" dir="2700000" algn="tl">
                    <a:srgbClr val="000000">
                      <a:alpha val="43137"/>
                    </a:srgbClr>
                  </a:outerShdw>
                </a:effectLst>
              </a:rPr>
              <a:t> 2013)</a:t>
            </a:r>
            <a:endParaRPr lang="en-US" b="1" dirty="0">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82669" y="1752600"/>
            <a:ext cx="8692275" cy="45720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429000" y="990600"/>
            <a:ext cx="2406428"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rPr>
              <a:t>Black Carbon</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96775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0123" y="228600"/>
            <a:ext cx="4014176" cy="3100057"/>
          </a:xfrm>
          <a:prstGeom prst="rect">
            <a:avLst/>
          </a:prstGeom>
          <a:noFill/>
          <a:ln>
            <a:noFill/>
          </a:ln>
          <a:effectLst>
            <a:outerShdw blurRad="50800" dist="38100" dir="2700000" algn="tl" rotWithShape="0">
              <a:prstClr val="black">
                <a:alpha val="40000"/>
              </a:prstClr>
            </a:outerShdw>
          </a:effectLst>
        </p:spPr>
      </p:pic>
      <p:sp>
        <p:nvSpPr>
          <p:cNvPr id="3" name="TextBox 2"/>
          <p:cNvSpPr txBox="1"/>
          <p:nvPr/>
        </p:nvSpPr>
        <p:spPr>
          <a:xfrm>
            <a:off x="340950" y="762000"/>
            <a:ext cx="3070521" cy="1200329"/>
          </a:xfrm>
          <a:prstGeom prst="rect">
            <a:avLst/>
          </a:prstGeom>
          <a:noFill/>
        </p:spPr>
        <p:txBody>
          <a:bodyPr wrap="none" rtlCol="0">
            <a:spAutoFit/>
          </a:bodyPr>
          <a:lstStyle/>
          <a:p>
            <a:pPr algn="ctr"/>
            <a:r>
              <a:rPr lang="en-US" sz="3600" b="1" dirty="0" smtClean="0">
                <a:effectLst>
                  <a:outerShdw blurRad="38100" dist="38100" dir="2700000" algn="tl">
                    <a:srgbClr val="000000">
                      <a:alpha val="43137"/>
                    </a:srgbClr>
                  </a:outerShdw>
                </a:effectLst>
              </a:rPr>
              <a:t>Aerosol </a:t>
            </a:r>
            <a:r>
              <a:rPr lang="en-US" sz="3600" b="1" dirty="0" smtClean="0">
                <a:effectLst>
                  <a:outerShdw blurRad="38100" dist="38100" dir="2700000" algn="tl">
                    <a:srgbClr val="000000">
                      <a:alpha val="43137"/>
                    </a:srgbClr>
                  </a:outerShdw>
                </a:effectLst>
              </a:rPr>
              <a:t>and</a:t>
            </a:r>
            <a:br>
              <a:rPr lang="en-US" sz="3600" b="1" dirty="0" smtClean="0">
                <a:effectLst>
                  <a:outerShdw blurRad="38100" dist="38100" dir="2700000" algn="tl">
                    <a:srgbClr val="000000">
                      <a:alpha val="43137"/>
                    </a:srgbClr>
                  </a:outerShdw>
                </a:effectLst>
              </a:rPr>
            </a:br>
            <a:r>
              <a:rPr lang="en-US" sz="3600" b="1" dirty="0" smtClean="0">
                <a:effectLst>
                  <a:outerShdw blurRad="38100" dist="38100" dir="2700000" algn="tl">
                    <a:srgbClr val="000000">
                      <a:alpha val="43137"/>
                    </a:srgbClr>
                  </a:outerShdw>
                </a:effectLst>
              </a:rPr>
              <a:t>cloud </a:t>
            </a:r>
            <a:r>
              <a:rPr lang="en-US" sz="3600" b="1" dirty="0" smtClean="0">
                <a:effectLst>
                  <a:outerShdw blurRad="38100" dist="38100" dir="2700000" algn="tl">
                    <a:srgbClr val="000000">
                      <a:alpha val="43137"/>
                    </a:srgbClr>
                  </a:outerShdw>
                </a:effectLst>
              </a:rPr>
              <a:t>lifecycles</a:t>
            </a:r>
            <a:endParaRPr lang="en-US" sz="3600" b="1" dirty="0">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4800" y="2819400"/>
            <a:ext cx="3499224" cy="3882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072407" y="3429000"/>
            <a:ext cx="4614393" cy="3273351"/>
            <a:chOff x="123222" y="927901"/>
            <a:chExt cx="6004528" cy="5223366"/>
          </a:xfrm>
        </p:grpSpPr>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222" y="927901"/>
              <a:ext cx="6004528" cy="5223366"/>
            </a:xfrm>
            <a:prstGeom prst="rect">
              <a:avLst/>
            </a:prstGeom>
            <a:noFill/>
            <a:ln w="9525">
              <a:noFill/>
              <a:miter lim="800000"/>
              <a:headEnd/>
              <a:tailEnd/>
            </a:ln>
          </p:spPr>
        </p:pic>
        <p:grpSp>
          <p:nvGrpSpPr>
            <p:cNvPr id="8" name="Group 7"/>
            <p:cNvGrpSpPr/>
            <p:nvPr/>
          </p:nvGrpSpPr>
          <p:grpSpPr>
            <a:xfrm>
              <a:off x="180946" y="2815787"/>
              <a:ext cx="5200505" cy="1404301"/>
              <a:chOff x="180946" y="2815787"/>
              <a:chExt cx="5200505" cy="1404301"/>
            </a:xfrm>
          </p:grpSpPr>
          <p:sp>
            <p:nvSpPr>
              <p:cNvPr id="9" name="Rectangle 8"/>
              <p:cNvSpPr/>
              <p:nvPr/>
            </p:nvSpPr>
            <p:spPr>
              <a:xfrm>
                <a:off x="2133600" y="3595047"/>
                <a:ext cx="674058" cy="578620"/>
              </a:xfrm>
              <a:prstGeom prst="rect">
                <a:avLst/>
              </a:prstGeom>
              <a:solidFill>
                <a:srgbClr val="FFFFFF"/>
              </a:solidFill>
              <a:ln w="38100" cmpd="sng">
                <a:solidFill>
                  <a:srgbClr val="7F7F7F"/>
                </a:solidFill>
              </a:ln>
            </p:spPr>
            <p:txBody>
              <a:bodyPr wrap="square" lIns="0" tIns="73152" rIns="0" bIns="73152">
                <a:spAutoFit/>
              </a:bodyPr>
              <a:lstStyle/>
              <a:p>
                <a:pPr algn="ctr"/>
                <a:r>
                  <a:rPr lang="en-US" sz="1600" b="1" dirty="0" smtClean="0"/>
                  <a:t>Water</a:t>
                </a:r>
              </a:p>
              <a:p>
                <a:pPr algn="ctr"/>
                <a:endParaRPr lang="en-US" sz="1200" b="1" dirty="0"/>
              </a:p>
            </p:txBody>
          </p:sp>
          <p:sp>
            <p:nvSpPr>
              <p:cNvPr id="10" name="Rectangle 9"/>
              <p:cNvSpPr/>
              <p:nvPr/>
            </p:nvSpPr>
            <p:spPr>
              <a:xfrm>
                <a:off x="2997597" y="3622555"/>
                <a:ext cx="639076" cy="530417"/>
              </a:xfrm>
              <a:prstGeom prst="rect">
                <a:avLst/>
              </a:prstGeom>
              <a:solidFill>
                <a:srgbClr val="FFFFFF"/>
              </a:solidFill>
              <a:ln w="38100" cmpd="sng">
                <a:solidFill>
                  <a:srgbClr val="7F7F7F"/>
                </a:solidFill>
              </a:ln>
            </p:spPr>
            <p:txBody>
              <a:bodyPr wrap="square" lIns="0" tIns="73152" rIns="0" bIns="73152">
                <a:spAutoFit/>
              </a:bodyPr>
              <a:lstStyle/>
              <a:p>
                <a:pPr algn="ctr"/>
                <a:r>
                  <a:rPr lang="en-US" sz="1200" b="1" dirty="0" smtClean="0"/>
                  <a:t>Energy</a:t>
                </a:r>
              </a:p>
            </p:txBody>
          </p:sp>
          <p:sp>
            <p:nvSpPr>
              <p:cNvPr id="11" name="Rectangle 10"/>
              <p:cNvSpPr/>
              <p:nvPr/>
            </p:nvSpPr>
            <p:spPr>
              <a:xfrm>
                <a:off x="3993902" y="2815787"/>
                <a:ext cx="1387549" cy="1031366"/>
              </a:xfrm>
              <a:prstGeom prst="rect">
                <a:avLst/>
              </a:prstGeom>
              <a:solidFill>
                <a:srgbClr val="FFFFFF"/>
              </a:solidFill>
              <a:ln w="38100" cmpd="sng">
                <a:solidFill>
                  <a:srgbClr val="7F7F7F"/>
                </a:solidFill>
              </a:ln>
            </p:spPr>
            <p:txBody>
              <a:bodyPr wrap="square" lIns="0" rIns="0">
                <a:spAutoFit/>
              </a:bodyPr>
              <a:lstStyle/>
              <a:p>
                <a:pPr algn="ctr"/>
                <a:r>
                  <a:rPr lang="en-US" sz="1200" b="1" dirty="0" smtClean="0"/>
                  <a:t>T, </a:t>
                </a:r>
                <a:r>
                  <a:rPr lang="en-US" sz="1200" b="1" dirty="0" err="1" smtClean="0"/>
                  <a:t>Precip</a:t>
                </a:r>
                <a:r>
                  <a:rPr lang="en-US" sz="1200" b="1" dirty="0" smtClean="0"/>
                  <a:t>, RH</a:t>
                </a:r>
              </a:p>
              <a:p>
                <a:pPr algn="ctr"/>
                <a:r>
                  <a:rPr lang="en-US" sz="1200" b="1" dirty="0" smtClean="0"/>
                  <a:t>Radiation</a:t>
                </a:r>
              </a:p>
              <a:p>
                <a:pPr algn="ctr"/>
                <a:r>
                  <a:rPr lang="en-US" sz="1200" b="1" dirty="0" smtClean="0"/>
                  <a:t>Deposition</a:t>
                </a:r>
                <a:endParaRPr lang="en-US" sz="1200" b="1" dirty="0"/>
              </a:p>
            </p:txBody>
          </p:sp>
          <p:sp>
            <p:nvSpPr>
              <p:cNvPr id="12" name="Rectangle 11"/>
              <p:cNvSpPr/>
              <p:nvPr/>
            </p:nvSpPr>
            <p:spPr>
              <a:xfrm>
                <a:off x="180946" y="3385173"/>
                <a:ext cx="1800255" cy="834915"/>
              </a:xfrm>
              <a:prstGeom prst="rect">
                <a:avLst/>
              </a:prstGeom>
              <a:solidFill>
                <a:srgbClr val="FFFFFF"/>
              </a:solidFill>
              <a:ln w="38100" cmpd="sng">
                <a:solidFill>
                  <a:srgbClr val="7F7F7F"/>
                </a:solidFill>
              </a:ln>
            </p:spPr>
            <p:txBody>
              <a:bodyPr wrap="square">
                <a:spAutoFit/>
              </a:bodyPr>
              <a:lstStyle/>
              <a:p>
                <a:pPr algn="ctr"/>
                <a:r>
                  <a:rPr lang="en-US" sz="1400" b="1" dirty="0" smtClean="0"/>
                  <a:t>BVOCs, </a:t>
                </a:r>
                <a:r>
                  <a:rPr lang="en-US" sz="1400" b="1" dirty="0" smtClean="0"/>
                  <a:t>Aerosols</a:t>
                </a:r>
              </a:p>
            </p:txBody>
          </p:sp>
        </p:grpSp>
      </p:grpSp>
    </p:spTree>
    <p:extLst>
      <p:ext uri="{BB962C8B-B14F-4D97-AF65-F5344CB8AC3E}">
        <p14:creationId xmlns:p14="http://schemas.microsoft.com/office/powerpoint/2010/main" val="42866204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11500742"/>
              </p:ext>
            </p:extLst>
          </p:nvPr>
        </p:nvGraphicFramePr>
        <p:xfrm>
          <a:off x="333026" y="4572001"/>
          <a:ext cx="8654142" cy="2094785"/>
        </p:xfrm>
        <a:graphic>
          <a:graphicData uri="http://schemas.openxmlformats.org/drawingml/2006/table">
            <a:tbl>
              <a:tblPr/>
              <a:tblGrid>
                <a:gridCol w="1661690"/>
                <a:gridCol w="754242"/>
                <a:gridCol w="836737"/>
                <a:gridCol w="754242"/>
                <a:gridCol w="754242"/>
                <a:gridCol w="813167"/>
                <a:gridCol w="754242"/>
                <a:gridCol w="754242"/>
                <a:gridCol w="817096"/>
                <a:gridCol w="754242"/>
              </a:tblGrid>
              <a:tr h="429341">
                <a:tc gridSpan="7">
                  <a:txBody>
                    <a:bodyPr/>
                    <a:lstStyle/>
                    <a:p>
                      <a:pPr algn="l" fontAlgn="b"/>
                      <a:r>
                        <a:rPr lang="en-US" sz="2000" b="1" i="0" u="none" strike="noStrike" dirty="0">
                          <a:solidFill>
                            <a:srgbClr val="000000"/>
                          </a:solidFill>
                          <a:effectLst/>
                          <a:latin typeface="Calibri"/>
                        </a:rPr>
                        <a:t>Fit Parameters for median size </a:t>
                      </a:r>
                      <a:r>
                        <a:rPr lang="en-US" sz="2000" b="1" i="0" u="none" strike="noStrike" dirty="0" smtClean="0">
                          <a:solidFill>
                            <a:srgbClr val="000000"/>
                          </a:solidFill>
                          <a:effectLst/>
                          <a:latin typeface="Calibri"/>
                        </a:rPr>
                        <a:t>distributions (</a:t>
                      </a:r>
                      <a:r>
                        <a:rPr lang="en-US" sz="2000" dirty="0" smtClean="0"/>
                        <a:t>Source: P.</a:t>
                      </a:r>
                      <a:r>
                        <a:rPr lang="en-US" sz="2000" baseline="0" dirty="0" smtClean="0"/>
                        <a:t> </a:t>
                      </a:r>
                      <a:r>
                        <a:rPr lang="en-US" sz="2000" dirty="0" err="1" smtClean="0"/>
                        <a:t>Artaxo</a:t>
                      </a:r>
                      <a:r>
                        <a:rPr lang="en-US" sz="2000" dirty="0" smtClean="0"/>
                        <a:t>, L. Rizzo)</a:t>
                      </a:r>
                      <a:r>
                        <a:rPr lang="en-US" sz="2000" b="1" i="0" u="none" strike="noStrike" dirty="0" smtClean="0">
                          <a:solidFill>
                            <a:srgbClr val="000000"/>
                          </a:solidFill>
                          <a:effectLst/>
                          <a:latin typeface="Calibri"/>
                        </a:rPr>
                        <a:t>:</a:t>
                      </a:r>
                      <a:endParaRPr lang="en-US" sz="2000" b="1" i="0" u="none" strike="noStrike" dirty="0">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407078">
                <a:tc>
                  <a:txBody>
                    <a:bodyPr/>
                    <a:lstStyle/>
                    <a:p>
                      <a:pPr algn="l"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sz="1400" b="1" i="0" u="none" strike="noStrike" dirty="0">
                          <a:solidFill>
                            <a:srgbClr val="000000"/>
                          </a:solidFill>
                          <a:effectLst/>
                          <a:latin typeface="Calibri"/>
                        </a:rPr>
                        <a:t>Ultrafine mode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400" b="1" i="0" u="none" strike="noStrike" dirty="0">
                          <a:solidFill>
                            <a:srgbClr val="000000"/>
                          </a:solidFill>
                          <a:effectLst/>
                          <a:latin typeface="Calibri"/>
                        </a:rPr>
                        <a:t>Aitken mode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400" b="1" i="0" u="none" strike="noStrike" dirty="0">
                          <a:solidFill>
                            <a:srgbClr val="000000"/>
                          </a:solidFill>
                          <a:effectLst/>
                          <a:latin typeface="Calibri"/>
                        </a:rPr>
                        <a:t>Accumulation mode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56194">
                <a:tc>
                  <a:txBody>
                    <a:bodyPr/>
                    <a:lstStyle/>
                    <a:p>
                      <a:pPr algn="l"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N1 [cm-3]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Dpg1 [nm]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sg1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N2 [cm-3]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Dpg2 [nm]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sg2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N3 [cm-3]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Dpg3 [nm]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sg3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6194">
                <a:tc>
                  <a:txBody>
                    <a:bodyPr/>
                    <a:lstStyle/>
                    <a:p>
                      <a:pPr algn="l" fontAlgn="b"/>
                      <a:r>
                        <a:rPr lang="en-US" sz="1400" b="1" i="0" u="none" strike="noStrike">
                          <a:solidFill>
                            <a:srgbClr val="000000"/>
                          </a:solidFill>
                          <a:effectLst/>
                          <a:latin typeface="Calibri"/>
                        </a:rPr>
                        <a:t>Wet season (Dec-Jun)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121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1" i="0" u="none" strike="noStrike" dirty="0">
                          <a:solidFill>
                            <a:srgbClr val="000000"/>
                          </a:solidFill>
                          <a:effectLst/>
                          <a:latin typeface="Calibri"/>
                        </a:rPr>
                        <a:t>34.9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0.28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a:solidFill>
                            <a:srgbClr val="000000"/>
                          </a:solidFill>
                          <a:effectLst/>
                          <a:latin typeface="Calibri"/>
                        </a:rPr>
                        <a:t>314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1" i="0" u="none" strike="noStrike" dirty="0">
                          <a:solidFill>
                            <a:srgbClr val="000000"/>
                          </a:solidFill>
                          <a:effectLst/>
                          <a:latin typeface="Calibri"/>
                        </a:rPr>
                        <a:t>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403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1" i="0" u="none" strike="noStrike" dirty="0">
                          <a:solidFill>
                            <a:srgbClr val="000000"/>
                          </a:solidFill>
                          <a:effectLst/>
                          <a:latin typeface="Calibri"/>
                        </a:rPr>
                        <a:t>163.5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356194">
                <a:tc>
                  <a:txBody>
                    <a:bodyPr/>
                    <a:lstStyle/>
                    <a:p>
                      <a:pPr algn="l" fontAlgn="b"/>
                      <a:r>
                        <a:rPr lang="en-US" sz="1400" b="1" i="0" u="none" strike="noStrike" dirty="0">
                          <a:solidFill>
                            <a:srgbClr val="000000"/>
                          </a:solidFill>
                          <a:effectLst/>
                          <a:latin typeface="Calibri"/>
                        </a:rPr>
                        <a:t>Dry season (Jul-Nov)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926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1" i="0" u="none" strike="noStrike" dirty="0">
                          <a:solidFill>
                            <a:srgbClr val="000000"/>
                          </a:solidFill>
                          <a:effectLst/>
                          <a:latin typeface="Calibri"/>
                        </a:rPr>
                        <a:t>117.3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0.36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699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1" i="0" u="none" strike="noStrike" dirty="0">
                          <a:solidFill>
                            <a:srgbClr val="000000"/>
                          </a:solidFill>
                          <a:effectLst/>
                          <a:latin typeface="Calibri"/>
                        </a:rPr>
                        <a:t>175.9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Calibri"/>
                        </a:rPr>
                        <a:t>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bl>
          </a:graphicData>
        </a:graphic>
      </p:graphicFrame>
      <p:sp>
        <p:nvSpPr>
          <p:cNvPr id="5" name="TextBox 4"/>
          <p:cNvSpPr txBox="1"/>
          <p:nvPr/>
        </p:nvSpPr>
        <p:spPr>
          <a:xfrm>
            <a:off x="228601" y="228601"/>
            <a:ext cx="8786792" cy="523210"/>
          </a:xfrm>
          <a:prstGeom prst="rect">
            <a:avLst/>
          </a:prstGeom>
          <a:noFill/>
        </p:spPr>
        <p:txBody>
          <a:bodyPr wrap="square" lIns="91430" tIns="45715" rIns="91430" bIns="45715" rtlCol="0">
            <a:spAutoFit/>
          </a:bodyPr>
          <a:lstStyle/>
          <a:p>
            <a:pPr algn="ctr"/>
            <a:r>
              <a:rPr lang="en-US" sz="2800" b="1" dirty="0" smtClean="0">
                <a:effectLst>
                  <a:outerShdw blurRad="38100" dist="38100" dir="2700000" algn="tl">
                    <a:srgbClr val="000000">
                      <a:alpha val="43137"/>
                    </a:srgbClr>
                  </a:outerShdw>
                </a:effectLst>
              </a:rPr>
              <a:t>TT34 aerosol </a:t>
            </a:r>
            <a:r>
              <a:rPr lang="en-US" sz="2800" b="1" dirty="0">
                <a:effectLst>
                  <a:outerShdw blurRad="38100" dist="38100" dir="2700000" algn="tl">
                    <a:srgbClr val="000000">
                      <a:alpha val="43137"/>
                    </a:srgbClr>
                  </a:outerShdw>
                </a:effectLst>
              </a:rPr>
              <a:t>size distributions </a:t>
            </a:r>
            <a:r>
              <a:rPr lang="en-US" sz="2800" b="1" dirty="0" smtClean="0">
                <a:effectLst>
                  <a:outerShdw blurRad="38100" dist="38100" dir="2700000" algn="tl">
                    <a:srgbClr val="000000">
                      <a:alpha val="43137"/>
                    </a:srgbClr>
                  </a:outerShdw>
                </a:effectLst>
              </a:rPr>
              <a:t>2008-2011</a:t>
            </a:r>
            <a:endParaRPr lang="en-US" sz="2800" b="1" dirty="0">
              <a:effectLst>
                <a:outerShdw blurRad="38100" dist="38100" dir="2700000" algn="tl">
                  <a:srgbClr val="000000">
                    <a:alpha val="43137"/>
                  </a:srgbClr>
                </a:outerShdw>
              </a:effectLst>
            </a:endParaRPr>
          </a:p>
        </p:txBody>
      </p:sp>
      <p:pic>
        <p:nvPicPr>
          <p:cNvPr id="512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268" y="751811"/>
            <a:ext cx="4029219" cy="3667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751811"/>
            <a:ext cx="4393396" cy="3667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14069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2835887384"/>
              </p:ext>
            </p:extLst>
          </p:nvPr>
        </p:nvGraphicFramePr>
        <p:xfrm>
          <a:off x="305729" y="3733800"/>
          <a:ext cx="8675711" cy="28968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extLst>
              <p:ext uri="{D42A27DB-BD31-4B8C-83A1-F6EECF244321}">
                <p14:modId xmlns:p14="http://schemas.microsoft.com/office/powerpoint/2010/main" val="333866252"/>
              </p:ext>
            </p:extLst>
          </p:nvPr>
        </p:nvGraphicFramePr>
        <p:xfrm>
          <a:off x="2929122" y="152400"/>
          <a:ext cx="5943600" cy="33972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52400" y="1237060"/>
            <a:ext cx="2776722"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rPr>
              <a:t>O</a:t>
            </a:r>
            <a:r>
              <a:rPr lang="en-US" sz="5400" b="1" baseline="-25000" dirty="0" smtClean="0">
                <a:effectLst>
                  <a:outerShdw blurRad="38100" dist="38100" dir="2700000" algn="tl">
                    <a:srgbClr val="000000">
                      <a:alpha val="43137"/>
                    </a:srgbClr>
                  </a:outerShdw>
                </a:effectLst>
              </a:rPr>
              <a:t>3</a:t>
            </a:r>
            <a:r>
              <a:rPr lang="en-US" sz="5400" b="1" dirty="0" smtClean="0">
                <a:effectLst>
                  <a:outerShdw blurRad="38100" dist="38100" dir="2700000" algn="tl">
                    <a:srgbClr val="000000">
                      <a:alpha val="43137"/>
                    </a:srgbClr>
                  </a:outerShdw>
                </a:effectLst>
              </a:rPr>
              <a:t> at ZF2</a:t>
            </a:r>
            <a:endParaRPr lang="en-US" sz="5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46119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Data\Dropbox\Data analysis\2013 - 02 - 01 - Go Amazon\A_T0_ATTO\1_pics\ACSM_BC_SMPS_ATTO_s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806115"/>
            <a:ext cx="7351134" cy="57949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177512"/>
            <a:ext cx="8574386" cy="523220"/>
          </a:xfrm>
          <a:prstGeom prst="rect">
            <a:avLst/>
          </a:prstGeom>
          <a:noFill/>
        </p:spPr>
        <p:txBody>
          <a:bodyPr wrap="square" rtlCol="0">
            <a:spAutoFit/>
          </a:bodyPr>
          <a:lstStyle/>
          <a:p>
            <a:pPr algn="ctr"/>
            <a:r>
              <a:rPr lang="en-US" sz="2800" b="1" dirty="0" smtClean="0">
                <a:effectLst>
                  <a:outerShdw blurRad="38100" dist="38100" dir="2700000" algn="tl">
                    <a:srgbClr val="000000">
                      <a:alpha val="43137"/>
                    </a:srgbClr>
                  </a:outerShdw>
                </a:effectLst>
              </a:rPr>
              <a:t>ACSM at ATTO: Comparing SMPS with sum ACSM+EBC</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1810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1026" name="Picture 2" descr="C:\Data\Dropbox\Data analysis\2013 - 02 - 01 - Go Amazon\A_T0_ATTO\ACSM_ATT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8421688" cy="3895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451" y="492154"/>
            <a:ext cx="8574386" cy="523220"/>
          </a:xfrm>
          <a:prstGeom prst="rect">
            <a:avLst/>
          </a:prstGeom>
          <a:noFill/>
        </p:spPr>
        <p:txBody>
          <a:bodyPr wrap="square" rtlCol="0">
            <a:spAutoFit/>
          </a:bodyPr>
          <a:lstStyle/>
          <a:p>
            <a:pPr algn="ctr"/>
            <a:r>
              <a:rPr lang="en-US" sz="2800" b="1" dirty="0" smtClean="0">
                <a:effectLst>
                  <a:outerShdw blurRad="38100" dist="38100" dir="2700000" algn="tl">
                    <a:srgbClr val="000000">
                      <a:alpha val="43137"/>
                    </a:srgbClr>
                  </a:outerShdw>
                </a:effectLst>
              </a:rPr>
              <a:t>ACSM at ATTO: Time series with 30 minutes resolution</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07909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ata\Dropbox\Data analysis\2013 - 02 - 01 - Go Amazon\A_T0_ATTO\Pie_Chart_ATTO.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98"/>
          <a:stretch/>
        </p:blipFill>
        <p:spPr bwMode="auto">
          <a:xfrm>
            <a:off x="387648" y="1295400"/>
            <a:ext cx="8241575" cy="3962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451" y="304800"/>
            <a:ext cx="8574386"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ACSM at ATTO: Mass apportionment</a:t>
            </a:r>
            <a:endParaRPr lang="en-US" sz="4000" b="1" dirty="0">
              <a:effectLst>
                <a:outerShdw blurRad="38100" dist="38100" dir="2700000" algn="tl">
                  <a:srgbClr val="000000">
                    <a:alpha val="43137"/>
                  </a:srgbClr>
                </a:outerShdw>
              </a:effectLst>
            </a:endParaRPr>
          </a:p>
        </p:txBody>
      </p:sp>
      <p:sp>
        <p:nvSpPr>
          <p:cNvPr id="2" name="TextBox 1"/>
          <p:cNvSpPr txBox="1"/>
          <p:nvPr/>
        </p:nvSpPr>
        <p:spPr>
          <a:xfrm>
            <a:off x="6858000" y="4485305"/>
            <a:ext cx="1503745" cy="369332"/>
          </a:xfrm>
          <a:prstGeom prst="rect">
            <a:avLst/>
          </a:prstGeom>
          <a:noFill/>
        </p:spPr>
        <p:txBody>
          <a:bodyPr wrap="none" rtlCol="0">
            <a:spAutoFit/>
          </a:bodyPr>
          <a:lstStyle/>
          <a:p>
            <a:r>
              <a:rPr lang="en-US" i="1" dirty="0" smtClean="0"/>
              <a:t>Feb-Mar 2014</a:t>
            </a:r>
            <a:endParaRPr lang="en-US" i="1" dirty="0"/>
          </a:p>
        </p:txBody>
      </p:sp>
    </p:spTree>
    <p:extLst>
      <p:ext uri="{BB962C8B-B14F-4D97-AF65-F5344CB8AC3E}">
        <p14:creationId xmlns:p14="http://schemas.microsoft.com/office/powerpoint/2010/main" val="2892913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Data\Dropbox\Data analysis\2013 - 02 - 01 - Go Amazon\A_T0_ATTO\ACSM_ATTO_D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0094"/>
            <a:ext cx="7977882" cy="60279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8820" y="152400"/>
            <a:ext cx="8574386"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ACSM at ATTO: Diurnal variability</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0757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G:\Backup_LFA_SERVER\A_Rafael\Analises Daddos ACSM ZF2 Abril2014\Time_series_plo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178" y="1295400"/>
            <a:ext cx="8179184" cy="49579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451" y="304800"/>
            <a:ext cx="8574386"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ACSM at ZF2: Time series July-Dec 2013</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9740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Backup_LFA_SERVER\A_Rafael\Analises Daddos ACSM ZF2 Abril2014\Pie_Char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92100" y="1524000"/>
            <a:ext cx="8508801" cy="4533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451" y="304800"/>
            <a:ext cx="8574386"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ACSM at ZF2: Mass apportionment</a:t>
            </a:r>
            <a:endParaRPr lang="en-US" sz="4000" b="1" dirty="0">
              <a:effectLst>
                <a:outerShdw blurRad="38100" dist="38100" dir="2700000" algn="tl">
                  <a:srgbClr val="000000">
                    <a:alpha val="43137"/>
                  </a:srgbClr>
                </a:outerShdw>
              </a:effectLst>
            </a:endParaRPr>
          </a:p>
        </p:txBody>
      </p:sp>
      <p:sp>
        <p:nvSpPr>
          <p:cNvPr id="2" name="TextBox 1"/>
          <p:cNvSpPr txBox="1"/>
          <p:nvPr/>
        </p:nvSpPr>
        <p:spPr>
          <a:xfrm>
            <a:off x="6083701" y="5396468"/>
            <a:ext cx="2333652" cy="369332"/>
          </a:xfrm>
          <a:prstGeom prst="rect">
            <a:avLst/>
          </a:prstGeom>
          <a:noFill/>
        </p:spPr>
        <p:txBody>
          <a:bodyPr wrap="none" rtlCol="0">
            <a:spAutoFit/>
          </a:bodyPr>
          <a:lstStyle/>
          <a:p>
            <a:r>
              <a:rPr lang="en-US" i="1" dirty="0" smtClean="0"/>
              <a:t>July to December 2013</a:t>
            </a:r>
            <a:endParaRPr lang="en-US" i="1" dirty="0"/>
          </a:p>
        </p:txBody>
      </p:sp>
    </p:spTree>
    <p:extLst>
      <p:ext uri="{BB962C8B-B14F-4D97-AF65-F5344CB8AC3E}">
        <p14:creationId xmlns:p14="http://schemas.microsoft.com/office/powerpoint/2010/main" val="2926921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Backup_LFA_SERVER\A_Rafael\Analises Daddos ACSM ZF2 Abril2014\f44vf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5732" y="285422"/>
            <a:ext cx="5047575" cy="6314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4537" y="152400"/>
            <a:ext cx="3529263" cy="1815882"/>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A highly oxidized aerosol at </a:t>
            </a:r>
            <a:r>
              <a:rPr lang="en-US" sz="2800" b="1" dirty="0">
                <a:effectLst>
                  <a:outerShdw blurRad="38100" dist="38100" dir="2700000" algn="tl">
                    <a:srgbClr val="000000">
                      <a:alpha val="43137"/>
                    </a:srgbClr>
                  </a:outerShdw>
                </a:effectLst>
              </a:rPr>
              <a:t>ZF2 (July-Dec 2013) and </a:t>
            </a:r>
            <a:r>
              <a:rPr lang="en-US" sz="2800" b="1" dirty="0" smtClean="0">
                <a:effectLst>
                  <a:outerShdw blurRad="38100" dist="38100" dir="2700000" algn="tl">
                    <a:srgbClr val="000000">
                      <a:alpha val="43137"/>
                    </a:srgbClr>
                  </a:outerShdw>
                </a:effectLst>
              </a:rPr>
              <a:t>ATTO (Jan-Mar 2014)</a:t>
            </a:r>
            <a:endParaRPr lang="en-US" sz="24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102" y="3333422"/>
            <a:ext cx="3581400" cy="3266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162800" y="2209800"/>
            <a:ext cx="1184940"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rPr>
              <a:t>ZF2</a:t>
            </a:r>
          </a:p>
        </p:txBody>
      </p:sp>
      <p:sp>
        <p:nvSpPr>
          <p:cNvPr id="4" name="Rectangle 3"/>
          <p:cNvSpPr/>
          <p:nvPr/>
        </p:nvSpPr>
        <p:spPr>
          <a:xfrm>
            <a:off x="1564118" y="5225716"/>
            <a:ext cx="1079526" cy="584775"/>
          </a:xfrm>
          <a:prstGeom prst="rect">
            <a:avLst/>
          </a:prstGeom>
        </p:spPr>
        <p:txBody>
          <a:bodyPr wrap="none">
            <a:spAutoFit/>
          </a:bodyPr>
          <a:lstStyle/>
          <a:p>
            <a:r>
              <a:rPr lang="en-US" sz="3200" b="1" dirty="0" smtClean="0">
                <a:effectLst>
                  <a:outerShdw blurRad="38100" dist="38100" dir="2700000" algn="tl">
                    <a:srgbClr val="000000">
                      <a:alpha val="43137"/>
                    </a:srgbClr>
                  </a:outerShdw>
                </a:effectLst>
              </a:rPr>
              <a:t>ATTO</a:t>
            </a:r>
            <a:endParaRPr lang="en-US" sz="3200" dirty="0"/>
          </a:p>
        </p:txBody>
      </p:sp>
      <p:sp>
        <p:nvSpPr>
          <p:cNvPr id="7" name="TextBox 6"/>
          <p:cNvSpPr txBox="1"/>
          <p:nvPr/>
        </p:nvSpPr>
        <p:spPr>
          <a:xfrm>
            <a:off x="198358" y="2001745"/>
            <a:ext cx="3535441" cy="1323439"/>
          </a:xfrm>
          <a:prstGeom prst="rect">
            <a:avLst/>
          </a:prstGeom>
          <a:noFill/>
        </p:spPr>
        <p:txBody>
          <a:bodyPr wrap="square" rtlCol="0">
            <a:spAutoFit/>
          </a:bodyPr>
          <a:lstStyle/>
          <a:p>
            <a:r>
              <a:rPr lang="en-US" sz="1600" b="1" dirty="0" smtClean="0"/>
              <a:t>f44</a:t>
            </a:r>
            <a:r>
              <a:rPr lang="en-US" sz="1600" dirty="0" smtClean="0"/>
              <a:t> = mainly CO</a:t>
            </a:r>
            <a:r>
              <a:rPr lang="en-US" sz="1600" baseline="-25000" dirty="0" smtClean="0"/>
              <a:t>2</a:t>
            </a:r>
            <a:r>
              <a:rPr lang="en-US" sz="1600" baseline="30000" dirty="0" smtClean="0"/>
              <a:t>+,</a:t>
            </a:r>
            <a:r>
              <a:rPr lang="en-US" sz="1600" dirty="0" smtClean="0"/>
              <a:t> an indicator of highly oxidized species</a:t>
            </a:r>
          </a:p>
          <a:p>
            <a:endParaRPr lang="pt-BR" sz="1600" dirty="0"/>
          </a:p>
          <a:p>
            <a:r>
              <a:rPr lang="en-US" sz="1600" b="1" dirty="0" smtClean="0"/>
              <a:t>f43 </a:t>
            </a:r>
            <a:r>
              <a:rPr lang="en-US" sz="1600" dirty="0" smtClean="0"/>
              <a:t>=</a:t>
            </a:r>
            <a:r>
              <a:rPr lang="pt-BR" sz="1600" dirty="0" smtClean="0"/>
              <a:t> </a:t>
            </a:r>
            <a:r>
              <a:rPr lang="pt-BR" sz="1600" dirty="0" err="1" smtClean="0"/>
              <a:t>mostly</a:t>
            </a:r>
            <a:r>
              <a:rPr lang="pt-BR" sz="1600" dirty="0" smtClean="0"/>
              <a:t> </a:t>
            </a:r>
            <a:r>
              <a:rPr lang="pt-BR" sz="1600" dirty="0" err="1" smtClean="0"/>
              <a:t>due</a:t>
            </a:r>
            <a:r>
              <a:rPr lang="pt-BR" sz="1600" dirty="0" smtClean="0"/>
              <a:t> </a:t>
            </a:r>
            <a:r>
              <a:rPr lang="pt-BR" sz="1600" dirty="0" err="1" smtClean="0"/>
              <a:t>to</a:t>
            </a:r>
            <a:r>
              <a:rPr lang="pt-BR" sz="1600" dirty="0" smtClean="0"/>
              <a:t> C</a:t>
            </a:r>
            <a:r>
              <a:rPr lang="pt-BR" sz="1600" baseline="-25000" dirty="0" smtClean="0"/>
              <a:t>2</a:t>
            </a:r>
            <a:r>
              <a:rPr lang="pt-BR" sz="1600" dirty="0" smtClean="0"/>
              <a:t>H</a:t>
            </a:r>
            <a:r>
              <a:rPr lang="pt-BR" sz="1600" baseline="-25000" dirty="0" smtClean="0"/>
              <a:t>3</a:t>
            </a:r>
            <a:r>
              <a:rPr lang="pt-BR" sz="1600" dirty="0" smtClean="0"/>
              <a:t>O</a:t>
            </a:r>
            <a:r>
              <a:rPr lang="pt-BR" sz="1600" baseline="30000" dirty="0" smtClean="0"/>
              <a:t>+</a:t>
            </a:r>
            <a:r>
              <a:rPr lang="en-US" sz="1600" dirty="0" smtClean="0"/>
              <a:t>, an indicator of less oxidized species.</a:t>
            </a:r>
            <a:endParaRPr lang="pt-BR" sz="1600" baseline="30000" dirty="0" smtClean="0"/>
          </a:p>
        </p:txBody>
      </p:sp>
    </p:spTree>
    <p:extLst>
      <p:ext uri="{BB962C8B-B14F-4D97-AF65-F5344CB8AC3E}">
        <p14:creationId xmlns:p14="http://schemas.microsoft.com/office/powerpoint/2010/main" val="29915688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38755" y="7734"/>
            <a:ext cx="3581399" cy="6096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t>Manacapuru</a:t>
            </a:r>
            <a:r>
              <a:rPr lang="en-US" sz="3200" b="1" dirty="0" smtClean="0"/>
              <a:t> AMS</a:t>
            </a:r>
            <a:endParaRPr lang="en-US" sz="3200" b="1" dirty="0" smtClean="0"/>
          </a:p>
        </p:txBody>
      </p:sp>
      <p:pic>
        <p:nvPicPr>
          <p:cNvPr id="6" name="Picture 2" descr="C:\Data\Dropbox\Data analysis\2013 - 02 - 01 - Go Amazon\A_Manacapuru\ACSM\f44vf43_Fontes_Manacapuru.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274956"/>
            <a:ext cx="4723721" cy="57261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55" y="577013"/>
            <a:ext cx="3810000" cy="29882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18341" y="6173430"/>
            <a:ext cx="3325719" cy="523220"/>
          </a:xfrm>
          <a:prstGeom prst="rect">
            <a:avLst/>
          </a:prstGeom>
          <a:noFill/>
        </p:spPr>
        <p:txBody>
          <a:bodyPr wrap="none" rtlCol="0">
            <a:spAutoFit/>
          </a:bodyPr>
          <a:lstStyle/>
          <a:p>
            <a:r>
              <a:rPr lang="en-US" sz="2800" b="1" dirty="0" smtClean="0"/>
              <a:t>ACSM Aug-Sept 2013</a:t>
            </a:r>
            <a:endParaRPr lang="en-US" sz="2800" b="1" dirty="0"/>
          </a:p>
        </p:txBody>
      </p:sp>
      <p:sp>
        <p:nvSpPr>
          <p:cNvPr id="7" name="TextBox 6"/>
          <p:cNvSpPr txBox="1"/>
          <p:nvPr/>
        </p:nvSpPr>
        <p:spPr>
          <a:xfrm>
            <a:off x="172519" y="3677040"/>
            <a:ext cx="3922164" cy="523220"/>
          </a:xfrm>
          <a:prstGeom prst="rect">
            <a:avLst/>
          </a:prstGeom>
          <a:noFill/>
        </p:spPr>
        <p:txBody>
          <a:bodyPr wrap="none" rtlCol="0">
            <a:spAutoFit/>
          </a:bodyPr>
          <a:lstStyle/>
          <a:p>
            <a:r>
              <a:rPr lang="en-US" sz="2800" b="1" dirty="0" smtClean="0"/>
              <a:t>HR-AMS Feb-March 3014</a:t>
            </a:r>
            <a:endParaRPr lang="en-US" sz="2800" b="1"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200260"/>
            <a:ext cx="2814638" cy="2386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0" y="5002711"/>
            <a:ext cx="793807" cy="523220"/>
          </a:xfrm>
          <a:prstGeom prst="rect">
            <a:avLst/>
          </a:prstGeom>
          <a:noFill/>
        </p:spPr>
        <p:txBody>
          <a:bodyPr wrap="none" rtlCol="0">
            <a:spAutoFit/>
          </a:bodyPr>
          <a:lstStyle/>
          <a:p>
            <a:r>
              <a:rPr lang="en-US" sz="2800" b="1" dirty="0" smtClean="0"/>
              <a:t>OFR</a:t>
            </a:r>
            <a:endParaRPr lang="en-US" sz="2800" b="1" dirty="0"/>
          </a:p>
        </p:txBody>
      </p:sp>
    </p:spTree>
    <p:extLst>
      <p:ext uri="{BB962C8B-B14F-4D97-AF65-F5344CB8AC3E}">
        <p14:creationId xmlns:p14="http://schemas.microsoft.com/office/powerpoint/2010/main" val="18587086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708" y="381000"/>
            <a:ext cx="8763000" cy="6463308"/>
          </a:xfrm>
          <a:prstGeom prst="rect">
            <a:avLst/>
          </a:prstGeom>
        </p:spPr>
        <p:txBody>
          <a:bodyPr wrap="square">
            <a:spAutoFit/>
          </a:bodyPr>
          <a:lstStyle/>
          <a:p>
            <a:r>
              <a:rPr lang="en-US" sz="2200" b="1" dirty="0" smtClean="0"/>
              <a:t>Objectives </a:t>
            </a:r>
            <a:r>
              <a:rPr lang="en-US" sz="2200" b="1" dirty="0"/>
              <a:t>based on these critical questions and issues are as follows:</a:t>
            </a:r>
          </a:p>
          <a:p>
            <a:r>
              <a:rPr lang="en-US" sz="1400" b="1" dirty="0"/>
              <a:t> </a:t>
            </a:r>
            <a:endParaRPr lang="en-US" sz="1400" dirty="0"/>
          </a:p>
          <a:p>
            <a:r>
              <a:rPr lang="en-US" sz="1400" b="1" dirty="0" smtClean="0"/>
              <a:t>Aerosol </a:t>
            </a:r>
            <a:r>
              <a:rPr lang="en-US" sz="1400" b="1" dirty="0"/>
              <a:t>Life Cycle</a:t>
            </a:r>
            <a:endParaRPr lang="en-US" sz="1400" dirty="0"/>
          </a:p>
          <a:p>
            <a:r>
              <a:rPr lang="en-US" sz="1400" b="1" dirty="0" smtClean="0"/>
              <a:t>1. </a:t>
            </a:r>
            <a:r>
              <a:rPr lang="en-US" sz="1400" dirty="0" smtClean="0"/>
              <a:t>Study </a:t>
            </a:r>
            <a:r>
              <a:rPr lang="en-US" sz="1400" dirty="0"/>
              <a:t>process and interactions of the Manaus pollution plume with biogenic emissions of VOCs, especially the </a:t>
            </a:r>
            <a:r>
              <a:rPr lang="en-US" sz="1400" dirty="0" smtClean="0"/>
              <a:t>impact </a:t>
            </a:r>
            <a:r>
              <a:rPr lang="en-US" sz="1400" dirty="0"/>
              <a:t>on the production of secondary organic aerosol (SOA) and the formation of new particles;</a:t>
            </a:r>
          </a:p>
          <a:p>
            <a:r>
              <a:rPr lang="en-US" sz="1400" b="1" dirty="0"/>
              <a:t>2</a:t>
            </a:r>
            <a:r>
              <a:rPr lang="en-US" sz="1400" b="1" dirty="0" smtClean="0"/>
              <a:t>. </a:t>
            </a:r>
            <a:r>
              <a:rPr lang="en-US" sz="1400" dirty="0" smtClean="0"/>
              <a:t>To </a:t>
            </a:r>
            <a:r>
              <a:rPr lang="en-US" sz="1400" dirty="0"/>
              <a:t>measure the aging of biomass burning plumes and the subsequent formation of additional SOA;</a:t>
            </a:r>
          </a:p>
          <a:p>
            <a:r>
              <a:rPr lang="en-US" sz="1400" b="1" dirty="0"/>
              <a:t>3</a:t>
            </a:r>
            <a:r>
              <a:rPr lang="en-US" sz="1400" b="1" dirty="0" smtClean="0"/>
              <a:t>. </a:t>
            </a:r>
            <a:r>
              <a:rPr lang="en-US" sz="1400" dirty="0" smtClean="0"/>
              <a:t>The </a:t>
            </a:r>
            <a:r>
              <a:rPr lang="en-US" sz="1400" dirty="0"/>
              <a:t>influence of anthropogenic emissions i.e., (a) the Manaus pollution plume and (b) biomass burning aerosols on </a:t>
            </a:r>
            <a:r>
              <a:rPr lang="en-US" sz="1400" dirty="0" smtClean="0"/>
              <a:t>aerosol </a:t>
            </a:r>
            <a:r>
              <a:rPr lang="en-US" sz="1400" dirty="0"/>
              <a:t>microphysical, optical, CCN, as obtained by comparing the aerosol properties between pristine </a:t>
            </a:r>
            <a:r>
              <a:rPr lang="en-US" sz="1400" dirty="0" smtClean="0"/>
              <a:t>and </a:t>
            </a:r>
            <a:r>
              <a:rPr lang="en-US" sz="1400" dirty="0" err="1"/>
              <a:t>anthropogenically</a:t>
            </a:r>
            <a:r>
              <a:rPr lang="en-US" sz="1400" dirty="0"/>
              <a:t> influenced air masses; and</a:t>
            </a:r>
          </a:p>
          <a:p>
            <a:r>
              <a:rPr lang="en-US" sz="1400" b="1" dirty="0"/>
              <a:t>4</a:t>
            </a:r>
            <a:r>
              <a:rPr lang="en-US" sz="1400" b="1" dirty="0" smtClean="0"/>
              <a:t>. </a:t>
            </a:r>
            <a:r>
              <a:rPr lang="en-US" sz="1400" dirty="0" smtClean="0"/>
              <a:t>Determine </a:t>
            </a:r>
            <a:r>
              <a:rPr lang="en-US" sz="1400" dirty="0"/>
              <a:t>the optical properties of aerosols from the interaction of the Manaus plume and the natural vegetation atmosphere and obtain the aerosol </a:t>
            </a:r>
            <a:r>
              <a:rPr lang="en-US" sz="1400" dirty="0" err="1"/>
              <a:t>radiative</a:t>
            </a:r>
            <a:r>
              <a:rPr lang="en-US" sz="1400" dirty="0"/>
              <a:t> forcing.</a:t>
            </a:r>
          </a:p>
          <a:p>
            <a:r>
              <a:rPr lang="en-US" sz="1400" b="1" dirty="0"/>
              <a:t>         </a:t>
            </a:r>
            <a:endParaRPr lang="en-US" sz="1400" b="1" dirty="0" smtClean="0"/>
          </a:p>
          <a:p>
            <a:r>
              <a:rPr lang="en-US" sz="1400" b="1" dirty="0" smtClean="0"/>
              <a:t>Cloud </a:t>
            </a:r>
            <a:r>
              <a:rPr lang="en-US" sz="1400" b="1" dirty="0"/>
              <a:t>Life Cycle</a:t>
            </a:r>
            <a:endParaRPr lang="en-US" sz="1400" dirty="0"/>
          </a:p>
          <a:p>
            <a:r>
              <a:rPr lang="en-US" sz="1400" b="1" dirty="0"/>
              <a:t>5</a:t>
            </a:r>
            <a:r>
              <a:rPr lang="en-US" sz="1400" b="1" dirty="0" smtClean="0"/>
              <a:t>. </a:t>
            </a:r>
            <a:r>
              <a:rPr lang="en-US" sz="1400" dirty="0" smtClean="0"/>
              <a:t>Study </a:t>
            </a:r>
            <a:r>
              <a:rPr lang="en-US" sz="1400" dirty="0"/>
              <a:t>the role of landscape heterogeneity (e. g., the urban area of Manaus or km-long scale of rivers) on the dynamics of convection and clouds;</a:t>
            </a:r>
          </a:p>
          <a:p>
            <a:r>
              <a:rPr lang="en-US" sz="1400" b="1" dirty="0"/>
              <a:t>6</a:t>
            </a:r>
            <a:r>
              <a:rPr lang="en-US" sz="1400" b="1" dirty="0" smtClean="0"/>
              <a:t>. </a:t>
            </a:r>
            <a:r>
              <a:rPr lang="en-US" sz="1400" dirty="0" smtClean="0"/>
              <a:t>The </a:t>
            </a:r>
            <a:r>
              <a:rPr lang="en-US" sz="1400" dirty="0"/>
              <a:t>evolution of convective intensity from severe storms in the dry season to moderate storms in the wet season, and to consider how changes caused by local deforestation lead to similar transitions; </a:t>
            </a:r>
          </a:p>
          <a:p>
            <a:r>
              <a:rPr lang="en-US" sz="1400" b="1" dirty="0"/>
              <a:t>7</a:t>
            </a:r>
            <a:r>
              <a:rPr lang="en-US" sz="1400" b="1" dirty="0" smtClean="0"/>
              <a:t>. </a:t>
            </a:r>
            <a:r>
              <a:rPr lang="en-US" sz="1400" dirty="0" smtClean="0"/>
              <a:t>The </a:t>
            </a:r>
            <a:r>
              <a:rPr lang="en-US" sz="1400" dirty="0"/>
              <a:t>transition from shallow to deep cumulus convection during the daily cycle of the Amazon Basin, with comparison and understanding to other ARM sites; and</a:t>
            </a:r>
          </a:p>
          <a:p>
            <a:r>
              <a:rPr lang="en-US" sz="1400" b="1" dirty="0"/>
              <a:t>8</a:t>
            </a:r>
            <a:r>
              <a:rPr lang="en-US" sz="1400" b="1" dirty="0" smtClean="0"/>
              <a:t>. </a:t>
            </a:r>
            <a:r>
              <a:rPr lang="en-US" sz="1400" dirty="0" smtClean="0"/>
              <a:t>Development </a:t>
            </a:r>
            <a:r>
              <a:rPr lang="en-US" sz="1400" dirty="0"/>
              <a:t>of a knowledge base and test cases that will improve tropical cloud parameterizations in regional and global climate models (GCMs).</a:t>
            </a:r>
          </a:p>
          <a:p>
            <a:r>
              <a:rPr lang="en-US" sz="1400" b="1" dirty="0"/>
              <a:t> </a:t>
            </a:r>
            <a:endParaRPr lang="en-US" sz="1400" b="1" dirty="0" smtClean="0"/>
          </a:p>
          <a:p>
            <a:r>
              <a:rPr lang="en-US" sz="1400" b="1" dirty="0" smtClean="0"/>
              <a:t>Cloud-Aerosol-Precipitation </a:t>
            </a:r>
            <a:r>
              <a:rPr lang="en-US" sz="1400" b="1" dirty="0"/>
              <a:t>Interactions</a:t>
            </a:r>
            <a:endParaRPr lang="en-US" sz="1400" dirty="0"/>
          </a:p>
          <a:p>
            <a:r>
              <a:rPr lang="en-US" sz="1400" b="1" dirty="0"/>
              <a:t>9</a:t>
            </a:r>
            <a:r>
              <a:rPr lang="en-US" sz="1400" b="1" dirty="0" smtClean="0"/>
              <a:t>. </a:t>
            </a:r>
            <a:r>
              <a:rPr lang="en-US" sz="1400" dirty="0" smtClean="0"/>
              <a:t>Aerosol </a:t>
            </a:r>
            <a:r>
              <a:rPr lang="en-US" sz="1400" dirty="0"/>
              <a:t>effects on scattered cumulus clouds, especially the aerosol </a:t>
            </a:r>
            <a:r>
              <a:rPr lang="en-US" sz="1400" dirty="0" err="1"/>
              <a:t>radiative</a:t>
            </a:r>
            <a:r>
              <a:rPr lang="en-US" sz="1400" dirty="0"/>
              <a:t> effect, with a special focus on the impact of biomass burning aerosols;</a:t>
            </a:r>
          </a:p>
          <a:p>
            <a:r>
              <a:rPr lang="en-US" sz="1400" b="1" dirty="0" smtClean="0"/>
              <a:t>10.</a:t>
            </a:r>
            <a:r>
              <a:rPr lang="en-US" sz="1400" b="1" dirty="0"/>
              <a:t> </a:t>
            </a:r>
            <a:r>
              <a:rPr lang="en-US" sz="1400" dirty="0" smtClean="0"/>
              <a:t>Aerosol </a:t>
            </a:r>
            <a:r>
              <a:rPr lang="en-US" sz="1400" dirty="0"/>
              <a:t>effects on deep convective clouds, precipitation, and lightning under different aerosol and synoptic regimes, including the roles of aerosols in changing regional climate and atmospheric circulation; and</a:t>
            </a:r>
          </a:p>
          <a:p>
            <a:r>
              <a:rPr lang="en-US" sz="1400" b="1" dirty="0"/>
              <a:t>11</a:t>
            </a:r>
            <a:r>
              <a:rPr lang="en-US" sz="1400" b="1" dirty="0" smtClean="0"/>
              <a:t>. </a:t>
            </a:r>
            <a:r>
              <a:rPr lang="en-US" sz="1400" dirty="0" smtClean="0"/>
              <a:t>Improvement </a:t>
            </a:r>
            <a:r>
              <a:rPr lang="en-US" sz="1400" dirty="0"/>
              <a:t>of parameterizations of aerosol-cloud interactions in the regional and global climate models</a:t>
            </a:r>
          </a:p>
          <a:p>
            <a:r>
              <a:rPr lang="en-US" sz="1400" dirty="0"/>
              <a:t> </a:t>
            </a:r>
          </a:p>
        </p:txBody>
      </p:sp>
    </p:spTree>
    <p:extLst>
      <p:ext uri="{BB962C8B-B14F-4D97-AF65-F5344CB8AC3E}">
        <p14:creationId xmlns:p14="http://schemas.microsoft.com/office/powerpoint/2010/main" val="10231986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422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00000" flipV="1">
            <a:off x="1111436" y="3660937"/>
            <a:ext cx="1190625" cy="981075"/>
          </a:xfrm>
          <a:prstGeom prst="rect">
            <a:avLst/>
          </a:prstGeom>
          <a:noFill/>
          <a:ln w="9525">
            <a:noFill/>
            <a:miter lim="800000"/>
            <a:headEnd/>
            <a:tailEnd/>
          </a:ln>
        </p:spPr>
      </p:pic>
      <p:pic>
        <p:nvPicPr>
          <p:cNvPr id="942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20000" flipV="1">
            <a:off x="333973" y="1352550"/>
            <a:ext cx="1123950" cy="781050"/>
          </a:xfrm>
          <a:prstGeom prst="rect">
            <a:avLst/>
          </a:prstGeom>
          <a:noFill/>
          <a:ln w="9525">
            <a:noFill/>
            <a:miter lim="800000"/>
            <a:headEnd/>
            <a:tailEnd/>
          </a:ln>
        </p:spPr>
      </p:pic>
      <p:pic>
        <p:nvPicPr>
          <p:cNvPr id="942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700000" flipH="1">
            <a:off x="2711763" y="1122648"/>
            <a:ext cx="1133475" cy="1314450"/>
          </a:xfrm>
          <a:prstGeom prst="rect">
            <a:avLst/>
          </a:prstGeom>
          <a:noFill/>
          <a:ln w="9525">
            <a:noFill/>
            <a:miter lim="800000"/>
            <a:headEnd/>
            <a:tailEnd/>
          </a:ln>
        </p:spPr>
      </p:pic>
      <p:pic>
        <p:nvPicPr>
          <p:cNvPr id="942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524973" y="3181350"/>
            <a:ext cx="1019175" cy="1162050"/>
          </a:xfrm>
          <a:prstGeom prst="rect">
            <a:avLst/>
          </a:prstGeom>
          <a:noFill/>
          <a:ln w="9525">
            <a:noFill/>
            <a:miter lim="800000"/>
            <a:headEnd/>
            <a:tailEnd/>
          </a:ln>
        </p:spPr>
      </p:pic>
      <p:pic>
        <p:nvPicPr>
          <p:cNvPr id="9421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639023" y="2952750"/>
            <a:ext cx="1123950" cy="781050"/>
          </a:xfrm>
          <a:prstGeom prst="rect">
            <a:avLst/>
          </a:prstGeom>
          <a:noFill/>
          <a:ln w="9525">
            <a:noFill/>
            <a:miter lim="800000"/>
            <a:headEnd/>
            <a:tailEnd/>
          </a:ln>
        </p:spPr>
      </p:pic>
      <p:pic>
        <p:nvPicPr>
          <p:cNvPr id="9421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772373" y="3962400"/>
            <a:ext cx="981075" cy="781050"/>
          </a:xfrm>
          <a:prstGeom prst="rect">
            <a:avLst/>
          </a:prstGeom>
          <a:noFill/>
          <a:ln w="9525">
            <a:noFill/>
            <a:miter lim="800000"/>
            <a:headEnd/>
            <a:tailEnd/>
          </a:ln>
        </p:spPr>
      </p:pic>
      <p:pic>
        <p:nvPicPr>
          <p:cNvPr id="9421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223" y="2971800"/>
            <a:ext cx="1476375" cy="771525"/>
          </a:xfrm>
          <a:prstGeom prst="rect">
            <a:avLst/>
          </a:prstGeom>
          <a:noFill/>
          <a:ln w="9525">
            <a:noFill/>
            <a:miter lim="800000"/>
            <a:headEnd/>
            <a:tailEnd/>
          </a:ln>
        </p:spPr>
      </p:pic>
      <p:pic>
        <p:nvPicPr>
          <p:cNvPr id="94216"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91898" y="3181350"/>
            <a:ext cx="1133475" cy="1238250"/>
          </a:xfrm>
          <a:prstGeom prst="rect">
            <a:avLst/>
          </a:prstGeom>
          <a:noFill/>
          <a:ln w="9525">
            <a:noFill/>
            <a:miter lim="800000"/>
            <a:headEnd/>
            <a:tailEnd/>
          </a:ln>
        </p:spPr>
      </p:pic>
      <p:sp>
        <p:nvSpPr>
          <p:cNvPr id="12" name="TextBox 11"/>
          <p:cNvSpPr txBox="1"/>
          <p:nvPr/>
        </p:nvSpPr>
        <p:spPr>
          <a:xfrm>
            <a:off x="410173" y="2023646"/>
            <a:ext cx="914546" cy="338554"/>
          </a:xfrm>
          <a:prstGeom prst="rect">
            <a:avLst/>
          </a:prstGeom>
          <a:noFill/>
        </p:spPr>
        <p:txBody>
          <a:bodyPr wrap="none" rtlCol="0">
            <a:spAutoFit/>
          </a:bodyPr>
          <a:lstStyle/>
          <a:p>
            <a:r>
              <a:rPr lang="en-US" sz="1600" dirty="0" smtClean="0"/>
              <a:t>Isoprene</a:t>
            </a:r>
            <a:endParaRPr lang="en-US" sz="1600" dirty="0"/>
          </a:p>
        </p:txBody>
      </p:sp>
      <p:sp>
        <p:nvSpPr>
          <p:cNvPr id="13" name="TextBox 12"/>
          <p:cNvSpPr txBox="1"/>
          <p:nvPr/>
        </p:nvSpPr>
        <p:spPr>
          <a:xfrm>
            <a:off x="2391373" y="2006025"/>
            <a:ext cx="1981200" cy="584775"/>
          </a:xfrm>
          <a:prstGeom prst="rect">
            <a:avLst/>
          </a:prstGeom>
          <a:noFill/>
        </p:spPr>
        <p:txBody>
          <a:bodyPr wrap="square" rtlCol="0">
            <a:spAutoFit/>
          </a:bodyPr>
          <a:lstStyle/>
          <a:p>
            <a:pPr algn="ctr"/>
            <a:r>
              <a:rPr lang="en-US" sz="1600" dirty="0" err="1" smtClean="0"/>
              <a:t>Hydroxy-peroxy</a:t>
            </a:r>
            <a:r>
              <a:rPr lang="en-US" sz="1600" dirty="0" smtClean="0"/>
              <a:t> radical (8 isomers)</a:t>
            </a:r>
            <a:endParaRPr lang="en-US" sz="1600" dirty="0"/>
          </a:p>
        </p:txBody>
      </p:sp>
      <p:cxnSp>
        <p:nvCxnSpPr>
          <p:cNvPr id="15" name="Straight Arrow Connector 14"/>
          <p:cNvCxnSpPr/>
          <p:nvPr/>
        </p:nvCxnSpPr>
        <p:spPr>
          <a:xfrm>
            <a:off x="1400773" y="1749623"/>
            <a:ext cx="1203960" cy="2977"/>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16" name="TextBox 15"/>
          <p:cNvSpPr txBox="1"/>
          <p:nvPr/>
        </p:nvSpPr>
        <p:spPr>
          <a:xfrm>
            <a:off x="1629373" y="1444823"/>
            <a:ext cx="679994" cy="307777"/>
          </a:xfrm>
          <a:prstGeom prst="rect">
            <a:avLst/>
          </a:prstGeom>
          <a:noFill/>
        </p:spPr>
        <p:txBody>
          <a:bodyPr wrap="none" rtlCol="0">
            <a:spAutoFit/>
          </a:bodyPr>
          <a:lstStyle/>
          <a:p>
            <a:r>
              <a:rPr lang="en-US" sz="1400" dirty="0" smtClean="0"/>
              <a:t>OH, O</a:t>
            </a:r>
            <a:r>
              <a:rPr lang="en-US" sz="1400" baseline="-25000" dirty="0" smtClean="0"/>
              <a:t>2</a:t>
            </a:r>
            <a:endParaRPr lang="en-US" sz="1400" baseline="-25000" dirty="0"/>
          </a:p>
        </p:txBody>
      </p:sp>
      <p:cxnSp>
        <p:nvCxnSpPr>
          <p:cNvPr id="18" name="Shape 17"/>
          <p:cNvCxnSpPr>
            <a:stCxn id="13" idx="1"/>
          </p:cNvCxnSpPr>
          <p:nvPr/>
        </p:nvCxnSpPr>
        <p:spPr>
          <a:xfrm rot="10800000" flipV="1">
            <a:off x="1934173" y="2298413"/>
            <a:ext cx="457200" cy="627666"/>
          </a:xfrm>
          <a:prstGeom prst="bentConnector2">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hape 19"/>
          <p:cNvCxnSpPr>
            <a:stCxn id="13" idx="3"/>
          </p:cNvCxnSpPr>
          <p:nvPr/>
        </p:nvCxnSpPr>
        <p:spPr>
          <a:xfrm>
            <a:off x="4372573" y="2298413"/>
            <a:ext cx="609600" cy="719107"/>
          </a:xfrm>
          <a:prstGeom prst="bentConnector2">
            <a:avLst/>
          </a:prstGeom>
          <a:ln>
            <a:solidFill>
              <a:schemeClr val="accent1"/>
            </a:solidFill>
            <a:tailEnd type="arrow"/>
          </a:ln>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1934173" y="2438400"/>
            <a:ext cx="647304" cy="307777"/>
          </a:xfrm>
          <a:prstGeom prst="rect">
            <a:avLst/>
          </a:prstGeom>
          <a:noFill/>
        </p:spPr>
        <p:txBody>
          <a:bodyPr wrap="square" rtlCol="0">
            <a:spAutoFit/>
          </a:bodyPr>
          <a:lstStyle/>
          <a:p>
            <a:r>
              <a:rPr lang="en-US" sz="1400" dirty="0" smtClean="0"/>
              <a:t>NO</a:t>
            </a:r>
            <a:endParaRPr lang="en-US" sz="1400" baseline="-25000" dirty="0"/>
          </a:p>
        </p:txBody>
      </p:sp>
      <p:sp>
        <p:nvSpPr>
          <p:cNvPr id="24" name="TextBox 23"/>
          <p:cNvSpPr txBox="1"/>
          <p:nvPr/>
        </p:nvSpPr>
        <p:spPr>
          <a:xfrm>
            <a:off x="4505761" y="2514600"/>
            <a:ext cx="476412" cy="307777"/>
          </a:xfrm>
          <a:prstGeom prst="rect">
            <a:avLst/>
          </a:prstGeom>
          <a:noFill/>
        </p:spPr>
        <p:txBody>
          <a:bodyPr wrap="none" rtlCol="0">
            <a:spAutoFit/>
          </a:bodyPr>
          <a:lstStyle/>
          <a:p>
            <a:r>
              <a:rPr lang="en-US" sz="1400" dirty="0" smtClean="0"/>
              <a:t>HO</a:t>
            </a:r>
            <a:r>
              <a:rPr lang="en-US" sz="1400" baseline="-25000" dirty="0" smtClean="0"/>
              <a:t>2</a:t>
            </a:r>
            <a:endParaRPr lang="en-US" sz="1400" baseline="-25000" dirty="0"/>
          </a:p>
        </p:txBody>
      </p:sp>
      <p:sp>
        <p:nvSpPr>
          <p:cNvPr id="37" name="Rounded Rectangle 36"/>
          <p:cNvSpPr/>
          <p:nvPr/>
        </p:nvSpPr>
        <p:spPr>
          <a:xfrm>
            <a:off x="4267199" y="3048000"/>
            <a:ext cx="1591273" cy="2743200"/>
          </a:xfrm>
          <a:prstGeom prst="roundRect">
            <a:avLst/>
          </a:prstGeom>
          <a:solidFill>
            <a:schemeClr val="accent1">
              <a:alpha val="25098"/>
            </a:schemeClr>
          </a:solidFill>
          <a:ln>
            <a:solidFill>
              <a:srgbClr val="385D8A">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6429973" y="3048000"/>
            <a:ext cx="1371600" cy="2011680"/>
          </a:xfrm>
          <a:prstGeom prst="roundRect">
            <a:avLst/>
          </a:prstGeom>
          <a:solidFill>
            <a:schemeClr val="accent1">
              <a:alpha val="25098"/>
            </a:schemeClr>
          </a:solidFill>
          <a:ln>
            <a:solidFill>
              <a:srgbClr val="385D8A">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p:cNvCxnSpPr/>
          <p:nvPr/>
        </p:nvCxnSpPr>
        <p:spPr>
          <a:xfrm>
            <a:off x="5896573" y="3886200"/>
            <a:ext cx="533400" cy="0"/>
          </a:xfrm>
          <a:prstGeom prst="straightConnector1">
            <a:avLst/>
          </a:prstGeom>
          <a:ln>
            <a:solidFill>
              <a:schemeClr val="accent1"/>
            </a:solidFill>
            <a:tailEnd type="arrow"/>
          </a:ln>
        </p:spPr>
        <p:style>
          <a:lnRef idx="1">
            <a:schemeClr val="accent2"/>
          </a:lnRef>
          <a:fillRef idx="0">
            <a:schemeClr val="accent2"/>
          </a:fillRef>
          <a:effectRef idx="0">
            <a:schemeClr val="accent2"/>
          </a:effectRef>
          <a:fontRef idx="minor">
            <a:schemeClr val="tx1"/>
          </a:fontRef>
        </p:style>
      </p:cxnSp>
      <p:sp>
        <p:nvSpPr>
          <p:cNvPr id="42" name="TextBox 41"/>
          <p:cNvSpPr txBox="1"/>
          <p:nvPr/>
        </p:nvSpPr>
        <p:spPr>
          <a:xfrm>
            <a:off x="5938275" y="3581400"/>
            <a:ext cx="415498" cy="307777"/>
          </a:xfrm>
          <a:prstGeom prst="rect">
            <a:avLst/>
          </a:prstGeom>
          <a:noFill/>
        </p:spPr>
        <p:txBody>
          <a:bodyPr wrap="none" rtlCol="0">
            <a:spAutoFit/>
          </a:bodyPr>
          <a:lstStyle/>
          <a:p>
            <a:r>
              <a:rPr lang="en-US" sz="1400" dirty="0" smtClean="0"/>
              <a:t>OH</a:t>
            </a:r>
            <a:endParaRPr lang="en-US" sz="1400" baseline="-25000" dirty="0"/>
          </a:p>
        </p:txBody>
      </p:sp>
      <p:sp>
        <p:nvSpPr>
          <p:cNvPr id="69" name="TextBox 68"/>
          <p:cNvSpPr txBox="1"/>
          <p:nvPr/>
        </p:nvSpPr>
        <p:spPr>
          <a:xfrm>
            <a:off x="791173" y="3593068"/>
            <a:ext cx="1601208" cy="369332"/>
          </a:xfrm>
          <a:prstGeom prst="rect">
            <a:avLst/>
          </a:prstGeom>
          <a:noFill/>
        </p:spPr>
        <p:txBody>
          <a:bodyPr wrap="none" rtlCol="0">
            <a:spAutoFit/>
          </a:bodyPr>
          <a:lstStyle/>
          <a:p>
            <a:r>
              <a:rPr lang="en-US" dirty="0" err="1" smtClean="0"/>
              <a:t>hydroxylnitrate</a:t>
            </a:r>
            <a:endParaRPr lang="en-US" dirty="0"/>
          </a:p>
        </p:txBody>
      </p:sp>
      <p:sp>
        <p:nvSpPr>
          <p:cNvPr id="70" name="TextBox 69"/>
          <p:cNvSpPr txBox="1"/>
          <p:nvPr/>
        </p:nvSpPr>
        <p:spPr>
          <a:xfrm>
            <a:off x="2924773" y="3581400"/>
            <a:ext cx="633507" cy="369332"/>
          </a:xfrm>
          <a:prstGeom prst="rect">
            <a:avLst/>
          </a:prstGeom>
          <a:noFill/>
        </p:spPr>
        <p:txBody>
          <a:bodyPr wrap="none" rtlCol="0">
            <a:spAutoFit/>
          </a:bodyPr>
          <a:lstStyle/>
          <a:p>
            <a:r>
              <a:rPr lang="en-US" dirty="0" smtClean="0"/>
              <a:t>MVK</a:t>
            </a:r>
            <a:endParaRPr lang="en-US" dirty="0"/>
          </a:p>
        </p:txBody>
      </p:sp>
      <p:sp>
        <p:nvSpPr>
          <p:cNvPr id="71" name="TextBox 70"/>
          <p:cNvSpPr txBox="1"/>
          <p:nvPr/>
        </p:nvSpPr>
        <p:spPr>
          <a:xfrm>
            <a:off x="2848573" y="4583668"/>
            <a:ext cx="761683" cy="369332"/>
          </a:xfrm>
          <a:prstGeom prst="rect">
            <a:avLst/>
          </a:prstGeom>
          <a:noFill/>
        </p:spPr>
        <p:txBody>
          <a:bodyPr wrap="none" rtlCol="0">
            <a:spAutoFit/>
          </a:bodyPr>
          <a:lstStyle/>
          <a:p>
            <a:r>
              <a:rPr lang="en-US" dirty="0" smtClean="0"/>
              <a:t>MACR</a:t>
            </a:r>
            <a:endParaRPr lang="en-US" dirty="0"/>
          </a:p>
        </p:txBody>
      </p:sp>
      <p:sp>
        <p:nvSpPr>
          <p:cNvPr id="72" name="TextBox 71"/>
          <p:cNvSpPr txBox="1"/>
          <p:nvPr/>
        </p:nvSpPr>
        <p:spPr>
          <a:xfrm>
            <a:off x="714973" y="4572000"/>
            <a:ext cx="1724831" cy="369332"/>
          </a:xfrm>
          <a:prstGeom prst="rect">
            <a:avLst/>
          </a:prstGeom>
          <a:noFill/>
        </p:spPr>
        <p:txBody>
          <a:bodyPr wrap="none" rtlCol="0">
            <a:spAutoFit/>
          </a:bodyPr>
          <a:lstStyle/>
          <a:p>
            <a:r>
              <a:rPr lang="en-US" dirty="0" err="1" smtClean="0"/>
              <a:t>hydroxycarbonyl</a:t>
            </a:r>
            <a:endParaRPr lang="en-US" dirty="0"/>
          </a:p>
        </p:txBody>
      </p:sp>
      <p:sp>
        <p:nvSpPr>
          <p:cNvPr id="75" name="Rounded Rectangle 74"/>
          <p:cNvSpPr/>
          <p:nvPr/>
        </p:nvSpPr>
        <p:spPr>
          <a:xfrm>
            <a:off x="638773" y="2971800"/>
            <a:ext cx="3276600" cy="2011680"/>
          </a:xfrm>
          <a:prstGeom prst="roundRect">
            <a:avLst/>
          </a:prstGeom>
          <a:solidFill>
            <a:schemeClr val="accent6">
              <a:alpha val="25098"/>
            </a:schemeClr>
          </a:solidFill>
          <a:ln>
            <a:solidFill>
              <a:srgbClr val="385D8A">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p:cNvSpPr txBox="1"/>
          <p:nvPr/>
        </p:nvSpPr>
        <p:spPr>
          <a:xfrm>
            <a:off x="4191000" y="4306669"/>
            <a:ext cx="1705573" cy="1200329"/>
          </a:xfrm>
          <a:prstGeom prst="rect">
            <a:avLst/>
          </a:prstGeom>
          <a:noFill/>
        </p:spPr>
        <p:txBody>
          <a:bodyPr wrap="square" rtlCol="0">
            <a:spAutoFit/>
          </a:bodyPr>
          <a:lstStyle/>
          <a:p>
            <a:pPr algn="ctr"/>
            <a:r>
              <a:rPr lang="en-US" dirty="0" err="1" smtClean="0"/>
              <a:t>Hydroxy-hydroperoxide</a:t>
            </a:r>
            <a:r>
              <a:rPr lang="en-US" dirty="0" smtClean="0"/>
              <a:t> and other </a:t>
            </a:r>
            <a:r>
              <a:rPr lang="en-US" dirty="0" err="1" smtClean="0"/>
              <a:t>hydroperoxides</a:t>
            </a:r>
            <a:endParaRPr lang="en-US" dirty="0"/>
          </a:p>
        </p:txBody>
      </p:sp>
      <p:sp>
        <p:nvSpPr>
          <p:cNvPr id="77" name="TextBox 76"/>
          <p:cNvSpPr txBox="1"/>
          <p:nvPr/>
        </p:nvSpPr>
        <p:spPr>
          <a:xfrm>
            <a:off x="6429973" y="4343400"/>
            <a:ext cx="1371600" cy="646331"/>
          </a:xfrm>
          <a:prstGeom prst="rect">
            <a:avLst/>
          </a:prstGeom>
          <a:noFill/>
        </p:spPr>
        <p:txBody>
          <a:bodyPr wrap="square" rtlCol="0">
            <a:spAutoFit/>
          </a:bodyPr>
          <a:lstStyle/>
          <a:p>
            <a:pPr algn="ctr"/>
            <a:r>
              <a:rPr lang="en-US" dirty="0" err="1" smtClean="0"/>
              <a:t>Dihydroxy-epoxide</a:t>
            </a:r>
            <a:endParaRPr lang="en-US" dirty="0"/>
          </a:p>
        </p:txBody>
      </p:sp>
      <p:sp>
        <p:nvSpPr>
          <p:cNvPr id="85" name="TextBox 84"/>
          <p:cNvSpPr txBox="1"/>
          <p:nvPr/>
        </p:nvSpPr>
        <p:spPr>
          <a:xfrm>
            <a:off x="4982173" y="2286000"/>
            <a:ext cx="1295400" cy="646331"/>
          </a:xfrm>
          <a:prstGeom prst="rect">
            <a:avLst/>
          </a:prstGeom>
          <a:noFill/>
        </p:spPr>
        <p:txBody>
          <a:bodyPr wrap="square" rtlCol="0">
            <a:spAutoFit/>
          </a:bodyPr>
          <a:lstStyle/>
          <a:p>
            <a:pPr algn="ctr"/>
            <a:r>
              <a:rPr lang="en-US" b="1" dirty="0" smtClean="0">
                <a:solidFill>
                  <a:srgbClr val="0070C0"/>
                </a:solidFill>
              </a:rPr>
              <a:t>Pristine Condition</a:t>
            </a:r>
            <a:endParaRPr lang="en-US" b="1" dirty="0">
              <a:solidFill>
                <a:srgbClr val="0070C0"/>
              </a:solidFill>
            </a:endParaRPr>
          </a:p>
        </p:txBody>
      </p:sp>
      <p:sp>
        <p:nvSpPr>
          <p:cNvPr id="86" name="TextBox 85"/>
          <p:cNvSpPr txBox="1"/>
          <p:nvPr/>
        </p:nvSpPr>
        <p:spPr>
          <a:xfrm>
            <a:off x="638773" y="2286000"/>
            <a:ext cx="1295400" cy="646331"/>
          </a:xfrm>
          <a:prstGeom prst="rect">
            <a:avLst/>
          </a:prstGeom>
          <a:noFill/>
        </p:spPr>
        <p:txBody>
          <a:bodyPr wrap="square" rtlCol="0">
            <a:spAutoFit/>
          </a:bodyPr>
          <a:lstStyle/>
          <a:p>
            <a:pPr algn="ctr"/>
            <a:r>
              <a:rPr lang="en-US" b="1" dirty="0" smtClean="0">
                <a:solidFill>
                  <a:srgbClr val="FF0000"/>
                </a:solidFill>
              </a:rPr>
              <a:t>Polluted Condition</a:t>
            </a:r>
            <a:endParaRPr lang="en-US" b="1" dirty="0">
              <a:solidFill>
                <a:srgbClr val="FF0000"/>
              </a:solidFill>
            </a:endParaRPr>
          </a:p>
        </p:txBody>
      </p:sp>
      <p:sp>
        <p:nvSpPr>
          <p:cNvPr id="32" name="Title 1"/>
          <p:cNvSpPr txBox="1">
            <a:spLocks/>
          </p:cNvSpPr>
          <p:nvPr/>
        </p:nvSpPr>
        <p:spPr>
          <a:xfrm>
            <a:off x="228600" y="304800"/>
            <a:ext cx="8534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The chemistry can be completely shifted under anthropogenic influences… </a:t>
            </a:r>
            <a:r>
              <a:rPr lang="en-US" sz="2400" dirty="0" err="1" smtClean="0">
                <a:latin typeface="Times New Roman" pitchFamily="18" charset="0"/>
                <a:cs typeface="Times New Roman" pitchFamily="18" charset="0"/>
              </a:rPr>
              <a:t>NO</a:t>
            </a:r>
            <a:r>
              <a:rPr lang="en-US" sz="2400" i="1" baseline="-25000" dirty="0" err="1" smtClean="0">
                <a:latin typeface="Times New Roman" pitchFamily="18" charset="0"/>
                <a:cs typeface="Times New Roman" pitchFamily="18" charset="0"/>
              </a:rPr>
              <a:t>x</a:t>
            </a:r>
            <a:r>
              <a:rPr lang="en-US" sz="2400" dirty="0" smtClean="0">
                <a:latin typeface="Times New Roman" pitchFamily="18" charset="0"/>
                <a:cs typeface="Times New Roman" pitchFamily="18" charset="0"/>
              </a:rPr>
              <a:t> concentration, SO</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/H</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SO</a:t>
            </a:r>
            <a:r>
              <a:rPr lang="en-US" sz="2400" baseline="-25000" dirty="0" smtClean="0">
                <a:latin typeface="Times New Roman" pitchFamily="18" charset="0"/>
                <a:cs typeface="Times New Roman" pitchFamily="18" charset="0"/>
              </a:rPr>
              <a:t>4</a:t>
            </a:r>
            <a:r>
              <a:rPr lang="en-US" sz="2400" dirty="0" smtClean="0">
                <a:latin typeface="Times New Roman" pitchFamily="18" charset="0"/>
                <a:cs typeface="Times New Roman" pitchFamily="18" charset="0"/>
              </a:rPr>
              <a:t> particles</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5127048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73757274"/>
              </p:ext>
            </p:extLst>
          </p:nvPr>
        </p:nvGraphicFramePr>
        <p:xfrm>
          <a:off x="76200" y="799762"/>
          <a:ext cx="8839201" cy="6052872"/>
        </p:xfrm>
        <a:graphic>
          <a:graphicData uri="http://schemas.openxmlformats.org/drawingml/2006/table">
            <a:tbl>
              <a:tblPr>
                <a:tableStyleId>{5C22544A-7EE6-4342-B048-85BDC9FD1C3A}</a:tableStyleId>
              </a:tblPr>
              <a:tblGrid>
                <a:gridCol w="2574823"/>
                <a:gridCol w="639433"/>
                <a:gridCol w="283845"/>
                <a:gridCol w="439362"/>
                <a:gridCol w="4901738"/>
              </a:tblGrid>
              <a:tr h="182641">
                <a:tc gridSpan="5">
                  <a:txBody>
                    <a:bodyPr/>
                    <a:lstStyle/>
                    <a:p>
                      <a:pPr marL="0" marR="0" indent="0" algn="just">
                        <a:lnSpc>
                          <a:spcPct val="115000"/>
                        </a:lnSpc>
                        <a:spcBef>
                          <a:spcPts val="0"/>
                        </a:spcBef>
                        <a:spcAft>
                          <a:spcPts val="0"/>
                        </a:spcAft>
                      </a:pPr>
                      <a:r>
                        <a:rPr lang="en-US" sz="1200" kern="50" dirty="0" smtClean="0">
                          <a:effectLst/>
                        </a:rPr>
                        <a:t>List </a:t>
                      </a:r>
                      <a:r>
                        <a:rPr lang="en-US" sz="1200" kern="50" dirty="0">
                          <a:effectLst/>
                        </a:rPr>
                        <a:t>of instruments at our upwind clouds site (EMB-</a:t>
                      </a:r>
                      <a:r>
                        <a:rPr lang="en-US" sz="1200" kern="50" dirty="0" err="1">
                          <a:effectLst/>
                        </a:rPr>
                        <a:t>Embrapa</a:t>
                      </a:r>
                      <a:r>
                        <a:rPr lang="en-US" sz="1200" kern="50" dirty="0">
                          <a:effectLst/>
                        </a:rPr>
                        <a:t>). Second column indicates instrument status. Third column shows if the downwind ARM site will have exactly the same instrument (=) or similar (DIF) instrumentation.</a:t>
                      </a:r>
                      <a:endParaRPr lang="en-US" sz="1200" dirty="0">
                        <a:effectLst/>
                        <a:latin typeface="Calibri"/>
                        <a:ea typeface="Times New Roman"/>
                        <a:cs typeface="Times New Roman"/>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8679">
                <a:tc>
                  <a:txBody>
                    <a:bodyPr/>
                    <a:lstStyle/>
                    <a:p>
                      <a:pPr marL="0" marR="0" indent="0" algn="ctr">
                        <a:lnSpc>
                          <a:spcPct val="115000"/>
                        </a:lnSpc>
                        <a:spcBef>
                          <a:spcPts val="0"/>
                        </a:spcBef>
                        <a:spcAft>
                          <a:spcPts val="0"/>
                        </a:spcAft>
                      </a:pPr>
                      <a:r>
                        <a:rPr lang="en-US" sz="1200" kern="50">
                          <a:effectLst/>
                        </a:rPr>
                        <a:t>Instrument</a:t>
                      </a:r>
                      <a:endParaRPr lang="en-US" sz="1200">
                        <a:effectLst/>
                        <a:latin typeface="Calibri"/>
                        <a:ea typeface="Times New Roman"/>
                        <a:cs typeface="Times New Roman"/>
                      </a:endParaRPr>
                    </a:p>
                  </a:txBody>
                  <a:tcPr marL="0" marR="0" marT="0" marB="0" anchor="ctr"/>
                </a:tc>
                <a:tc>
                  <a:txBody>
                    <a:bodyPr/>
                    <a:lstStyle/>
                    <a:p>
                      <a:pPr marL="0" marR="0" indent="0" algn="ctr">
                        <a:lnSpc>
                          <a:spcPct val="115000"/>
                        </a:lnSpc>
                        <a:spcBef>
                          <a:spcPts val="0"/>
                        </a:spcBef>
                        <a:spcAft>
                          <a:spcPts val="0"/>
                        </a:spcAft>
                      </a:pPr>
                      <a:r>
                        <a:rPr lang="en-US" sz="1200" kern="50">
                          <a:effectLst/>
                        </a:rPr>
                        <a:t>EMB</a:t>
                      </a:r>
                      <a:endParaRPr lang="en-US" sz="1200">
                        <a:effectLst/>
                        <a:latin typeface="Calibri"/>
                        <a:ea typeface="Times New Roman"/>
                        <a:cs typeface="Times New Roman"/>
                      </a:endParaRPr>
                    </a:p>
                  </a:txBody>
                  <a:tcPr marL="0" marR="0" marT="0" marB="0" anchor="ctr"/>
                </a:tc>
                <a:tc gridSpan="2">
                  <a:txBody>
                    <a:bodyPr/>
                    <a:lstStyle/>
                    <a:p>
                      <a:pPr marL="0" marR="0" indent="0" algn="ctr">
                        <a:lnSpc>
                          <a:spcPct val="115000"/>
                        </a:lnSpc>
                        <a:spcBef>
                          <a:spcPts val="0"/>
                        </a:spcBef>
                        <a:spcAft>
                          <a:spcPts val="0"/>
                        </a:spcAft>
                      </a:pPr>
                      <a:r>
                        <a:rPr lang="en-US" sz="1200" kern="50">
                          <a:effectLst/>
                        </a:rPr>
                        <a:t>ARM</a:t>
                      </a:r>
                      <a:endParaRPr lang="en-US" sz="1200">
                        <a:effectLst/>
                        <a:latin typeface="Calibri"/>
                        <a:ea typeface="Times New Roman"/>
                        <a:cs typeface="Times New Roman"/>
                      </a:endParaRPr>
                    </a:p>
                  </a:txBody>
                  <a:tcPr marL="0" marR="0" marT="0" marB="0" anchor="ctr"/>
                </a:tc>
                <a:tc hMerge="1">
                  <a:txBody>
                    <a:bodyPr/>
                    <a:lstStyle/>
                    <a:p>
                      <a:endParaRPr lang="en-US"/>
                    </a:p>
                  </a:txBody>
                  <a:tcPr/>
                </a:tc>
                <a:tc>
                  <a:txBody>
                    <a:bodyPr/>
                    <a:lstStyle/>
                    <a:p>
                      <a:pPr marL="0" marR="0" indent="0" algn="ctr">
                        <a:lnSpc>
                          <a:spcPct val="115000"/>
                        </a:lnSpc>
                        <a:spcBef>
                          <a:spcPts val="0"/>
                        </a:spcBef>
                        <a:spcAft>
                          <a:spcPts val="0"/>
                        </a:spcAft>
                      </a:pPr>
                      <a:r>
                        <a:rPr lang="en-US" sz="1200" kern="50">
                          <a:effectLst/>
                        </a:rPr>
                        <a:t>Quantity Provided</a:t>
                      </a:r>
                      <a:endParaRPr lang="en-US" sz="1200">
                        <a:effectLst/>
                        <a:latin typeface="Calibri"/>
                        <a:ea typeface="Times New Roman"/>
                        <a:cs typeface="Times New Roman"/>
                      </a:endParaRPr>
                    </a:p>
                  </a:txBody>
                  <a:tcPr marL="0" marR="0" marT="0" marB="0" anchor="ctr"/>
                </a:tc>
              </a:tr>
              <a:tr h="238228">
                <a:tc>
                  <a:txBody>
                    <a:bodyPr/>
                    <a:lstStyle/>
                    <a:p>
                      <a:pPr marL="0" marR="0" indent="0" algn="l">
                        <a:spcBef>
                          <a:spcPts val="0"/>
                        </a:spcBef>
                        <a:spcAft>
                          <a:spcPts val="0"/>
                        </a:spcAft>
                      </a:pPr>
                      <a:r>
                        <a:rPr lang="en-US" sz="1200" kern="50">
                          <a:effectLst/>
                        </a:rPr>
                        <a:t>UV Raman Lidar (Raymetrics)</a:t>
                      </a:r>
                      <a:endParaRPr lang="en-US" sz="1200">
                        <a:effectLst/>
                        <a:latin typeface="Calibri"/>
                        <a:ea typeface="Times New Roman"/>
                        <a:cs typeface="Times New Roman"/>
                      </a:endParaRPr>
                    </a:p>
                  </a:txBody>
                  <a:tcPr marL="0" marR="0" marT="0" marB="0" anchor="ctr"/>
                </a:tc>
                <a:tc>
                  <a:txBody>
                    <a:bodyPr/>
                    <a:lstStyle/>
                    <a:p>
                      <a:pPr marL="0" marR="0" indent="0" algn="ctr">
                        <a:spcBef>
                          <a:spcPts val="0"/>
                        </a:spcBef>
                        <a:spcAft>
                          <a:spcPts val="0"/>
                        </a:spcAft>
                      </a:pPr>
                      <a:r>
                        <a:rPr lang="en-US" sz="1200" kern="50">
                          <a:effectLst/>
                        </a:rPr>
                        <a:t>1</a:t>
                      </a:r>
                      <a:endParaRPr lang="en-US" sz="1200">
                        <a:effectLst/>
                        <a:latin typeface="Calibri"/>
                        <a:ea typeface="Times New Roman"/>
                        <a:cs typeface="Times New Roman"/>
                      </a:endParaRPr>
                    </a:p>
                  </a:txBody>
                  <a:tcPr marL="0" marR="0" marT="0" marB="0" anchor="ctr"/>
                </a:tc>
                <a:tc gridSpan="2">
                  <a:txBody>
                    <a:bodyPr/>
                    <a:lstStyle/>
                    <a:p>
                      <a:pPr marL="0" marR="0" indent="0" algn="ctr">
                        <a:spcBef>
                          <a:spcPts val="0"/>
                        </a:spcBef>
                        <a:spcAft>
                          <a:spcPts val="0"/>
                        </a:spcAft>
                      </a:pPr>
                      <a:r>
                        <a:rPr lang="en-US" sz="1200" kern="50">
                          <a:effectLst/>
                        </a:rPr>
                        <a:t>DIF</a:t>
                      </a:r>
                      <a:endParaRPr lang="en-US" sz="1200">
                        <a:effectLst/>
                        <a:latin typeface="Calibri"/>
                        <a:ea typeface="Times New Roman"/>
                        <a:cs typeface="Times New Roman"/>
                      </a:endParaRPr>
                    </a:p>
                  </a:txBody>
                  <a:tcPr marL="0" marR="0" marT="0" marB="0" anchor="ctr"/>
                </a:tc>
                <a:tc hMerge="1">
                  <a:txBody>
                    <a:bodyPr/>
                    <a:lstStyle/>
                    <a:p>
                      <a:endParaRPr lang="en-US"/>
                    </a:p>
                  </a:txBody>
                  <a:tcPr/>
                </a:tc>
                <a:tc>
                  <a:txBody>
                    <a:bodyPr/>
                    <a:lstStyle/>
                    <a:p>
                      <a:pPr marL="0" marR="0" indent="0" algn="l">
                        <a:spcBef>
                          <a:spcPts val="0"/>
                        </a:spcBef>
                        <a:spcAft>
                          <a:spcPts val="0"/>
                        </a:spcAft>
                      </a:pPr>
                      <a:r>
                        <a:rPr lang="en-US" sz="1200" kern="50">
                          <a:effectLst/>
                        </a:rPr>
                        <a:t>Vertical profile of aerosol extinction and backscatter; night only: water vapor, lidar ratio</a:t>
                      </a:r>
                      <a:endParaRPr lang="en-US" sz="1200">
                        <a:effectLst/>
                        <a:latin typeface="Calibri"/>
                        <a:ea typeface="Times New Roman"/>
                        <a:cs typeface="Times New Roman"/>
                      </a:endParaRPr>
                    </a:p>
                  </a:txBody>
                  <a:tcPr marL="0" marR="0" marT="0" marB="0" anchor="ctr"/>
                </a:tc>
              </a:tr>
              <a:tr h="238228">
                <a:tc>
                  <a:txBody>
                    <a:bodyPr/>
                    <a:lstStyle/>
                    <a:p>
                      <a:pPr marL="0" marR="0" indent="0" algn="l">
                        <a:spcBef>
                          <a:spcPts val="0"/>
                        </a:spcBef>
                        <a:spcAft>
                          <a:spcPts val="0"/>
                        </a:spcAft>
                      </a:pPr>
                      <a:r>
                        <a:rPr lang="en-US" sz="1200" kern="50">
                          <a:effectLst/>
                        </a:rPr>
                        <a:t>THIES Disdrometer</a:t>
                      </a:r>
                      <a:endParaRPr lang="en-US" sz="1200">
                        <a:effectLst/>
                        <a:latin typeface="Calibri"/>
                        <a:ea typeface="Times New Roman"/>
                        <a:cs typeface="Times New Roman"/>
                      </a:endParaRPr>
                    </a:p>
                  </a:txBody>
                  <a:tcPr marL="0" marR="0" marT="0" marB="0" anchor="ctr"/>
                </a:tc>
                <a:tc>
                  <a:txBody>
                    <a:bodyPr/>
                    <a:lstStyle/>
                    <a:p>
                      <a:pPr marL="0" marR="0" indent="0" algn="ctr">
                        <a:spcBef>
                          <a:spcPts val="0"/>
                        </a:spcBef>
                        <a:spcAft>
                          <a:spcPts val="0"/>
                        </a:spcAft>
                      </a:pPr>
                      <a:r>
                        <a:rPr lang="en-US" sz="1200" kern="50">
                          <a:effectLst/>
                        </a:rPr>
                        <a:t>1</a:t>
                      </a:r>
                      <a:endParaRPr lang="en-US" sz="1200">
                        <a:effectLst/>
                        <a:latin typeface="Calibri"/>
                        <a:ea typeface="Times New Roman"/>
                        <a:cs typeface="Times New Roman"/>
                      </a:endParaRPr>
                    </a:p>
                  </a:txBody>
                  <a:tcPr marL="0" marR="0" marT="0" marB="0" anchor="ctr"/>
                </a:tc>
                <a:tc gridSpan="2">
                  <a:txBody>
                    <a:bodyPr/>
                    <a:lstStyle/>
                    <a:p>
                      <a:pPr marL="0" marR="0" indent="0" algn="ctr">
                        <a:spcBef>
                          <a:spcPts val="0"/>
                        </a:spcBef>
                        <a:spcAft>
                          <a:spcPts val="0"/>
                        </a:spcAft>
                      </a:pPr>
                      <a:r>
                        <a:rPr lang="en-US" sz="1200" kern="50">
                          <a:effectLst/>
                        </a:rPr>
                        <a:t>DIF</a:t>
                      </a:r>
                      <a:endParaRPr lang="en-US" sz="1200">
                        <a:effectLst/>
                        <a:latin typeface="Calibri"/>
                        <a:ea typeface="Times New Roman"/>
                        <a:cs typeface="Times New Roman"/>
                      </a:endParaRPr>
                    </a:p>
                  </a:txBody>
                  <a:tcPr marL="0" marR="0" marT="0" marB="0" anchor="ctr"/>
                </a:tc>
                <a:tc hMerge="1">
                  <a:txBody>
                    <a:bodyPr/>
                    <a:lstStyle/>
                    <a:p>
                      <a:endParaRPr lang="en-US"/>
                    </a:p>
                  </a:txBody>
                  <a:tcPr/>
                </a:tc>
                <a:tc>
                  <a:txBody>
                    <a:bodyPr/>
                    <a:lstStyle/>
                    <a:p>
                      <a:pPr marL="0" marR="0" indent="0" algn="l">
                        <a:spcBef>
                          <a:spcPts val="0"/>
                        </a:spcBef>
                        <a:spcAft>
                          <a:spcPts val="0"/>
                        </a:spcAft>
                      </a:pPr>
                      <a:r>
                        <a:rPr lang="en-US" sz="1200" kern="50">
                          <a:effectLst/>
                        </a:rPr>
                        <a:t>Raindrops size distribution (optical) at ground.</a:t>
                      </a:r>
                      <a:endParaRPr lang="en-US" sz="1200">
                        <a:effectLst/>
                        <a:latin typeface="Calibri"/>
                        <a:ea typeface="Times New Roman"/>
                        <a:cs typeface="Times New Roman"/>
                      </a:endParaRPr>
                    </a:p>
                  </a:txBody>
                  <a:tcPr marL="0" marR="0" marT="0" marB="0" anchor="ctr"/>
                </a:tc>
              </a:tr>
              <a:tr h="158818">
                <a:tc>
                  <a:txBody>
                    <a:bodyPr/>
                    <a:lstStyle/>
                    <a:p>
                      <a:pPr marL="0" marR="0" indent="0" algn="l">
                        <a:spcBef>
                          <a:spcPts val="0"/>
                        </a:spcBef>
                        <a:spcAft>
                          <a:spcPts val="0"/>
                        </a:spcAft>
                      </a:pPr>
                      <a:r>
                        <a:rPr lang="en-US" sz="1200" kern="50">
                          <a:effectLst/>
                        </a:rPr>
                        <a:t>Multi Filter Radiometer (MFR)</a:t>
                      </a:r>
                      <a:endParaRPr lang="en-US" sz="1200">
                        <a:effectLst/>
                        <a:latin typeface="Calibri"/>
                        <a:ea typeface="Times New Roman"/>
                        <a:cs typeface="Times New Roman"/>
                      </a:endParaRPr>
                    </a:p>
                  </a:txBody>
                  <a:tcPr marL="0" marR="0" marT="0" marB="0" anchor="ctr"/>
                </a:tc>
                <a:tc>
                  <a:txBody>
                    <a:bodyPr/>
                    <a:lstStyle/>
                    <a:p>
                      <a:pPr marL="0" marR="0" indent="0" algn="ctr">
                        <a:spcBef>
                          <a:spcPts val="0"/>
                        </a:spcBef>
                        <a:spcAft>
                          <a:spcPts val="0"/>
                        </a:spcAft>
                      </a:pPr>
                      <a:r>
                        <a:rPr lang="en-US" sz="1200" kern="50">
                          <a:effectLst/>
                        </a:rPr>
                        <a:t>1</a:t>
                      </a:r>
                      <a:endParaRPr lang="en-US" sz="1200">
                        <a:effectLst/>
                        <a:latin typeface="Calibri"/>
                        <a:ea typeface="Times New Roman"/>
                        <a:cs typeface="Times New Roman"/>
                      </a:endParaRPr>
                    </a:p>
                  </a:txBody>
                  <a:tcPr marL="0" marR="0" marT="0" marB="0" anchor="ctr"/>
                </a:tc>
                <a:tc gridSpan="2">
                  <a:txBody>
                    <a:bodyPr/>
                    <a:lstStyle/>
                    <a:p>
                      <a:pPr marL="0" marR="0" indent="0" algn="ctr">
                        <a:spcBef>
                          <a:spcPts val="0"/>
                        </a:spcBef>
                        <a:spcAft>
                          <a:spcPts val="0"/>
                        </a:spcAft>
                      </a:pPr>
                      <a:r>
                        <a:rPr lang="en-US" sz="1200" kern="50">
                          <a:effectLst/>
                        </a:rPr>
                        <a:t>=</a:t>
                      </a:r>
                      <a:endParaRPr lang="en-US" sz="1200">
                        <a:effectLst/>
                        <a:latin typeface="Calibri"/>
                        <a:ea typeface="Times New Roman"/>
                        <a:cs typeface="Times New Roman"/>
                      </a:endParaRPr>
                    </a:p>
                  </a:txBody>
                  <a:tcPr marL="0" marR="0" marT="0" marB="0" anchor="ctr"/>
                </a:tc>
                <a:tc hMerge="1">
                  <a:txBody>
                    <a:bodyPr/>
                    <a:lstStyle/>
                    <a:p>
                      <a:endParaRPr lang="en-US"/>
                    </a:p>
                  </a:txBody>
                  <a:tcPr/>
                </a:tc>
                <a:tc>
                  <a:txBody>
                    <a:bodyPr/>
                    <a:lstStyle/>
                    <a:p>
                      <a:pPr marL="0" marR="0" indent="0" algn="l">
                        <a:spcBef>
                          <a:spcPts val="0"/>
                        </a:spcBef>
                        <a:spcAft>
                          <a:spcPts val="0"/>
                        </a:spcAft>
                      </a:pPr>
                      <a:r>
                        <a:rPr lang="en-US" sz="1200" kern="50">
                          <a:effectLst/>
                        </a:rPr>
                        <a:t>Spectral shortwave radiation (direct and diffuse), optical depth of water vapor, ozone and clouds</a:t>
                      </a:r>
                      <a:endParaRPr lang="en-US" sz="1200">
                        <a:effectLst/>
                        <a:latin typeface="Calibri"/>
                        <a:ea typeface="Times New Roman"/>
                        <a:cs typeface="Times New Roman"/>
                      </a:endParaRPr>
                    </a:p>
                  </a:txBody>
                  <a:tcPr marL="0" marR="0" marT="0" marB="0" anchor="ctr"/>
                </a:tc>
              </a:tr>
              <a:tr h="158818">
                <a:tc>
                  <a:txBody>
                    <a:bodyPr/>
                    <a:lstStyle/>
                    <a:p>
                      <a:pPr marL="0" marR="0" indent="0" algn="l">
                        <a:spcBef>
                          <a:spcPts val="0"/>
                        </a:spcBef>
                        <a:spcAft>
                          <a:spcPts val="0"/>
                        </a:spcAft>
                      </a:pPr>
                      <a:r>
                        <a:rPr lang="en-US" sz="1200" kern="50">
                          <a:effectLst/>
                        </a:rPr>
                        <a:t>Aeronet Sunphotometer</a:t>
                      </a:r>
                      <a:endParaRPr lang="en-US" sz="1200">
                        <a:effectLst/>
                        <a:latin typeface="Calibri"/>
                        <a:ea typeface="Times New Roman"/>
                        <a:cs typeface="Times New Roman"/>
                      </a:endParaRPr>
                    </a:p>
                  </a:txBody>
                  <a:tcPr marL="0" marR="0" marT="0" marB="0" anchor="ctr"/>
                </a:tc>
                <a:tc>
                  <a:txBody>
                    <a:bodyPr/>
                    <a:lstStyle/>
                    <a:p>
                      <a:pPr marL="0" marR="0" indent="0" algn="ctr">
                        <a:spcBef>
                          <a:spcPts val="0"/>
                        </a:spcBef>
                        <a:spcAft>
                          <a:spcPts val="0"/>
                        </a:spcAft>
                      </a:pPr>
                      <a:r>
                        <a:rPr lang="en-US" sz="1200" kern="50">
                          <a:effectLst/>
                        </a:rPr>
                        <a:t>1</a:t>
                      </a:r>
                      <a:endParaRPr lang="en-US" sz="1200">
                        <a:effectLst/>
                        <a:latin typeface="Calibri"/>
                        <a:ea typeface="Times New Roman"/>
                        <a:cs typeface="Times New Roman"/>
                      </a:endParaRPr>
                    </a:p>
                  </a:txBody>
                  <a:tcPr marL="0" marR="0" marT="0" marB="0" anchor="ctr"/>
                </a:tc>
                <a:tc gridSpan="2">
                  <a:txBody>
                    <a:bodyPr/>
                    <a:lstStyle/>
                    <a:p>
                      <a:pPr marL="0" marR="0" indent="0" algn="ctr">
                        <a:spcBef>
                          <a:spcPts val="0"/>
                        </a:spcBef>
                        <a:spcAft>
                          <a:spcPts val="0"/>
                        </a:spcAft>
                      </a:pPr>
                      <a:r>
                        <a:rPr lang="en-US" sz="1200" kern="50">
                          <a:effectLst/>
                        </a:rPr>
                        <a:t>=</a:t>
                      </a:r>
                      <a:endParaRPr lang="en-US" sz="1200">
                        <a:effectLst/>
                        <a:latin typeface="Calibri"/>
                        <a:ea typeface="Times New Roman"/>
                        <a:cs typeface="Times New Roman"/>
                      </a:endParaRPr>
                    </a:p>
                  </a:txBody>
                  <a:tcPr marL="0" marR="0" marT="0" marB="0" anchor="ctr"/>
                </a:tc>
                <a:tc hMerge="1">
                  <a:txBody>
                    <a:bodyPr/>
                    <a:lstStyle/>
                    <a:p>
                      <a:endParaRPr lang="en-US"/>
                    </a:p>
                  </a:txBody>
                  <a:tcPr/>
                </a:tc>
                <a:tc>
                  <a:txBody>
                    <a:bodyPr/>
                    <a:lstStyle/>
                    <a:p>
                      <a:pPr marL="0" marR="0" indent="0" algn="l">
                        <a:spcBef>
                          <a:spcPts val="0"/>
                        </a:spcBef>
                        <a:spcAft>
                          <a:spcPts val="0"/>
                        </a:spcAft>
                      </a:pPr>
                      <a:r>
                        <a:rPr lang="en-US" sz="1200" kern="50">
                          <a:effectLst/>
                        </a:rPr>
                        <a:t>AOD, size distribution, phase function, water vapor, Angstrom coefficient, 7 wavelengths</a:t>
                      </a:r>
                      <a:endParaRPr lang="en-US" sz="1200">
                        <a:effectLst/>
                        <a:latin typeface="Calibri"/>
                        <a:ea typeface="Times New Roman"/>
                        <a:cs typeface="Times New Roman"/>
                      </a:endParaRPr>
                    </a:p>
                  </a:txBody>
                  <a:tcPr marL="0" marR="0" marT="0" marB="0" anchor="ctr"/>
                </a:tc>
              </a:tr>
              <a:tr h="238228">
                <a:tc>
                  <a:txBody>
                    <a:bodyPr/>
                    <a:lstStyle/>
                    <a:p>
                      <a:pPr marL="0" marR="0" indent="0" algn="l">
                        <a:spcBef>
                          <a:spcPts val="0"/>
                        </a:spcBef>
                        <a:spcAft>
                          <a:spcPts val="0"/>
                        </a:spcAft>
                      </a:pPr>
                      <a:r>
                        <a:rPr lang="en-US" sz="1200" kern="50">
                          <a:effectLst/>
                        </a:rPr>
                        <a:t>Thermal infrared imager</a:t>
                      </a:r>
                      <a:endParaRPr lang="en-US" sz="1200">
                        <a:effectLst/>
                        <a:latin typeface="Calibri"/>
                        <a:ea typeface="Times New Roman"/>
                        <a:cs typeface="Times New Roman"/>
                      </a:endParaRPr>
                    </a:p>
                  </a:txBody>
                  <a:tcPr marL="0" marR="0" marT="0" marB="0" anchor="ctr"/>
                </a:tc>
                <a:tc>
                  <a:txBody>
                    <a:bodyPr/>
                    <a:lstStyle/>
                    <a:p>
                      <a:pPr marL="0" marR="0" indent="0" algn="ctr">
                        <a:spcBef>
                          <a:spcPts val="0"/>
                        </a:spcBef>
                        <a:spcAft>
                          <a:spcPts val="0"/>
                        </a:spcAft>
                      </a:pPr>
                      <a:r>
                        <a:rPr lang="en-US" sz="1200" kern="50">
                          <a:effectLst/>
                        </a:rPr>
                        <a:t>1</a:t>
                      </a:r>
                      <a:endParaRPr lang="en-US" sz="1200">
                        <a:effectLst/>
                        <a:latin typeface="Calibri"/>
                        <a:ea typeface="Times New Roman"/>
                        <a:cs typeface="Times New Roman"/>
                      </a:endParaRPr>
                    </a:p>
                  </a:txBody>
                  <a:tcPr marL="0" marR="0" marT="0" marB="0" anchor="ctr"/>
                </a:tc>
                <a:tc gridSpan="2">
                  <a:txBody>
                    <a:bodyPr/>
                    <a:lstStyle/>
                    <a:p>
                      <a:pPr marL="0" marR="0" indent="0" algn="ctr">
                        <a:spcBef>
                          <a:spcPts val="0"/>
                        </a:spcBef>
                        <a:spcAft>
                          <a:spcPts val="0"/>
                        </a:spcAft>
                      </a:pPr>
                      <a:r>
                        <a:rPr lang="en-US" sz="1200" kern="50">
                          <a:effectLst/>
                        </a:rPr>
                        <a:t>DIF</a:t>
                      </a:r>
                      <a:endParaRPr lang="en-US" sz="1200">
                        <a:effectLst/>
                        <a:latin typeface="Calibri"/>
                        <a:ea typeface="Times New Roman"/>
                        <a:cs typeface="Times New Roman"/>
                      </a:endParaRPr>
                    </a:p>
                  </a:txBody>
                  <a:tcPr marL="0" marR="0" marT="0" marB="0" anchor="ctr"/>
                </a:tc>
                <a:tc hMerge="1">
                  <a:txBody>
                    <a:bodyPr/>
                    <a:lstStyle/>
                    <a:p>
                      <a:endParaRPr lang="en-US"/>
                    </a:p>
                  </a:txBody>
                  <a:tcPr/>
                </a:tc>
                <a:tc>
                  <a:txBody>
                    <a:bodyPr/>
                    <a:lstStyle/>
                    <a:p>
                      <a:pPr marL="0" marR="0" indent="0" algn="l">
                        <a:spcBef>
                          <a:spcPts val="0"/>
                        </a:spcBef>
                        <a:spcAft>
                          <a:spcPts val="0"/>
                        </a:spcAft>
                      </a:pPr>
                      <a:r>
                        <a:rPr lang="en-US" sz="1200" kern="50">
                          <a:effectLst/>
                        </a:rPr>
                        <a:t>Brightness temperature on cloud sides and cloud base</a:t>
                      </a:r>
                      <a:endParaRPr lang="en-US" sz="1200">
                        <a:effectLst/>
                        <a:latin typeface="Calibri"/>
                        <a:ea typeface="Times New Roman"/>
                        <a:cs typeface="Times New Roman"/>
                      </a:endParaRPr>
                    </a:p>
                  </a:txBody>
                  <a:tcPr marL="0" marR="0" marT="0" marB="0" anchor="ctr"/>
                </a:tc>
              </a:tr>
              <a:tr h="238228">
                <a:tc>
                  <a:txBody>
                    <a:bodyPr/>
                    <a:lstStyle/>
                    <a:p>
                      <a:pPr marL="0" marR="0" indent="0" algn="l">
                        <a:spcBef>
                          <a:spcPts val="0"/>
                        </a:spcBef>
                        <a:spcAft>
                          <a:spcPts val="0"/>
                        </a:spcAft>
                      </a:pPr>
                      <a:r>
                        <a:rPr lang="en-US" sz="1200" kern="50">
                          <a:effectLst/>
                        </a:rPr>
                        <a:t>Thies Met station</a:t>
                      </a:r>
                      <a:endParaRPr lang="en-US" sz="1200">
                        <a:effectLst/>
                        <a:latin typeface="Calibri"/>
                        <a:ea typeface="Times New Roman"/>
                        <a:cs typeface="Times New Roman"/>
                      </a:endParaRPr>
                    </a:p>
                  </a:txBody>
                  <a:tcPr marL="0" marR="0" marT="0" marB="0" anchor="ctr"/>
                </a:tc>
                <a:tc>
                  <a:txBody>
                    <a:bodyPr/>
                    <a:lstStyle/>
                    <a:p>
                      <a:pPr marL="0" marR="0" indent="0" algn="ctr">
                        <a:spcBef>
                          <a:spcPts val="0"/>
                        </a:spcBef>
                        <a:spcAft>
                          <a:spcPts val="0"/>
                        </a:spcAft>
                      </a:pPr>
                      <a:r>
                        <a:rPr lang="en-US" sz="1200" kern="50">
                          <a:effectLst/>
                        </a:rPr>
                        <a:t>1</a:t>
                      </a:r>
                      <a:endParaRPr lang="en-US" sz="1200">
                        <a:effectLst/>
                        <a:latin typeface="Calibri"/>
                        <a:ea typeface="Times New Roman"/>
                        <a:cs typeface="Times New Roman"/>
                      </a:endParaRPr>
                    </a:p>
                  </a:txBody>
                  <a:tcPr marL="0" marR="0" marT="0" marB="0" anchor="ctr"/>
                </a:tc>
                <a:tc gridSpan="2">
                  <a:txBody>
                    <a:bodyPr/>
                    <a:lstStyle/>
                    <a:p>
                      <a:pPr marL="0" marR="0" indent="0" algn="ctr">
                        <a:spcBef>
                          <a:spcPts val="0"/>
                        </a:spcBef>
                        <a:spcAft>
                          <a:spcPts val="0"/>
                        </a:spcAft>
                      </a:pPr>
                      <a:r>
                        <a:rPr lang="en-US" sz="1200" kern="50">
                          <a:effectLst/>
                        </a:rPr>
                        <a:t>DIF</a:t>
                      </a:r>
                      <a:endParaRPr lang="en-US" sz="1200">
                        <a:effectLst/>
                        <a:latin typeface="Calibri"/>
                        <a:ea typeface="Times New Roman"/>
                        <a:cs typeface="Times New Roman"/>
                      </a:endParaRPr>
                    </a:p>
                  </a:txBody>
                  <a:tcPr marL="0" marR="0" marT="0" marB="0" anchor="ctr"/>
                </a:tc>
                <a:tc hMerge="1">
                  <a:txBody>
                    <a:bodyPr/>
                    <a:lstStyle/>
                    <a:p>
                      <a:endParaRPr lang="en-US"/>
                    </a:p>
                  </a:txBody>
                  <a:tcPr/>
                </a:tc>
                <a:tc>
                  <a:txBody>
                    <a:bodyPr/>
                    <a:lstStyle/>
                    <a:p>
                      <a:pPr marL="0" marR="0" indent="0" algn="l">
                        <a:spcBef>
                          <a:spcPts val="0"/>
                        </a:spcBef>
                        <a:spcAft>
                          <a:spcPts val="0"/>
                        </a:spcAft>
                      </a:pPr>
                      <a:r>
                        <a:rPr lang="en-US" sz="1200" kern="50">
                          <a:effectLst/>
                        </a:rPr>
                        <a:t>P, T, RH, wind and radiation</a:t>
                      </a:r>
                      <a:endParaRPr lang="en-US" sz="1200">
                        <a:effectLst/>
                        <a:latin typeface="Calibri"/>
                        <a:ea typeface="Times New Roman"/>
                        <a:cs typeface="Times New Roman"/>
                      </a:endParaRPr>
                    </a:p>
                  </a:txBody>
                  <a:tcPr marL="0" marR="0" marT="0" marB="0" anchor="ctr"/>
                </a:tc>
              </a:tr>
              <a:tr h="238228">
                <a:tc>
                  <a:txBody>
                    <a:bodyPr/>
                    <a:lstStyle/>
                    <a:p>
                      <a:pPr marL="0" marR="0" indent="0" algn="l">
                        <a:spcBef>
                          <a:spcPts val="0"/>
                        </a:spcBef>
                        <a:spcAft>
                          <a:spcPts val="0"/>
                        </a:spcAft>
                      </a:pPr>
                      <a:r>
                        <a:rPr lang="en-US" sz="1200" kern="50">
                          <a:effectLst/>
                        </a:rPr>
                        <a:t>Ceilometer (Jenoptix CHM15k)</a:t>
                      </a:r>
                      <a:endParaRPr lang="en-US" sz="1200">
                        <a:effectLst/>
                        <a:latin typeface="Calibri"/>
                        <a:ea typeface="Times New Roman"/>
                        <a:cs typeface="Times New Roman"/>
                      </a:endParaRPr>
                    </a:p>
                  </a:txBody>
                  <a:tcPr marL="0" marR="0" marT="0" marB="0" anchor="ctr"/>
                </a:tc>
                <a:tc>
                  <a:txBody>
                    <a:bodyPr/>
                    <a:lstStyle/>
                    <a:p>
                      <a:pPr marL="0" marR="0" indent="0" algn="ctr">
                        <a:spcBef>
                          <a:spcPts val="0"/>
                        </a:spcBef>
                        <a:spcAft>
                          <a:spcPts val="0"/>
                        </a:spcAft>
                      </a:pPr>
                      <a:r>
                        <a:rPr lang="en-US" sz="1200" kern="50">
                          <a:effectLst/>
                        </a:rPr>
                        <a:t>2</a:t>
                      </a:r>
                      <a:endParaRPr lang="en-US" sz="1200">
                        <a:effectLst/>
                        <a:latin typeface="Calibri"/>
                        <a:ea typeface="Times New Roman"/>
                        <a:cs typeface="Times New Roman"/>
                      </a:endParaRPr>
                    </a:p>
                  </a:txBody>
                  <a:tcPr marL="0" marR="0" marT="0" marB="0" anchor="ctr"/>
                </a:tc>
                <a:tc gridSpan="2">
                  <a:txBody>
                    <a:bodyPr/>
                    <a:lstStyle/>
                    <a:p>
                      <a:pPr marL="0" marR="0" indent="0" algn="ctr">
                        <a:spcBef>
                          <a:spcPts val="0"/>
                        </a:spcBef>
                        <a:spcAft>
                          <a:spcPts val="0"/>
                        </a:spcAft>
                      </a:pPr>
                      <a:r>
                        <a:rPr lang="en-US" sz="1200" kern="50">
                          <a:effectLst/>
                        </a:rPr>
                        <a:t>DIF</a:t>
                      </a:r>
                      <a:endParaRPr lang="en-US" sz="1200">
                        <a:effectLst/>
                        <a:latin typeface="Calibri"/>
                        <a:ea typeface="Times New Roman"/>
                        <a:cs typeface="Times New Roman"/>
                      </a:endParaRPr>
                    </a:p>
                  </a:txBody>
                  <a:tcPr marL="0" marR="0" marT="0" marB="0" anchor="ctr"/>
                </a:tc>
                <a:tc hMerge="1">
                  <a:txBody>
                    <a:bodyPr/>
                    <a:lstStyle/>
                    <a:p>
                      <a:endParaRPr lang="en-US"/>
                    </a:p>
                  </a:txBody>
                  <a:tcPr/>
                </a:tc>
                <a:tc>
                  <a:txBody>
                    <a:bodyPr/>
                    <a:lstStyle/>
                    <a:p>
                      <a:pPr marL="0" marR="0" indent="0" algn="l">
                        <a:spcBef>
                          <a:spcPts val="0"/>
                        </a:spcBef>
                        <a:spcAft>
                          <a:spcPts val="0"/>
                        </a:spcAft>
                      </a:pPr>
                      <a:r>
                        <a:rPr lang="en-US" sz="1200" kern="50">
                          <a:effectLst/>
                        </a:rPr>
                        <a:t>Cloud base, Cloud amount, Penetration depth, Vertical visibility, Height of mixing layer</a:t>
                      </a:r>
                      <a:endParaRPr lang="en-US" sz="1200">
                        <a:effectLst/>
                        <a:latin typeface="Calibri"/>
                        <a:ea typeface="Times New Roman"/>
                        <a:cs typeface="Times New Roman"/>
                      </a:endParaRPr>
                    </a:p>
                  </a:txBody>
                  <a:tcPr marL="0" marR="0" marT="0" marB="0" anchor="ctr"/>
                </a:tc>
              </a:tr>
              <a:tr h="238228">
                <a:tc>
                  <a:txBody>
                    <a:bodyPr/>
                    <a:lstStyle/>
                    <a:p>
                      <a:pPr marL="0" marR="0" indent="0" algn="l">
                        <a:spcBef>
                          <a:spcPts val="0"/>
                        </a:spcBef>
                        <a:spcAft>
                          <a:spcPts val="0"/>
                        </a:spcAft>
                      </a:pPr>
                      <a:r>
                        <a:rPr lang="pt-BR" sz="1200" kern="50">
                          <a:effectLst/>
                        </a:rPr>
                        <a:t>Micro Rain Radar (Metek MRR-2)</a:t>
                      </a:r>
                      <a:endParaRPr lang="en-US" sz="1200">
                        <a:effectLst/>
                        <a:latin typeface="Calibri"/>
                        <a:ea typeface="Times New Roman"/>
                        <a:cs typeface="Times New Roman"/>
                      </a:endParaRPr>
                    </a:p>
                  </a:txBody>
                  <a:tcPr marL="0" marR="0" marT="0" marB="0" anchor="ctr"/>
                </a:tc>
                <a:tc>
                  <a:txBody>
                    <a:bodyPr/>
                    <a:lstStyle/>
                    <a:p>
                      <a:pPr marL="0" marR="0" indent="0" algn="ctr">
                        <a:spcBef>
                          <a:spcPts val="0"/>
                        </a:spcBef>
                        <a:spcAft>
                          <a:spcPts val="0"/>
                        </a:spcAft>
                      </a:pPr>
                      <a:r>
                        <a:rPr lang="en-US" sz="1200" kern="50">
                          <a:effectLst/>
                        </a:rPr>
                        <a:t>2</a:t>
                      </a:r>
                      <a:endParaRPr lang="en-US" sz="1200">
                        <a:effectLst/>
                        <a:latin typeface="Calibri"/>
                        <a:ea typeface="Times New Roman"/>
                        <a:cs typeface="Times New Roman"/>
                      </a:endParaRPr>
                    </a:p>
                  </a:txBody>
                  <a:tcPr marL="0" marR="0" marT="0" marB="0" anchor="ctr"/>
                </a:tc>
                <a:tc gridSpan="2">
                  <a:txBody>
                    <a:bodyPr/>
                    <a:lstStyle/>
                    <a:p>
                      <a:pPr marL="0" marR="0" indent="0" algn="ctr">
                        <a:spcBef>
                          <a:spcPts val="0"/>
                        </a:spcBef>
                        <a:spcAft>
                          <a:spcPts val="0"/>
                        </a:spcAft>
                      </a:pPr>
                      <a:r>
                        <a:rPr lang="en-US" sz="1200" kern="50">
                          <a:effectLst/>
                        </a:rPr>
                        <a:t>DIF</a:t>
                      </a:r>
                      <a:endParaRPr lang="en-US" sz="1200">
                        <a:effectLst/>
                        <a:latin typeface="Calibri"/>
                        <a:ea typeface="Times New Roman"/>
                        <a:cs typeface="Times New Roman"/>
                      </a:endParaRPr>
                    </a:p>
                  </a:txBody>
                  <a:tcPr marL="0" marR="0" marT="0" marB="0" anchor="ctr"/>
                </a:tc>
                <a:tc hMerge="1">
                  <a:txBody>
                    <a:bodyPr/>
                    <a:lstStyle/>
                    <a:p>
                      <a:endParaRPr lang="en-US"/>
                    </a:p>
                  </a:txBody>
                  <a:tcPr/>
                </a:tc>
                <a:tc>
                  <a:txBody>
                    <a:bodyPr/>
                    <a:lstStyle/>
                    <a:p>
                      <a:pPr marL="0" marR="0" indent="0" algn="l">
                        <a:spcBef>
                          <a:spcPts val="0"/>
                        </a:spcBef>
                        <a:spcAft>
                          <a:spcPts val="0"/>
                        </a:spcAft>
                      </a:pPr>
                      <a:r>
                        <a:rPr lang="en-US" sz="1200" kern="50">
                          <a:effectLst/>
                        </a:rPr>
                        <a:t>Vertical profile of reflectivity, raindrop size distribution and rain rate.</a:t>
                      </a:r>
                      <a:endParaRPr lang="en-US" sz="1200">
                        <a:effectLst/>
                        <a:latin typeface="Calibri"/>
                        <a:ea typeface="Times New Roman"/>
                        <a:cs typeface="Times New Roman"/>
                      </a:endParaRPr>
                    </a:p>
                  </a:txBody>
                  <a:tcPr marL="0" marR="0" marT="0" marB="0" anchor="ctr"/>
                </a:tc>
              </a:tr>
              <a:tr h="129942">
                <a:tc>
                  <a:txBody>
                    <a:bodyPr/>
                    <a:lstStyle/>
                    <a:p>
                      <a:pPr marL="0" marR="0" indent="0" algn="l">
                        <a:spcBef>
                          <a:spcPts val="0"/>
                        </a:spcBef>
                        <a:spcAft>
                          <a:spcPts val="0"/>
                        </a:spcAft>
                      </a:pPr>
                      <a:r>
                        <a:rPr lang="en-US" sz="1200" kern="50">
                          <a:effectLst/>
                        </a:rPr>
                        <a:t>MP3000 Radiometer (Radiometrics)</a:t>
                      </a:r>
                      <a:endParaRPr lang="en-US" sz="1200">
                        <a:effectLst/>
                        <a:latin typeface="Calibri"/>
                        <a:ea typeface="Times New Roman"/>
                        <a:cs typeface="Times New Roman"/>
                      </a:endParaRPr>
                    </a:p>
                  </a:txBody>
                  <a:tcPr marL="0" marR="0" marT="0" marB="0" anchor="ctr"/>
                </a:tc>
                <a:tc>
                  <a:txBody>
                    <a:bodyPr/>
                    <a:lstStyle/>
                    <a:p>
                      <a:pPr marL="0" marR="0" indent="0" algn="ctr">
                        <a:spcBef>
                          <a:spcPts val="0"/>
                        </a:spcBef>
                        <a:spcAft>
                          <a:spcPts val="0"/>
                        </a:spcAft>
                      </a:pPr>
                      <a:r>
                        <a:rPr lang="en-US" sz="1200" kern="50">
                          <a:effectLst/>
                        </a:rPr>
                        <a:t>3</a:t>
                      </a:r>
                      <a:endParaRPr lang="en-US" sz="1200">
                        <a:effectLst/>
                        <a:latin typeface="Calibri"/>
                        <a:ea typeface="Times New Roman"/>
                        <a:cs typeface="Times New Roman"/>
                      </a:endParaRPr>
                    </a:p>
                  </a:txBody>
                  <a:tcPr marL="0" marR="0" marT="0" marB="0" anchor="ctr"/>
                </a:tc>
                <a:tc gridSpan="2">
                  <a:txBody>
                    <a:bodyPr/>
                    <a:lstStyle/>
                    <a:p>
                      <a:pPr marL="0" marR="0" indent="0" algn="ctr">
                        <a:spcBef>
                          <a:spcPts val="0"/>
                        </a:spcBef>
                        <a:spcAft>
                          <a:spcPts val="0"/>
                        </a:spcAft>
                      </a:pPr>
                      <a:r>
                        <a:rPr lang="en-US" sz="1200" kern="50">
                          <a:effectLst/>
                        </a:rPr>
                        <a:t>=</a:t>
                      </a:r>
                      <a:endParaRPr lang="en-US" sz="1200">
                        <a:effectLst/>
                        <a:latin typeface="Calibri"/>
                        <a:ea typeface="Times New Roman"/>
                        <a:cs typeface="Times New Roman"/>
                      </a:endParaRPr>
                    </a:p>
                  </a:txBody>
                  <a:tcPr marL="0" marR="0" marT="0" marB="0" anchor="ctr"/>
                </a:tc>
                <a:tc hMerge="1">
                  <a:txBody>
                    <a:bodyPr/>
                    <a:lstStyle/>
                    <a:p>
                      <a:endParaRPr lang="en-US"/>
                    </a:p>
                  </a:txBody>
                  <a:tcPr/>
                </a:tc>
                <a:tc>
                  <a:txBody>
                    <a:bodyPr/>
                    <a:lstStyle/>
                    <a:p>
                      <a:pPr marL="0" marR="0" indent="0" algn="l">
                        <a:spcBef>
                          <a:spcPts val="0"/>
                        </a:spcBef>
                        <a:spcAft>
                          <a:spcPts val="0"/>
                        </a:spcAft>
                      </a:pPr>
                      <a:r>
                        <a:rPr lang="en-US" sz="1200" kern="50">
                          <a:effectLst/>
                        </a:rPr>
                        <a:t>Vertical profile of T, RH and liquid water of non-precipitating clouds</a:t>
                      </a:r>
                      <a:endParaRPr lang="en-US" sz="1200">
                        <a:effectLst/>
                        <a:latin typeface="Calibri"/>
                        <a:ea typeface="Times New Roman"/>
                        <a:cs typeface="Times New Roman"/>
                      </a:endParaRPr>
                    </a:p>
                  </a:txBody>
                  <a:tcPr marL="0" marR="0" marT="0" marB="0" anchor="ctr"/>
                </a:tc>
              </a:tr>
              <a:tr h="129942">
                <a:tc>
                  <a:txBody>
                    <a:bodyPr/>
                    <a:lstStyle/>
                    <a:p>
                      <a:pPr marL="0" marR="0" indent="0" algn="l">
                        <a:spcBef>
                          <a:spcPts val="0"/>
                        </a:spcBef>
                        <a:spcAft>
                          <a:spcPts val="0"/>
                        </a:spcAft>
                      </a:pPr>
                      <a:r>
                        <a:rPr lang="en-US" sz="1200" kern="50">
                          <a:effectLst/>
                        </a:rPr>
                        <a:t>JOSS Disdrometer</a:t>
                      </a:r>
                      <a:endParaRPr lang="en-US" sz="1200">
                        <a:effectLst/>
                        <a:latin typeface="Calibri"/>
                        <a:ea typeface="Times New Roman"/>
                        <a:cs typeface="Times New Roman"/>
                      </a:endParaRPr>
                    </a:p>
                  </a:txBody>
                  <a:tcPr marL="0" marR="0" marT="0" marB="0" anchor="ctr"/>
                </a:tc>
                <a:tc>
                  <a:txBody>
                    <a:bodyPr/>
                    <a:lstStyle/>
                    <a:p>
                      <a:pPr marL="0" marR="0" indent="0" algn="ctr">
                        <a:spcBef>
                          <a:spcPts val="0"/>
                        </a:spcBef>
                        <a:spcAft>
                          <a:spcPts val="0"/>
                        </a:spcAft>
                      </a:pPr>
                      <a:r>
                        <a:rPr lang="en-US" sz="1200" kern="50">
                          <a:effectLst/>
                        </a:rPr>
                        <a:t>3</a:t>
                      </a:r>
                      <a:endParaRPr lang="en-US" sz="1200">
                        <a:effectLst/>
                        <a:latin typeface="Calibri"/>
                        <a:ea typeface="Times New Roman"/>
                        <a:cs typeface="Times New Roman"/>
                      </a:endParaRPr>
                    </a:p>
                  </a:txBody>
                  <a:tcPr marL="0" marR="0" marT="0" marB="0" anchor="ctr"/>
                </a:tc>
                <a:tc gridSpan="2">
                  <a:txBody>
                    <a:bodyPr/>
                    <a:lstStyle/>
                    <a:p>
                      <a:pPr marL="0" marR="0" indent="0" algn="ctr">
                        <a:spcBef>
                          <a:spcPts val="0"/>
                        </a:spcBef>
                        <a:spcAft>
                          <a:spcPts val="0"/>
                        </a:spcAft>
                      </a:pPr>
                      <a:r>
                        <a:rPr lang="en-US" sz="1200" kern="50">
                          <a:effectLst/>
                        </a:rPr>
                        <a:t>=</a:t>
                      </a:r>
                      <a:endParaRPr lang="en-US" sz="1200">
                        <a:effectLst/>
                        <a:latin typeface="Calibri"/>
                        <a:ea typeface="Times New Roman"/>
                        <a:cs typeface="Times New Roman"/>
                      </a:endParaRPr>
                    </a:p>
                  </a:txBody>
                  <a:tcPr marL="0" marR="0" marT="0" marB="0" anchor="ctr"/>
                </a:tc>
                <a:tc hMerge="1">
                  <a:txBody>
                    <a:bodyPr/>
                    <a:lstStyle/>
                    <a:p>
                      <a:endParaRPr lang="en-US"/>
                    </a:p>
                  </a:txBody>
                  <a:tcPr/>
                </a:tc>
                <a:tc>
                  <a:txBody>
                    <a:bodyPr/>
                    <a:lstStyle/>
                    <a:p>
                      <a:pPr marL="0" marR="0" indent="0" algn="l">
                        <a:spcBef>
                          <a:spcPts val="0"/>
                        </a:spcBef>
                        <a:spcAft>
                          <a:spcPts val="0"/>
                        </a:spcAft>
                      </a:pPr>
                      <a:r>
                        <a:rPr lang="en-US" sz="1200" kern="50">
                          <a:effectLst/>
                        </a:rPr>
                        <a:t>Raindrops size distribution (acoustic) at ground.</a:t>
                      </a:r>
                      <a:endParaRPr lang="en-US" sz="1200">
                        <a:effectLst/>
                        <a:latin typeface="Calibri"/>
                        <a:ea typeface="Times New Roman"/>
                        <a:cs typeface="Times New Roman"/>
                      </a:endParaRPr>
                    </a:p>
                  </a:txBody>
                  <a:tcPr marL="0" marR="0" marT="0" marB="0" anchor="ctr"/>
                </a:tc>
              </a:tr>
              <a:tr h="238228">
                <a:tc>
                  <a:txBody>
                    <a:bodyPr/>
                    <a:lstStyle/>
                    <a:p>
                      <a:pPr marL="0" marR="0" indent="0" algn="l">
                        <a:spcBef>
                          <a:spcPts val="0"/>
                        </a:spcBef>
                        <a:spcAft>
                          <a:spcPts val="0"/>
                        </a:spcAft>
                      </a:pPr>
                      <a:r>
                        <a:rPr lang="en-US" sz="1200" kern="50">
                          <a:effectLst/>
                        </a:rPr>
                        <a:t>PARSIVEL Disdrometer</a:t>
                      </a:r>
                      <a:endParaRPr lang="en-US" sz="1200">
                        <a:effectLst/>
                        <a:latin typeface="Calibri"/>
                        <a:ea typeface="Times New Roman"/>
                        <a:cs typeface="Times New Roman"/>
                      </a:endParaRPr>
                    </a:p>
                  </a:txBody>
                  <a:tcPr marL="0" marR="0" marT="0" marB="0" anchor="ctr"/>
                </a:tc>
                <a:tc>
                  <a:txBody>
                    <a:bodyPr/>
                    <a:lstStyle/>
                    <a:p>
                      <a:pPr marL="0" marR="0" indent="0" algn="ctr">
                        <a:spcBef>
                          <a:spcPts val="0"/>
                        </a:spcBef>
                        <a:spcAft>
                          <a:spcPts val="0"/>
                        </a:spcAft>
                      </a:pPr>
                      <a:r>
                        <a:rPr lang="en-US" sz="1200" kern="50">
                          <a:effectLst/>
                        </a:rPr>
                        <a:t>3</a:t>
                      </a:r>
                      <a:endParaRPr lang="en-US" sz="1200">
                        <a:effectLst/>
                        <a:latin typeface="Calibri"/>
                        <a:ea typeface="Times New Roman"/>
                        <a:cs typeface="Times New Roman"/>
                      </a:endParaRPr>
                    </a:p>
                  </a:txBody>
                  <a:tcPr marL="0" marR="0" marT="0" marB="0" anchor="ctr"/>
                </a:tc>
                <a:tc gridSpan="2">
                  <a:txBody>
                    <a:bodyPr/>
                    <a:lstStyle/>
                    <a:p>
                      <a:pPr marL="0" marR="0" indent="0" algn="ctr">
                        <a:spcBef>
                          <a:spcPts val="0"/>
                        </a:spcBef>
                        <a:spcAft>
                          <a:spcPts val="0"/>
                        </a:spcAft>
                      </a:pPr>
                      <a:r>
                        <a:rPr lang="en-US" sz="1200" kern="50">
                          <a:effectLst/>
                        </a:rPr>
                        <a:t>DIF</a:t>
                      </a:r>
                      <a:endParaRPr lang="en-US" sz="1200">
                        <a:effectLst/>
                        <a:latin typeface="Calibri"/>
                        <a:ea typeface="Times New Roman"/>
                        <a:cs typeface="Times New Roman"/>
                      </a:endParaRPr>
                    </a:p>
                  </a:txBody>
                  <a:tcPr marL="0" marR="0" marT="0" marB="0" anchor="ctr"/>
                </a:tc>
                <a:tc hMerge="1">
                  <a:txBody>
                    <a:bodyPr/>
                    <a:lstStyle/>
                    <a:p>
                      <a:endParaRPr lang="en-US"/>
                    </a:p>
                  </a:txBody>
                  <a:tcPr/>
                </a:tc>
                <a:tc>
                  <a:txBody>
                    <a:bodyPr/>
                    <a:lstStyle/>
                    <a:p>
                      <a:pPr marL="0" marR="0" indent="0" algn="l">
                        <a:spcBef>
                          <a:spcPts val="0"/>
                        </a:spcBef>
                        <a:spcAft>
                          <a:spcPts val="0"/>
                        </a:spcAft>
                      </a:pPr>
                      <a:r>
                        <a:rPr lang="en-US" sz="1200" kern="50">
                          <a:effectLst/>
                        </a:rPr>
                        <a:t>Raindrops size distribution (optical) at ground.</a:t>
                      </a:r>
                      <a:endParaRPr lang="en-US" sz="1200">
                        <a:effectLst/>
                        <a:latin typeface="Calibri"/>
                        <a:ea typeface="Times New Roman"/>
                        <a:cs typeface="Times New Roman"/>
                      </a:endParaRPr>
                    </a:p>
                  </a:txBody>
                  <a:tcPr marL="0" marR="0" marT="0" marB="0" anchor="ctr"/>
                </a:tc>
              </a:tr>
              <a:tr h="129942">
                <a:tc>
                  <a:txBody>
                    <a:bodyPr/>
                    <a:lstStyle/>
                    <a:p>
                      <a:pPr marL="0" marR="0" indent="0" algn="l">
                        <a:spcBef>
                          <a:spcPts val="0"/>
                        </a:spcBef>
                        <a:spcAft>
                          <a:spcPts val="0"/>
                        </a:spcAft>
                      </a:pPr>
                      <a:r>
                        <a:rPr lang="en-US" sz="1200" kern="50">
                          <a:effectLst/>
                        </a:rPr>
                        <a:t>Davis Met station</a:t>
                      </a:r>
                      <a:endParaRPr lang="en-US" sz="1200">
                        <a:effectLst/>
                        <a:latin typeface="Calibri"/>
                        <a:ea typeface="Times New Roman"/>
                        <a:cs typeface="Times New Roman"/>
                      </a:endParaRPr>
                    </a:p>
                  </a:txBody>
                  <a:tcPr marL="0" marR="0" marT="0" marB="0" anchor="ctr"/>
                </a:tc>
                <a:tc>
                  <a:txBody>
                    <a:bodyPr/>
                    <a:lstStyle/>
                    <a:p>
                      <a:pPr marL="0" marR="0" indent="0" algn="ctr">
                        <a:spcBef>
                          <a:spcPts val="0"/>
                        </a:spcBef>
                        <a:spcAft>
                          <a:spcPts val="0"/>
                        </a:spcAft>
                      </a:pPr>
                      <a:r>
                        <a:rPr lang="en-US" sz="1200" kern="50">
                          <a:effectLst/>
                        </a:rPr>
                        <a:t>4</a:t>
                      </a:r>
                      <a:endParaRPr lang="en-US" sz="1200">
                        <a:effectLst/>
                        <a:latin typeface="Calibri"/>
                        <a:ea typeface="Times New Roman"/>
                        <a:cs typeface="Times New Roman"/>
                      </a:endParaRPr>
                    </a:p>
                  </a:txBody>
                  <a:tcPr marL="0" marR="0" marT="0" marB="0" anchor="ctr"/>
                </a:tc>
                <a:tc gridSpan="2">
                  <a:txBody>
                    <a:bodyPr/>
                    <a:lstStyle/>
                    <a:p>
                      <a:pPr marL="0" marR="0" indent="0" algn="ctr">
                        <a:spcBef>
                          <a:spcPts val="0"/>
                        </a:spcBef>
                        <a:spcAft>
                          <a:spcPts val="0"/>
                        </a:spcAft>
                      </a:pPr>
                      <a:r>
                        <a:rPr lang="en-US" sz="1200" kern="50">
                          <a:effectLst/>
                        </a:rPr>
                        <a:t>=</a:t>
                      </a:r>
                      <a:endParaRPr lang="en-US" sz="1200">
                        <a:effectLst/>
                        <a:latin typeface="Calibri"/>
                        <a:ea typeface="Times New Roman"/>
                        <a:cs typeface="Times New Roman"/>
                      </a:endParaRPr>
                    </a:p>
                  </a:txBody>
                  <a:tcPr marL="0" marR="0" marT="0" marB="0" anchor="ctr"/>
                </a:tc>
                <a:tc hMerge="1">
                  <a:txBody>
                    <a:bodyPr/>
                    <a:lstStyle/>
                    <a:p>
                      <a:endParaRPr lang="en-US"/>
                    </a:p>
                  </a:txBody>
                  <a:tcPr/>
                </a:tc>
                <a:tc>
                  <a:txBody>
                    <a:bodyPr/>
                    <a:lstStyle/>
                    <a:p>
                      <a:pPr marL="0" marR="0" indent="0" algn="l">
                        <a:spcBef>
                          <a:spcPts val="0"/>
                        </a:spcBef>
                        <a:spcAft>
                          <a:spcPts val="0"/>
                        </a:spcAft>
                      </a:pPr>
                      <a:r>
                        <a:rPr lang="en-US" sz="1200" kern="50">
                          <a:effectLst/>
                        </a:rPr>
                        <a:t>P, T, RH, wind and precipitation</a:t>
                      </a:r>
                      <a:endParaRPr lang="en-US" sz="1200">
                        <a:effectLst/>
                        <a:latin typeface="Calibri"/>
                        <a:ea typeface="Times New Roman"/>
                        <a:cs typeface="Times New Roman"/>
                      </a:endParaRPr>
                    </a:p>
                  </a:txBody>
                  <a:tcPr marL="0" marR="0" marT="0" marB="0" anchor="ctr"/>
                </a:tc>
              </a:tr>
              <a:tr h="129942">
                <a:tc>
                  <a:txBody>
                    <a:bodyPr/>
                    <a:lstStyle/>
                    <a:p>
                      <a:pPr marL="0" marR="0" indent="0" algn="l">
                        <a:spcBef>
                          <a:spcPts val="0"/>
                        </a:spcBef>
                        <a:spcAft>
                          <a:spcPts val="0"/>
                        </a:spcAft>
                      </a:pPr>
                      <a:r>
                        <a:rPr lang="en-US" sz="1200" kern="50">
                          <a:effectLst/>
                        </a:rPr>
                        <a:t>GPS/GNSS + Vaisala Met station</a:t>
                      </a:r>
                      <a:endParaRPr lang="en-US" sz="1200">
                        <a:effectLst/>
                        <a:latin typeface="Calibri"/>
                        <a:ea typeface="Times New Roman"/>
                        <a:cs typeface="Times New Roman"/>
                      </a:endParaRPr>
                    </a:p>
                  </a:txBody>
                  <a:tcPr marL="0" marR="0" marT="0" marB="0" anchor="ctr"/>
                </a:tc>
                <a:tc>
                  <a:txBody>
                    <a:bodyPr/>
                    <a:lstStyle/>
                    <a:p>
                      <a:pPr marL="0" marR="0" indent="0" algn="ctr">
                        <a:spcBef>
                          <a:spcPts val="0"/>
                        </a:spcBef>
                        <a:spcAft>
                          <a:spcPts val="0"/>
                        </a:spcAft>
                      </a:pPr>
                      <a:r>
                        <a:rPr lang="en-US" sz="1200" kern="50">
                          <a:effectLst/>
                        </a:rPr>
                        <a:t>4</a:t>
                      </a:r>
                      <a:endParaRPr lang="en-US" sz="1200">
                        <a:effectLst/>
                        <a:latin typeface="Calibri"/>
                        <a:ea typeface="Times New Roman"/>
                        <a:cs typeface="Times New Roman"/>
                      </a:endParaRPr>
                    </a:p>
                  </a:txBody>
                  <a:tcPr marL="0" marR="0" marT="0" marB="0" anchor="ctr"/>
                </a:tc>
                <a:tc gridSpan="2">
                  <a:txBody>
                    <a:bodyPr/>
                    <a:lstStyle/>
                    <a:p>
                      <a:pPr marL="0" marR="0" indent="0" algn="ctr">
                        <a:spcBef>
                          <a:spcPts val="0"/>
                        </a:spcBef>
                        <a:spcAft>
                          <a:spcPts val="0"/>
                        </a:spcAft>
                      </a:pPr>
                      <a:r>
                        <a:rPr lang="en-US" sz="1200" kern="50">
                          <a:effectLst/>
                        </a:rPr>
                        <a:t>=</a:t>
                      </a:r>
                      <a:endParaRPr lang="en-US" sz="1200">
                        <a:effectLst/>
                        <a:latin typeface="Calibri"/>
                        <a:ea typeface="Times New Roman"/>
                        <a:cs typeface="Times New Roman"/>
                      </a:endParaRPr>
                    </a:p>
                  </a:txBody>
                  <a:tcPr marL="0" marR="0" marT="0" marB="0" anchor="ctr"/>
                </a:tc>
                <a:tc hMerge="1">
                  <a:txBody>
                    <a:bodyPr/>
                    <a:lstStyle/>
                    <a:p>
                      <a:endParaRPr lang="en-US"/>
                    </a:p>
                  </a:txBody>
                  <a:tcPr/>
                </a:tc>
                <a:tc>
                  <a:txBody>
                    <a:bodyPr/>
                    <a:lstStyle/>
                    <a:p>
                      <a:pPr marL="0" marR="0" indent="0" algn="l">
                        <a:spcBef>
                          <a:spcPts val="0"/>
                        </a:spcBef>
                        <a:spcAft>
                          <a:spcPts val="0"/>
                        </a:spcAft>
                      </a:pPr>
                      <a:r>
                        <a:rPr lang="en-US" sz="1200" kern="50">
                          <a:effectLst/>
                        </a:rPr>
                        <a:t>Integrated Precipitable Water  (IPW), P, T, RH</a:t>
                      </a:r>
                      <a:endParaRPr lang="en-US" sz="1200">
                        <a:effectLst/>
                        <a:latin typeface="Calibri"/>
                        <a:ea typeface="Times New Roman"/>
                        <a:cs typeface="Times New Roman"/>
                      </a:endParaRPr>
                    </a:p>
                  </a:txBody>
                  <a:tcPr marL="0" marR="0" marT="0" marB="0" anchor="ctr"/>
                </a:tc>
              </a:tr>
              <a:tr h="397046">
                <a:tc gridSpan="5">
                  <a:txBody>
                    <a:bodyPr/>
                    <a:lstStyle/>
                    <a:p>
                      <a:pPr marL="0" marR="0" indent="0" algn="just">
                        <a:spcBef>
                          <a:spcPts val="0"/>
                        </a:spcBef>
                        <a:spcAft>
                          <a:spcPts val="0"/>
                        </a:spcAft>
                      </a:pPr>
                      <a:r>
                        <a:rPr lang="en-US" sz="1200" kern="50" dirty="0">
                          <a:effectLst/>
                        </a:rPr>
                        <a:t> </a:t>
                      </a:r>
                      <a:endParaRPr lang="en-US" sz="1200" dirty="0">
                        <a:effectLst/>
                        <a:latin typeface="Calibri"/>
                        <a:ea typeface="Times New Roman"/>
                        <a:cs typeface="Times New Roman"/>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2641">
                <a:tc gridSpan="5">
                  <a:txBody>
                    <a:bodyPr/>
                    <a:lstStyle/>
                    <a:p>
                      <a:pPr marL="0" marR="0" indent="0" algn="just">
                        <a:lnSpc>
                          <a:spcPct val="115000"/>
                        </a:lnSpc>
                        <a:spcBef>
                          <a:spcPts val="0"/>
                        </a:spcBef>
                        <a:spcAft>
                          <a:spcPts val="600"/>
                        </a:spcAft>
                      </a:pPr>
                      <a:r>
                        <a:rPr lang="en-US" sz="1200" kern="50" dirty="0" smtClean="0">
                          <a:effectLst/>
                        </a:rPr>
                        <a:t>List </a:t>
                      </a:r>
                      <a:r>
                        <a:rPr lang="en-US" sz="1200" kern="50" dirty="0">
                          <a:effectLst/>
                        </a:rPr>
                        <a:t>of instruments to be acquired and operated within this FAPESP component, to be operated at </a:t>
                      </a:r>
                      <a:r>
                        <a:rPr lang="en-US" sz="1200" kern="50" dirty="0" err="1">
                          <a:effectLst/>
                        </a:rPr>
                        <a:t>Embrapa</a:t>
                      </a:r>
                      <a:r>
                        <a:rPr lang="en-US" sz="1200" kern="50" dirty="0">
                          <a:effectLst/>
                        </a:rPr>
                        <a:t>. Justification is included in the discussion above.</a:t>
                      </a:r>
                      <a:endParaRPr lang="en-US" sz="1200" dirty="0">
                        <a:effectLst/>
                        <a:latin typeface="Calibri"/>
                        <a:ea typeface="Times New Roman"/>
                        <a:cs typeface="Times New Roman"/>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8679">
                <a:tc gridSpan="3">
                  <a:txBody>
                    <a:bodyPr/>
                    <a:lstStyle/>
                    <a:p>
                      <a:pPr marL="0" marR="0" indent="0" algn="just">
                        <a:lnSpc>
                          <a:spcPct val="115000"/>
                        </a:lnSpc>
                        <a:spcBef>
                          <a:spcPts val="0"/>
                        </a:spcBef>
                        <a:spcAft>
                          <a:spcPts val="600"/>
                        </a:spcAft>
                      </a:pPr>
                      <a:r>
                        <a:rPr lang="en-US" sz="1200" kern="50">
                          <a:effectLst/>
                        </a:rPr>
                        <a:t>Instrument</a:t>
                      </a:r>
                      <a:endParaRPr lang="en-US" sz="1200">
                        <a:effectLst/>
                        <a:latin typeface="Calibri"/>
                        <a:ea typeface="Times New Roman"/>
                        <a:cs typeface="Times New Roman"/>
                      </a:endParaRPr>
                    </a:p>
                  </a:txBody>
                  <a:tcPr marL="0" marR="0" marT="0" marB="0" anchor="ctr"/>
                </a:tc>
                <a:tc hMerge="1">
                  <a:txBody>
                    <a:bodyPr/>
                    <a:lstStyle/>
                    <a:p>
                      <a:endParaRPr lang="en-US"/>
                    </a:p>
                  </a:txBody>
                  <a:tcPr/>
                </a:tc>
                <a:tc hMerge="1">
                  <a:txBody>
                    <a:bodyPr/>
                    <a:lstStyle/>
                    <a:p>
                      <a:endParaRPr lang="en-US"/>
                    </a:p>
                  </a:txBody>
                  <a:tcPr/>
                </a:tc>
                <a:tc>
                  <a:txBody>
                    <a:bodyPr/>
                    <a:lstStyle/>
                    <a:p>
                      <a:pPr marL="0" marR="0" indent="0" algn="ctr">
                        <a:lnSpc>
                          <a:spcPct val="115000"/>
                        </a:lnSpc>
                        <a:spcBef>
                          <a:spcPts val="0"/>
                        </a:spcBef>
                        <a:spcAft>
                          <a:spcPts val="600"/>
                        </a:spcAft>
                      </a:pPr>
                      <a:r>
                        <a:rPr lang="en-US" sz="1200" kern="50">
                          <a:effectLst/>
                        </a:rPr>
                        <a:t>ARM</a:t>
                      </a:r>
                      <a:endParaRPr lang="en-US" sz="1200">
                        <a:effectLst/>
                        <a:latin typeface="Calibri"/>
                        <a:ea typeface="Times New Roman"/>
                        <a:cs typeface="Times New Roman"/>
                      </a:endParaRPr>
                    </a:p>
                  </a:txBody>
                  <a:tcPr marL="0" marR="0" marT="0" marB="0" anchor="ctr"/>
                </a:tc>
                <a:tc>
                  <a:txBody>
                    <a:bodyPr/>
                    <a:lstStyle/>
                    <a:p>
                      <a:pPr marL="0" marR="0" indent="0" algn="just">
                        <a:lnSpc>
                          <a:spcPct val="115000"/>
                        </a:lnSpc>
                        <a:spcBef>
                          <a:spcPts val="0"/>
                        </a:spcBef>
                        <a:spcAft>
                          <a:spcPts val="600"/>
                        </a:spcAft>
                      </a:pPr>
                      <a:r>
                        <a:rPr lang="en-US" sz="1200" kern="50">
                          <a:effectLst/>
                        </a:rPr>
                        <a:t>Quantity Provided</a:t>
                      </a:r>
                      <a:endParaRPr lang="en-US" sz="1200">
                        <a:effectLst/>
                        <a:latin typeface="Calibri"/>
                        <a:ea typeface="Times New Roman"/>
                        <a:cs typeface="Times New Roman"/>
                      </a:endParaRPr>
                    </a:p>
                  </a:txBody>
                  <a:tcPr marL="0" marR="0" marT="0" marB="0" anchor="ctr"/>
                </a:tc>
              </a:tr>
              <a:tr h="161525">
                <a:tc gridSpan="3">
                  <a:txBody>
                    <a:bodyPr/>
                    <a:lstStyle/>
                    <a:p>
                      <a:pPr marL="0" marR="0" indent="0" algn="just">
                        <a:spcBef>
                          <a:spcPts val="0"/>
                        </a:spcBef>
                        <a:spcAft>
                          <a:spcPts val="0"/>
                        </a:spcAft>
                      </a:pPr>
                      <a:r>
                        <a:rPr lang="en-US" sz="1200" kern="50">
                          <a:effectLst/>
                        </a:rPr>
                        <a:t>Sky imager (YesInc TSI-880)</a:t>
                      </a:r>
                      <a:endParaRPr lang="en-US" sz="1200">
                        <a:effectLst/>
                        <a:latin typeface="Calibri"/>
                        <a:ea typeface="Times New Roman"/>
                        <a:cs typeface="Times New Roman"/>
                      </a:endParaRPr>
                    </a:p>
                  </a:txBody>
                  <a:tcPr marL="0" marR="0" marT="0" marB="0" anchor="ctr"/>
                </a:tc>
                <a:tc hMerge="1">
                  <a:txBody>
                    <a:bodyPr/>
                    <a:lstStyle/>
                    <a:p>
                      <a:endParaRPr lang="en-US"/>
                    </a:p>
                  </a:txBody>
                  <a:tcPr/>
                </a:tc>
                <a:tc hMerge="1">
                  <a:txBody>
                    <a:bodyPr/>
                    <a:lstStyle/>
                    <a:p>
                      <a:endParaRPr lang="en-US"/>
                    </a:p>
                  </a:txBody>
                  <a:tcPr/>
                </a:tc>
                <a:tc>
                  <a:txBody>
                    <a:bodyPr/>
                    <a:lstStyle/>
                    <a:p>
                      <a:pPr marL="0" marR="0" indent="0" algn="ctr">
                        <a:spcBef>
                          <a:spcPts val="0"/>
                        </a:spcBef>
                        <a:spcAft>
                          <a:spcPts val="0"/>
                        </a:spcAft>
                      </a:pPr>
                      <a:r>
                        <a:rPr lang="en-US" sz="1200" kern="50">
                          <a:effectLst/>
                        </a:rPr>
                        <a:t>=</a:t>
                      </a:r>
                      <a:endParaRPr lang="en-US" sz="1200">
                        <a:effectLst/>
                        <a:latin typeface="Calibri"/>
                        <a:ea typeface="Times New Roman"/>
                        <a:cs typeface="Times New Roman"/>
                      </a:endParaRPr>
                    </a:p>
                  </a:txBody>
                  <a:tcPr marL="0" marR="0" marT="0" marB="0" anchor="ctr"/>
                </a:tc>
                <a:tc>
                  <a:txBody>
                    <a:bodyPr/>
                    <a:lstStyle/>
                    <a:p>
                      <a:pPr marL="0" marR="0" indent="0" algn="just">
                        <a:spcBef>
                          <a:spcPts val="0"/>
                        </a:spcBef>
                        <a:spcAft>
                          <a:spcPts val="0"/>
                        </a:spcAft>
                      </a:pPr>
                      <a:r>
                        <a:rPr lang="en-US" sz="1200" kern="50">
                          <a:effectLst/>
                        </a:rPr>
                        <a:t>Cloud cover, Sun shine duration</a:t>
                      </a:r>
                      <a:endParaRPr lang="en-US" sz="1200">
                        <a:effectLst/>
                        <a:latin typeface="Calibri"/>
                        <a:ea typeface="Times New Roman"/>
                        <a:cs typeface="Times New Roman"/>
                      </a:endParaRPr>
                    </a:p>
                  </a:txBody>
                  <a:tcPr marL="0" marR="0" marT="0" marB="0" anchor="ctr"/>
                </a:tc>
              </a:tr>
              <a:tr h="161525">
                <a:tc gridSpan="3">
                  <a:txBody>
                    <a:bodyPr/>
                    <a:lstStyle/>
                    <a:p>
                      <a:pPr marL="0" marR="0" indent="0" algn="just">
                        <a:spcBef>
                          <a:spcPts val="0"/>
                        </a:spcBef>
                        <a:spcAft>
                          <a:spcPts val="0"/>
                        </a:spcAft>
                      </a:pPr>
                      <a:r>
                        <a:rPr lang="en-US" sz="1200" kern="50">
                          <a:effectLst/>
                        </a:rPr>
                        <a:t>Campbell CNR4-L Net Radiometer</a:t>
                      </a:r>
                      <a:endParaRPr lang="en-US" sz="1200">
                        <a:effectLst/>
                        <a:latin typeface="Calibri"/>
                        <a:ea typeface="Times New Roman"/>
                        <a:cs typeface="Times New Roman"/>
                      </a:endParaRPr>
                    </a:p>
                  </a:txBody>
                  <a:tcPr marL="0" marR="0" marT="0" marB="0" anchor="ctr"/>
                </a:tc>
                <a:tc hMerge="1">
                  <a:txBody>
                    <a:bodyPr/>
                    <a:lstStyle/>
                    <a:p>
                      <a:endParaRPr lang="en-US"/>
                    </a:p>
                  </a:txBody>
                  <a:tcPr/>
                </a:tc>
                <a:tc hMerge="1">
                  <a:txBody>
                    <a:bodyPr/>
                    <a:lstStyle/>
                    <a:p>
                      <a:endParaRPr lang="en-US"/>
                    </a:p>
                  </a:txBody>
                  <a:tcPr/>
                </a:tc>
                <a:tc>
                  <a:txBody>
                    <a:bodyPr/>
                    <a:lstStyle/>
                    <a:p>
                      <a:pPr marL="0" marR="0" indent="0" algn="ctr">
                        <a:spcBef>
                          <a:spcPts val="0"/>
                        </a:spcBef>
                        <a:spcAft>
                          <a:spcPts val="0"/>
                        </a:spcAft>
                      </a:pPr>
                      <a:r>
                        <a:rPr lang="en-US" sz="1200" kern="50">
                          <a:effectLst/>
                        </a:rPr>
                        <a:t>=</a:t>
                      </a:r>
                      <a:endParaRPr lang="en-US" sz="1200">
                        <a:effectLst/>
                        <a:latin typeface="Calibri"/>
                        <a:ea typeface="Times New Roman"/>
                        <a:cs typeface="Times New Roman"/>
                      </a:endParaRPr>
                    </a:p>
                  </a:txBody>
                  <a:tcPr marL="0" marR="0" marT="0" marB="0" anchor="ctr"/>
                </a:tc>
                <a:tc>
                  <a:txBody>
                    <a:bodyPr/>
                    <a:lstStyle/>
                    <a:p>
                      <a:pPr marL="0" marR="0" indent="0" algn="just">
                        <a:spcBef>
                          <a:spcPts val="0"/>
                        </a:spcBef>
                        <a:spcAft>
                          <a:spcPts val="0"/>
                        </a:spcAft>
                      </a:pPr>
                      <a:r>
                        <a:rPr lang="en-US" sz="1200" kern="50">
                          <a:effectLst/>
                        </a:rPr>
                        <a:t>up/down pyranometers and pyrgeometers for net short and thermal radiation</a:t>
                      </a:r>
                      <a:endParaRPr lang="en-US" sz="1200">
                        <a:effectLst/>
                        <a:latin typeface="Calibri"/>
                        <a:ea typeface="Times New Roman"/>
                        <a:cs typeface="Times New Roman"/>
                      </a:endParaRPr>
                    </a:p>
                  </a:txBody>
                  <a:tcPr marL="0" marR="0" marT="0" marB="0" anchor="ctr"/>
                </a:tc>
              </a:tr>
              <a:tr h="238228">
                <a:tc gridSpan="3">
                  <a:txBody>
                    <a:bodyPr/>
                    <a:lstStyle/>
                    <a:p>
                      <a:pPr marL="0" marR="0" indent="0" algn="just">
                        <a:spcBef>
                          <a:spcPts val="0"/>
                        </a:spcBef>
                        <a:spcAft>
                          <a:spcPts val="0"/>
                        </a:spcAft>
                      </a:pPr>
                      <a:r>
                        <a:rPr lang="en-US" sz="1200" kern="50">
                          <a:effectLst/>
                        </a:rPr>
                        <a:t>IRGA SON Integrated Gas Analyzer and Sonic Anemometer</a:t>
                      </a:r>
                      <a:endParaRPr lang="en-US" sz="1200">
                        <a:effectLst/>
                        <a:latin typeface="Calibri"/>
                        <a:ea typeface="Times New Roman"/>
                        <a:cs typeface="Times New Roman"/>
                      </a:endParaRPr>
                    </a:p>
                  </a:txBody>
                  <a:tcPr marL="0" marR="0" marT="0" marB="0" anchor="ctr"/>
                </a:tc>
                <a:tc hMerge="1">
                  <a:txBody>
                    <a:bodyPr/>
                    <a:lstStyle/>
                    <a:p>
                      <a:endParaRPr lang="en-US"/>
                    </a:p>
                  </a:txBody>
                  <a:tcPr/>
                </a:tc>
                <a:tc hMerge="1">
                  <a:txBody>
                    <a:bodyPr/>
                    <a:lstStyle/>
                    <a:p>
                      <a:endParaRPr lang="en-US"/>
                    </a:p>
                  </a:txBody>
                  <a:tcPr/>
                </a:tc>
                <a:tc>
                  <a:txBody>
                    <a:bodyPr/>
                    <a:lstStyle/>
                    <a:p>
                      <a:pPr marL="0" marR="0" indent="0" algn="ctr">
                        <a:spcBef>
                          <a:spcPts val="0"/>
                        </a:spcBef>
                        <a:spcAft>
                          <a:spcPts val="0"/>
                        </a:spcAft>
                      </a:pPr>
                      <a:r>
                        <a:rPr lang="en-US" sz="1200" kern="50">
                          <a:effectLst/>
                        </a:rPr>
                        <a:t>DIF</a:t>
                      </a:r>
                      <a:endParaRPr lang="en-US" sz="1200">
                        <a:effectLst/>
                        <a:latin typeface="Calibri"/>
                        <a:ea typeface="Times New Roman"/>
                        <a:cs typeface="Times New Roman"/>
                      </a:endParaRPr>
                    </a:p>
                  </a:txBody>
                  <a:tcPr marL="0" marR="0" marT="0" marB="0" anchor="ctr"/>
                </a:tc>
                <a:tc>
                  <a:txBody>
                    <a:bodyPr/>
                    <a:lstStyle/>
                    <a:p>
                      <a:pPr marL="0" marR="0" indent="0" algn="just">
                        <a:spcBef>
                          <a:spcPts val="0"/>
                        </a:spcBef>
                        <a:spcAft>
                          <a:spcPts val="0"/>
                        </a:spcAft>
                      </a:pPr>
                      <a:r>
                        <a:rPr lang="en-US" sz="1200" kern="50" dirty="0">
                          <a:effectLst/>
                        </a:rPr>
                        <a:t>latent and sensible heat fluxes</a:t>
                      </a:r>
                      <a:endParaRPr lang="en-US" sz="1200" dirty="0">
                        <a:effectLst/>
                        <a:latin typeface="Calibri"/>
                        <a:ea typeface="Times New Roman"/>
                        <a:cs typeface="Times New Roman"/>
                      </a:endParaRPr>
                    </a:p>
                  </a:txBody>
                  <a:tcPr marL="0" marR="0" marT="0" marB="0" anchor="ctr"/>
                </a:tc>
              </a:tr>
            </a:tbl>
          </a:graphicData>
        </a:graphic>
      </p:graphicFrame>
      <p:sp>
        <p:nvSpPr>
          <p:cNvPr id="3" name="Rectangle 1"/>
          <p:cNvSpPr>
            <a:spLocks noChangeArrowheads="1"/>
          </p:cNvSpPr>
          <p:nvPr/>
        </p:nvSpPr>
        <p:spPr bwMode="auto">
          <a:xfrm>
            <a:off x="2605088" y="15811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TextBox 3"/>
          <p:cNvSpPr txBox="1"/>
          <p:nvPr/>
        </p:nvSpPr>
        <p:spPr>
          <a:xfrm>
            <a:off x="596179" y="76200"/>
            <a:ext cx="8151206" cy="707886"/>
          </a:xfrm>
          <a:prstGeom prst="rect">
            <a:avLst/>
          </a:prstGeom>
          <a:noFill/>
        </p:spPr>
        <p:txBody>
          <a:bodyPr wrap="none" rtlCol="0">
            <a:spAutoFit/>
          </a:bodyPr>
          <a:lstStyle/>
          <a:p>
            <a:pPr algn="ctr"/>
            <a:r>
              <a:rPr lang="en-US" sz="4000" b="1" dirty="0" smtClean="0">
                <a:effectLst>
                  <a:outerShdw blurRad="38100" dist="38100" dir="2700000" algn="tl">
                    <a:srgbClr val="000000">
                      <a:alpha val="43137"/>
                    </a:srgbClr>
                  </a:outerShdw>
                </a:effectLst>
              </a:rPr>
              <a:t>Instrumentation at the EMBRAPA site</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201226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D:\Dropbox\Temp Dropbox\ATTO Meeting Presentation\Cloudbase-ceilxlidar-set2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1189" y="457200"/>
            <a:ext cx="4411511" cy="266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4" name="Picture 6" descr="D:\Dropbox\Temp Dropbox\ATTO Meeting Presentation\Cloudbase-ceilxlidar-out20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3810605"/>
            <a:ext cx="4177028" cy="2538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5" name="Picture 7" descr="D:\Dropbox\Temp Dropbox\ATTO Meeting Presentation\Cloudbase-ceilxlidar-nov20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1444" y="3810000"/>
            <a:ext cx="4191000" cy="25388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1300" y="914400"/>
            <a:ext cx="4102099" cy="2062103"/>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Cloud base height:</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Raman </a:t>
            </a:r>
            <a:r>
              <a:rPr lang="en-US" sz="3200" b="1" dirty="0" err="1" smtClean="0">
                <a:effectLst>
                  <a:outerShdw blurRad="38100" dist="38100" dir="2700000" algn="tl">
                    <a:srgbClr val="000000">
                      <a:alpha val="43137"/>
                    </a:srgbClr>
                  </a:outerShdw>
                </a:effectLst>
              </a:rPr>
              <a:t>Lidar</a:t>
            </a:r>
            <a:r>
              <a:rPr lang="en-US" sz="3200" b="1" dirty="0" smtClean="0">
                <a:effectLst>
                  <a:outerShdw blurRad="38100" dist="38100" dir="2700000" algn="tl">
                    <a:srgbClr val="000000">
                      <a:alpha val="43137"/>
                    </a:srgbClr>
                  </a:outerShdw>
                </a:effectLst>
              </a:rPr>
              <a:t> versus ceilometer at EMBRAPA</a:t>
            </a:r>
            <a:endParaRPr lang="en-US" sz="3200" b="1" dirty="0">
              <a:effectLst>
                <a:outerShdw blurRad="38100" dist="38100" dir="2700000" algn="tl">
                  <a:srgbClr val="000000">
                    <a:alpha val="43137"/>
                  </a:srgbClr>
                </a:outerShdw>
              </a:effectLst>
            </a:endParaRPr>
          </a:p>
        </p:txBody>
      </p:sp>
      <p:sp>
        <p:nvSpPr>
          <p:cNvPr id="3" name="TextBox 2"/>
          <p:cNvSpPr txBox="1"/>
          <p:nvPr/>
        </p:nvSpPr>
        <p:spPr>
          <a:xfrm>
            <a:off x="227853" y="3352800"/>
            <a:ext cx="4335418" cy="369332"/>
          </a:xfrm>
          <a:prstGeom prst="rect">
            <a:avLst/>
          </a:prstGeom>
          <a:noFill/>
        </p:spPr>
        <p:txBody>
          <a:bodyPr wrap="none" rtlCol="0">
            <a:spAutoFit/>
          </a:bodyPr>
          <a:lstStyle/>
          <a:p>
            <a:r>
              <a:rPr lang="en-US" dirty="0" smtClean="0"/>
              <a:t>Analysis by Henrique Barbosa and Elisa </a:t>
            </a:r>
            <a:r>
              <a:rPr lang="en-US" dirty="0" err="1" smtClean="0"/>
              <a:t>Sena</a:t>
            </a:r>
            <a:endParaRPr lang="en-US" dirty="0"/>
          </a:p>
        </p:txBody>
      </p:sp>
    </p:spTree>
    <p:extLst>
      <p:ext uri="{BB962C8B-B14F-4D97-AF65-F5344CB8AC3E}">
        <p14:creationId xmlns:p14="http://schemas.microsoft.com/office/powerpoint/2010/main" val="13493952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324" y="761605"/>
            <a:ext cx="7828799" cy="5554512"/>
          </a:xfrm>
          <a:prstGeom prst="rect">
            <a:avLst/>
          </a:prstGeom>
        </p:spPr>
      </p:pic>
      <p:sp>
        <p:nvSpPr>
          <p:cNvPr id="3" name="TextBox 2"/>
          <p:cNvSpPr txBox="1"/>
          <p:nvPr/>
        </p:nvSpPr>
        <p:spPr>
          <a:xfrm>
            <a:off x="152400" y="269162"/>
            <a:ext cx="9019585" cy="492443"/>
          </a:xfrm>
          <a:prstGeom prst="rect">
            <a:avLst/>
          </a:prstGeom>
          <a:noFill/>
        </p:spPr>
        <p:txBody>
          <a:bodyPr wrap="none" rtlCol="0">
            <a:spAutoFit/>
          </a:bodyPr>
          <a:lstStyle/>
          <a:p>
            <a:pPr algn="l" defTabSz="914305" fontAlgn="auto">
              <a:spcBef>
                <a:spcPts val="0"/>
              </a:spcBef>
              <a:spcAft>
                <a:spcPts val="0"/>
              </a:spcAft>
            </a:pPr>
            <a:r>
              <a:rPr lang="en-US" sz="2600" b="1" dirty="0" smtClean="0">
                <a:solidFill>
                  <a:prstClr val="black"/>
                </a:solidFill>
                <a:effectLst>
                  <a:outerShdw blurRad="38100" dist="38100" dir="2700000" algn="tl">
                    <a:srgbClr val="000000">
                      <a:alpha val="43137"/>
                    </a:srgbClr>
                  </a:outerShdw>
                </a:effectLst>
                <a:latin typeface="Calibri"/>
                <a:cs typeface="+mn-cs"/>
              </a:rPr>
              <a:t>Raman Lidar: aerosols and water vapor up to 13 Km in Manaus</a:t>
            </a:r>
            <a:endParaRPr lang="en-US" sz="2600" b="1" dirty="0">
              <a:solidFill>
                <a:prstClr val="black"/>
              </a:solidFill>
              <a:effectLst>
                <a:outerShdw blurRad="38100" dist="38100" dir="2700000" algn="tl">
                  <a:srgbClr val="000000">
                    <a:alpha val="43137"/>
                  </a:srgbClr>
                </a:outerShdw>
              </a:effectLst>
              <a:latin typeface="Calibri"/>
              <a:cs typeface="+mn-cs"/>
            </a:endParaRPr>
          </a:p>
        </p:txBody>
      </p:sp>
      <p:sp>
        <p:nvSpPr>
          <p:cNvPr id="4" name="TextBox 3"/>
          <p:cNvSpPr txBox="1"/>
          <p:nvPr/>
        </p:nvSpPr>
        <p:spPr>
          <a:xfrm>
            <a:off x="5962413" y="6355531"/>
            <a:ext cx="2436886" cy="369332"/>
          </a:xfrm>
          <a:prstGeom prst="rect">
            <a:avLst/>
          </a:prstGeom>
          <a:noFill/>
        </p:spPr>
        <p:txBody>
          <a:bodyPr wrap="none" rtlCol="0">
            <a:spAutoFit/>
          </a:bodyPr>
          <a:lstStyle/>
          <a:p>
            <a:pPr algn="l" defTabSz="914305" fontAlgn="auto">
              <a:spcBef>
                <a:spcPts val="0"/>
              </a:spcBef>
              <a:spcAft>
                <a:spcPts val="0"/>
              </a:spcAft>
            </a:pPr>
            <a:r>
              <a:rPr lang="en-US" sz="1800" i="1" dirty="0" smtClean="0">
                <a:solidFill>
                  <a:prstClr val="black"/>
                </a:solidFill>
                <a:latin typeface="Calibri"/>
                <a:cs typeface="+mn-cs"/>
              </a:rPr>
              <a:t>Henrique Barbosa, 2013</a:t>
            </a:r>
            <a:endParaRPr lang="en-US" sz="1800" i="1" dirty="0">
              <a:solidFill>
                <a:prstClr val="black"/>
              </a:solidFill>
              <a:latin typeface="Calibri"/>
              <a:cs typeface="+mn-cs"/>
            </a:endParaRPr>
          </a:p>
        </p:txBody>
      </p:sp>
    </p:spTree>
    <p:extLst>
      <p:ext uri="{BB962C8B-B14F-4D97-AF65-F5344CB8AC3E}">
        <p14:creationId xmlns:p14="http://schemas.microsoft.com/office/powerpoint/2010/main" val="1331502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304800" y="533400"/>
            <a:ext cx="82296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effectLst>
                  <a:outerShdw blurRad="38100" dist="38100" dir="2700000" algn="tl">
                    <a:srgbClr val="000000">
                      <a:alpha val="43137"/>
                    </a:srgbClr>
                  </a:outerShdw>
                </a:effectLst>
              </a:rPr>
              <a:t>GoAmazon T2 site TIWA</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Integrating pollution from Manaus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674156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7800" y="4470400"/>
            <a:ext cx="2641600" cy="19812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64075" y="2390775"/>
            <a:ext cx="5105400" cy="38290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50" y="0"/>
            <a:ext cx="5257800" cy="3943350"/>
          </a:xfrm>
          <a:prstGeom prst="rect">
            <a:avLst/>
          </a:prstGeom>
        </p:spPr>
      </p:pic>
      <p:cxnSp>
        <p:nvCxnSpPr>
          <p:cNvPr id="11" name="Straight Arrow Connector 10"/>
          <p:cNvCxnSpPr/>
          <p:nvPr/>
        </p:nvCxnSpPr>
        <p:spPr>
          <a:xfrm>
            <a:off x="3124200" y="762000"/>
            <a:ext cx="685800" cy="1066800"/>
          </a:xfrm>
          <a:prstGeom prst="straightConnector1">
            <a:avLst/>
          </a:prstGeom>
          <a:ln w="66675">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133600" y="336034"/>
            <a:ext cx="1909818" cy="369332"/>
          </a:xfrm>
          <a:prstGeom prst="rect">
            <a:avLst/>
          </a:prstGeom>
          <a:noFill/>
        </p:spPr>
        <p:txBody>
          <a:bodyPr wrap="none" rtlCol="0">
            <a:spAutoFit/>
          </a:bodyPr>
          <a:lstStyle/>
          <a:p>
            <a:r>
              <a:rPr lang="pt-BR" dirty="0" smtClean="0"/>
              <a:t>TIWA T2 container</a:t>
            </a:r>
            <a:endParaRPr lang="en-US"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2350" y="4552950"/>
            <a:ext cx="2971800" cy="2228850"/>
          </a:xfrm>
          <a:prstGeom prst="rect">
            <a:avLst/>
          </a:prstGeom>
        </p:spPr>
      </p:pic>
    </p:spTree>
    <p:extLst>
      <p:ext uri="{BB962C8B-B14F-4D97-AF65-F5344CB8AC3E}">
        <p14:creationId xmlns:p14="http://schemas.microsoft.com/office/powerpoint/2010/main" val="38151962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b="1" dirty="0" smtClean="0"/>
              <a:t>Trace gases (SO</a:t>
            </a:r>
            <a:r>
              <a:rPr lang="en-US" b="1" baseline="-25000" dirty="0" smtClean="0"/>
              <a:t>2</a:t>
            </a:r>
            <a:r>
              <a:rPr lang="en-US" b="1" dirty="0" smtClean="0"/>
              <a:t> observable)</a:t>
            </a:r>
            <a:endParaRPr lang="en-US" b="1"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b="-807"/>
          <a:stretch>
            <a:fillRect/>
          </a:stretch>
        </p:blipFill>
        <p:spPr bwMode="auto">
          <a:xfrm>
            <a:off x="252048" y="1143000"/>
            <a:ext cx="8739552" cy="49397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00671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28598"/>
            <a:ext cx="6475616" cy="4343401"/>
          </a:xfrm>
          <a:prstGeom prst="rect">
            <a:avLst/>
          </a:prstGeom>
          <a:noFill/>
          <a:ln w="9525">
            <a:noFill/>
            <a:miter lim="800000"/>
            <a:headEnd/>
            <a:tailEnd/>
          </a:ln>
          <a:effectLst/>
        </p:spPr>
      </p:pic>
      <p:sp>
        <p:nvSpPr>
          <p:cNvPr id="6" name="TextBox 5"/>
          <p:cNvSpPr txBox="1"/>
          <p:nvPr/>
        </p:nvSpPr>
        <p:spPr>
          <a:xfrm>
            <a:off x="7239000" y="1752600"/>
            <a:ext cx="1460080" cy="707886"/>
          </a:xfrm>
          <a:prstGeom prst="rect">
            <a:avLst/>
          </a:prstGeom>
          <a:noFill/>
        </p:spPr>
        <p:txBody>
          <a:bodyPr wrap="none" rtlCol="0">
            <a:spAutoFit/>
          </a:bodyPr>
          <a:lstStyle/>
          <a:p>
            <a:pPr algn="ctr"/>
            <a:r>
              <a:rPr lang="en-US" sz="2000" b="1" dirty="0" smtClean="0"/>
              <a:t>TIWA</a:t>
            </a:r>
          </a:p>
          <a:p>
            <a:pPr algn="ctr"/>
            <a:r>
              <a:rPr lang="en-US" sz="2000" b="1" dirty="0" smtClean="0"/>
              <a:t>13 Feb 2014</a:t>
            </a:r>
            <a:endParaRPr lang="en-US" sz="2000" b="1"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4724400"/>
            <a:ext cx="6019800" cy="1905000"/>
          </a:xfrm>
          <a:prstGeom prst="rect">
            <a:avLst/>
          </a:prstGeom>
          <a:noFill/>
          <a:ln w="9525">
            <a:noFill/>
            <a:miter lim="800000"/>
            <a:headEnd/>
            <a:tailEnd/>
          </a:ln>
          <a:effectLst/>
        </p:spPr>
      </p:pic>
    </p:spTree>
    <p:extLst>
      <p:ext uri="{BB962C8B-B14F-4D97-AF65-F5344CB8AC3E}">
        <p14:creationId xmlns:p14="http://schemas.microsoft.com/office/powerpoint/2010/main" val="4398615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76300"/>
            <a:ext cx="7272338" cy="5911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19200" y="191869"/>
            <a:ext cx="6458306" cy="646331"/>
          </a:xfrm>
          <a:prstGeom prst="rect">
            <a:avLst/>
          </a:prstGeom>
          <a:noFill/>
        </p:spPr>
        <p:txBody>
          <a:bodyPr wrap="none" rtlCol="0">
            <a:spAutoFit/>
          </a:bodyPr>
          <a:lstStyle/>
          <a:p>
            <a:r>
              <a:rPr lang="pt-BR" sz="3600" b="1" dirty="0" smtClean="0"/>
              <a:t>ATTO </a:t>
            </a:r>
            <a:r>
              <a:rPr lang="pt-BR" sz="3600" b="1" dirty="0" err="1" smtClean="0"/>
              <a:t>Size</a:t>
            </a:r>
            <a:r>
              <a:rPr lang="pt-BR" sz="3600" b="1" dirty="0" smtClean="0"/>
              <a:t> </a:t>
            </a:r>
            <a:r>
              <a:rPr lang="pt-BR" sz="3600" b="1" dirty="0" err="1" smtClean="0"/>
              <a:t>distribution</a:t>
            </a:r>
            <a:r>
              <a:rPr lang="pt-BR" sz="3600" b="1" dirty="0" smtClean="0"/>
              <a:t> (USP-MPI)</a:t>
            </a:r>
            <a:endParaRPr lang="en-US" sz="3600" b="1" dirty="0"/>
          </a:p>
        </p:txBody>
      </p:sp>
    </p:spTree>
    <p:extLst>
      <p:ext uri="{BB962C8B-B14F-4D97-AF65-F5344CB8AC3E}">
        <p14:creationId xmlns:p14="http://schemas.microsoft.com/office/powerpoint/2010/main" val="37253521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1241" y="2569648"/>
            <a:ext cx="2724014" cy="1230063"/>
          </a:xfrm>
          <a:prstGeom prst="rect">
            <a:avLst/>
          </a:prstGeom>
          <a:ln>
            <a:noFill/>
          </a:ln>
          <a:effectLst>
            <a:softEdge rad="112500"/>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153" y="3987888"/>
            <a:ext cx="2547786" cy="1269912"/>
          </a:xfrm>
          <a:prstGeom prst="rect">
            <a:avLst/>
          </a:prstGeom>
          <a:ln>
            <a:noFill/>
          </a:ln>
          <a:effectLst>
            <a:softEdge rad="112500"/>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686" y="2507916"/>
            <a:ext cx="2544597" cy="1298556"/>
          </a:xfrm>
          <a:prstGeom prst="rect">
            <a:avLst/>
          </a:prstGeom>
          <a:ln>
            <a:noFill/>
          </a:ln>
          <a:effectLst>
            <a:softEdge rad="112500"/>
          </a:effectLst>
        </p:spPr>
      </p:pic>
      <p:sp>
        <p:nvSpPr>
          <p:cNvPr id="5" name="Title 4"/>
          <p:cNvSpPr>
            <a:spLocks noGrp="1"/>
          </p:cNvSpPr>
          <p:nvPr>
            <p:ph type="ctrTitle" idx="4294967295"/>
          </p:nvPr>
        </p:nvSpPr>
        <p:spPr>
          <a:xfrm>
            <a:off x="0" y="0"/>
            <a:ext cx="9155113" cy="1143000"/>
          </a:xfrm>
          <a:prstGeom prst="rect">
            <a:avLst/>
          </a:prstGeom>
          <a:solidFill>
            <a:schemeClr val="tx1"/>
          </a:solidFill>
        </p:spPr>
        <p:txBody>
          <a:bodyPr>
            <a:normAutofit/>
          </a:bodyPr>
          <a:lstStyle/>
          <a:p>
            <a:pPr>
              <a:defRPr/>
            </a:pPr>
            <a:r>
              <a:rPr lang="en-US" sz="3200" dirty="0" smtClean="0">
                <a:solidFill>
                  <a:schemeClr val="bg1"/>
                </a:solidFill>
                <a:latin typeface="Times New Roman" pitchFamily="18" charset="0"/>
                <a:cs typeface="Times New Roman" pitchFamily="18" charset="0"/>
              </a:rPr>
              <a:t>“Intensive Airborne Research in Amazonia 2014” </a:t>
            </a:r>
            <a:r>
              <a:rPr lang="en-US" sz="2800" dirty="0" smtClean="0">
                <a:solidFill>
                  <a:schemeClr val="bg1"/>
                </a:solidFill>
                <a:latin typeface="Times New Roman" pitchFamily="18" charset="0"/>
                <a:cs typeface="Times New Roman" pitchFamily="18" charset="0"/>
              </a:rPr>
              <a:t>(IARA-2014</a:t>
            </a:r>
            <a:r>
              <a:rPr lang="en-US" sz="2800" dirty="0" smtClean="0">
                <a:solidFill>
                  <a:schemeClr val="bg1"/>
                </a:solidFill>
                <a:latin typeface="Times New Roman" pitchFamily="18" charset="0"/>
                <a:cs typeface="Times New Roman" pitchFamily="18" charset="0"/>
              </a:rPr>
              <a:t>) - </a:t>
            </a:r>
            <a:r>
              <a:rPr lang="en-US" sz="2800" i="1" dirty="0" smtClean="0">
                <a:solidFill>
                  <a:schemeClr val="bg1"/>
                </a:solidFill>
                <a:latin typeface="Times New Roman" pitchFamily="18" charset="0"/>
                <a:cs typeface="Times New Roman" pitchFamily="18" charset="0"/>
              </a:rPr>
              <a:t>The </a:t>
            </a:r>
            <a:r>
              <a:rPr lang="en-US" sz="2800" i="1" dirty="0" smtClean="0">
                <a:solidFill>
                  <a:schemeClr val="bg1"/>
                </a:solidFill>
                <a:latin typeface="Times New Roman" pitchFamily="18" charset="0"/>
                <a:cs typeface="Times New Roman" pitchFamily="18" charset="0"/>
              </a:rPr>
              <a:t>ARM Aerial Facility (AAF) in Brazil</a:t>
            </a:r>
            <a:endParaRPr lang="en-US" sz="3200" i="1" dirty="0">
              <a:solidFill>
                <a:schemeClr val="bg1"/>
              </a:solidFill>
              <a:latin typeface="Times New Roman" pitchFamily="18" charset="0"/>
              <a:cs typeface="Times New Roman" pitchFamily="18" charset="0"/>
            </a:endParaRPr>
          </a:p>
        </p:txBody>
      </p:sp>
      <p:pic>
        <p:nvPicPr>
          <p:cNvPr id="6" name="Content Placeholder 6" descr="Twin Otter High Def.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6278904" y="3997823"/>
            <a:ext cx="2721866" cy="1209718"/>
          </a:xfrm>
          <a:prstGeom prst="rect">
            <a:avLst/>
          </a:prstGeom>
          <a:ln>
            <a:noFill/>
          </a:ln>
          <a:effectLst>
            <a:softEdge rad="112500"/>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27313" y="3080742"/>
            <a:ext cx="3927510" cy="1658399"/>
          </a:xfrm>
          <a:prstGeom prst="roundRect">
            <a:avLst>
              <a:gd name="adj" fmla="val 8594"/>
            </a:avLst>
          </a:prstGeom>
          <a:solidFill>
            <a:srgbClr val="FFFFFF">
              <a:shade val="85000"/>
            </a:srgbClr>
          </a:solidFill>
          <a:ln w="3175" cmpd="sng">
            <a:solidFill>
              <a:schemeClr val="tx1"/>
            </a:solidFill>
          </a:ln>
          <a:effectLst>
            <a:reflection blurRad="12700" stA="38000" endPos="28000" dist="5000" dir="5400000" sy="-100000" algn="bl" rotWithShape="0"/>
          </a:effectLst>
        </p:spPr>
      </p:pic>
      <p:sp>
        <p:nvSpPr>
          <p:cNvPr id="2" name="TextBox 1"/>
          <p:cNvSpPr txBox="1"/>
          <p:nvPr/>
        </p:nvSpPr>
        <p:spPr>
          <a:xfrm>
            <a:off x="304800" y="1348636"/>
            <a:ext cx="8458200" cy="892552"/>
          </a:xfrm>
          <a:prstGeom prst="rect">
            <a:avLst/>
          </a:prstGeom>
          <a:noFill/>
        </p:spPr>
        <p:txBody>
          <a:bodyPr wrap="square" rtlCol="0">
            <a:spAutoFit/>
          </a:bodyPr>
          <a:lstStyle/>
          <a:p>
            <a:pPr algn="ctr"/>
            <a:r>
              <a:rPr lang="en-US" sz="2400" b="1" dirty="0" smtClean="0"/>
              <a:t>Coordinated by Karla Longo, INPE</a:t>
            </a:r>
            <a:br>
              <a:rPr lang="en-US" sz="2400" b="1" dirty="0" smtClean="0"/>
            </a:br>
            <a:r>
              <a:rPr lang="en-US" sz="2000" b="1" dirty="0" smtClean="0"/>
              <a:t>Wet season </a:t>
            </a:r>
            <a:r>
              <a:rPr lang="en-US" sz="2000" b="1" dirty="0" smtClean="0"/>
              <a:t>campaign</a:t>
            </a:r>
            <a:r>
              <a:rPr lang="en-US" sz="2800" b="1" dirty="0" smtClean="0"/>
              <a:t>: </a:t>
            </a:r>
            <a:r>
              <a:rPr lang="en-US" sz="2000" dirty="0" smtClean="0"/>
              <a:t>Feb-Mar </a:t>
            </a:r>
            <a:r>
              <a:rPr lang="en-US" sz="2000" dirty="0" smtClean="0"/>
              <a:t>2014, </a:t>
            </a:r>
            <a:r>
              <a:rPr lang="en-US" sz="2000" b="1" dirty="0" smtClean="0"/>
              <a:t>Dry </a:t>
            </a:r>
            <a:r>
              <a:rPr lang="en-US" sz="2000" b="1" dirty="0"/>
              <a:t>S</a:t>
            </a:r>
            <a:r>
              <a:rPr lang="en-US" sz="2000" b="1" dirty="0" smtClean="0"/>
              <a:t>eason Campaign: </a:t>
            </a:r>
            <a:r>
              <a:rPr lang="en-US" sz="2000" dirty="0" smtClean="0"/>
              <a:t>Sep-Oct 2014</a:t>
            </a:r>
            <a:endParaRPr lang="en-US" sz="2000" dirty="0"/>
          </a:p>
        </p:txBody>
      </p:sp>
      <p:pic>
        <p:nvPicPr>
          <p:cNvPr id="9" name="Picture 3" descr="C:\jianw\Work\Photos\G1\G-1AscRattlesnake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0405" y="4739141"/>
            <a:ext cx="3964418" cy="2021967"/>
          </a:xfrm>
          <a:prstGeom prst="rect">
            <a:avLst/>
          </a:prstGeom>
          <a:noFill/>
        </p:spPr>
      </p:pic>
      <p:sp>
        <p:nvSpPr>
          <p:cNvPr id="12" name="TextBox 11"/>
          <p:cNvSpPr txBox="1"/>
          <p:nvPr/>
        </p:nvSpPr>
        <p:spPr>
          <a:xfrm>
            <a:off x="7369542" y="6113518"/>
            <a:ext cx="1615713" cy="646331"/>
          </a:xfrm>
          <a:prstGeom prst="rect">
            <a:avLst/>
          </a:prstGeom>
          <a:noFill/>
        </p:spPr>
        <p:txBody>
          <a:bodyPr wrap="square" rtlCol="0">
            <a:spAutoFit/>
          </a:bodyPr>
          <a:lstStyle/>
          <a:p>
            <a:r>
              <a:rPr lang="en-US" dirty="0" smtClean="0"/>
              <a:t>(Karla Longo, INPE)</a:t>
            </a:r>
            <a:endParaRPr lang="en-US" dirty="0"/>
          </a:p>
        </p:txBody>
      </p:sp>
    </p:spTree>
    <p:extLst>
      <p:ext uri="{BB962C8B-B14F-4D97-AF65-F5344CB8AC3E}">
        <p14:creationId xmlns:p14="http://schemas.microsoft.com/office/powerpoint/2010/main" val="152682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09" t="19680" r="6379" b="5972"/>
          <a:stretch/>
        </p:blipFill>
        <p:spPr bwMode="auto">
          <a:xfrm>
            <a:off x="304800" y="228600"/>
            <a:ext cx="8395049" cy="590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6172200"/>
            <a:ext cx="8395049" cy="646331"/>
          </a:xfrm>
          <a:prstGeom prst="rect">
            <a:avLst/>
          </a:prstGeom>
          <a:solidFill>
            <a:schemeClr val="tx1"/>
          </a:solidFill>
          <a:ln>
            <a:solidFill>
              <a:schemeClr val="tx1"/>
            </a:solidFill>
          </a:ln>
        </p:spPr>
        <p:txBody>
          <a:bodyPr wrap="square" rtlCol="0">
            <a:spAutoFit/>
          </a:bodyPr>
          <a:lstStyle/>
          <a:p>
            <a:r>
              <a:rPr lang="en-US" sz="1200" dirty="0" smtClean="0">
                <a:solidFill>
                  <a:schemeClr val="bg1"/>
                </a:solidFill>
                <a:latin typeface="Times New Roman" pitchFamily="18" charset="0"/>
                <a:cs typeface="Times New Roman" pitchFamily="18" charset="0"/>
              </a:rPr>
              <a:t>Reference: </a:t>
            </a:r>
            <a:r>
              <a:rPr lang="en-US" sz="1200" dirty="0">
                <a:solidFill>
                  <a:schemeClr val="bg1"/>
                </a:solidFill>
                <a:latin typeface="Times New Roman" pitchFamily="18" charset="0"/>
                <a:cs typeface="Times New Roman" pitchFamily="18" charset="0"/>
              </a:rPr>
              <a:t>Kuhn, U.; </a:t>
            </a:r>
            <a:r>
              <a:rPr lang="en-US" sz="1200" dirty="0" err="1">
                <a:solidFill>
                  <a:schemeClr val="bg1"/>
                </a:solidFill>
                <a:latin typeface="Times New Roman" pitchFamily="18" charset="0"/>
                <a:cs typeface="Times New Roman" pitchFamily="18" charset="0"/>
              </a:rPr>
              <a:t>Ganzeveld</a:t>
            </a:r>
            <a:r>
              <a:rPr lang="en-US" sz="1200" dirty="0">
                <a:solidFill>
                  <a:schemeClr val="bg1"/>
                </a:solidFill>
                <a:latin typeface="Times New Roman" pitchFamily="18" charset="0"/>
                <a:cs typeface="Times New Roman" pitchFamily="18" charset="0"/>
              </a:rPr>
              <a:t>, L.; </a:t>
            </a:r>
            <a:r>
              <a:rPr lang="en-US" sz="1200" dirty="0" err="1">
                <a:solidFill>
                  <a:schemeClr val="bg1"/>
                </a:solidFill>
                <a:latin typeface="Times New Roman" pitchFamily="18" charset="0"/>
                <a:cs typeface="Times New Roman" pitchFamily="18" charset="0"/>
              </a:rPr>
              <a:t>Thielmann</a:t>
            </a:r>
            <a:r>
              <a:rPr lang="en-US" sz="1200" dirty="0">
                <a:solidFill>
                  <a:schemeClr val="bg1"/>
                </a:solidFill>
                <a:latin typeface="Times New Roman" pitchFamily="18" charset="0"/>
                <a:cs typeface="Times New Roman" pitchFamily="18" charset="0"/>
              </a:rPr>
              <a:t>, A.; </a:t>
            </a:r>
            <a:r>
              <a:rPr lang="en-US" sz="1200" dirty="0" err="1">
                <a:solidFill>
                  <a:schemeClr val="bg1"/>
                </a:solidFill>
                <a:latin typeface="Times New Roman" pitchFamily="18" charset="0"/>
                <a:cs typeface="Times New Roman" pitchFamily="18" charset="0"/>
              </a:rPr>
              <a:t>Dindorf</a:t>
            </a:r>
            <a:r>
              <a:rPr lang="en-US" sz="1200" dirty="0">
                <a:solidFill>
                  <a:schemeClr val="bg1"/>
                </a:solidFill>
                <a:latin typeface="Times New Roman" pitchFamily="18" charset="0"/>
                <a:cs typeface="Times New Roman" pitchFamily="18" charset="0"/>
              </a:rPr>
              <a:t>, T.; Welling, M.; </a:t>
            </a:r>
            <a:r>
              <a:rPr lang="en-US" sz="1200" dirty="0" err="1">
                <a:solidFill>
                  <a:schemeClr val="bg1"/>
                </a:solidFill>
                <a:latin typeface="Times New Roman" pitchFamily="18" charset="0"/>
                <a:cs typeface="Times New Roman" pitchFamily="18" charset="0"/>
              </a:rPr>
              <a:t>Sciare</a:t>
            </a:r>
            <a:r>
              <a:rPr lang="en-US" sz="1200" dirty="0">
                <a:solidFill>
                  <a:schemeClr val="bg1"/>
                </a:solidFill>
                <a:latin typeface="Times New Roman" pitchFamily="18" charset="0"/>
                <a:cs typeface="Times New Roman" pitchFamily="18" charset="0"/>
              </a:rPr>
              <a:t>, J.; </a:t>
            </a:r>
            <a:r>
              <a:rPr lang="en-US" sz="1200" dirty="0" smtClean="0">
                <a:solidFill>
                  <a:schemeClr val="bg1"/>
                </a:solidFill>
                <a:latin typeface="Times New Roman" pitchFamily="18" charset="0"/>
                <a:cs typeface="Times New Roman" pitchFamily="18" charset="0"/>
              </a:rPr>
              <a:t>Roberts, G</a:t>
            </a:r>
            <a:r>
              <a:rPr lang="en-US" sz="1200" dirty="0">
                <a:solidFill>
                  <a:schemeClr val="bg1"/>
                </a:solidFill>
                <a:latin typeface="Times New Roman" pitchFamily="18" charset="0"/>
                <a:cs typeface="Times New Roman" pitchFamily="18" charset="0"/>
              </a:rPr>
              <a:t>.; </a:t>
            </a:r>
            <a:r>
              <a:rPr lang="en-US" sz="1200" dirty="0" err="1">
                <a:solidFill>
                  <a:schemeClr val="bg1"/>
                </a:solidFill>
                <a:latin typeface="Times New Roman" pitchFamily="18" charset="0"/>
                <a:cs typeface="Times New Roman" pitchFamily="18" charset="0"/>
              </a:rPr>
              <a:t>Meixner</a:t>
            </a:r>
            <a:r>
              <a:rPr lang="en-US" sz="1200" dirty="0">
                <a:solidFill>
                  <a:schemeClr val="bg1"/>
                </a:solidFill>
                <a:latin typeface="Times New Roman" pitchFamily="18" charset="0"/>
                <a:cs typeface="Times New Roman" pitchFamily="18" charset="0"/>
              </a:rPr>
              <a:t>, F. X.; </a:t>
            </a:r>
            <a:r>
              <a:rPr lang="en-US" sz="1200" dirty="0" err="1">
                <a:solidFill>
                  <a:schemeClr val="bg1"/>
                </a:solidFill>
                <a:latin typeface="Times New Roman" pitchFamily="18" charset="0"/>
                <a:cs typeface="Times New Roman" pitchFamily="18" charset="0"/>
              </a:rPr>
              <a:t>Kesselmeier</a:t>
            </a:r>
            <a:r>
              <a:rPr lang="en-US" sz="1200" dirty="0">
                <a:solidFill>
                  <a:schemeClr val="bg1"/>
                </a:solidFill>
                <a:latin typeface="Times New Roman" pitchFamily="18" charset="0"/>
                <a:cs typeface="Times New Roman" pitchFamily="18" charset="0"/>
              </a:rPr>
              <a:t>, J.; </a:t>
            </a:r>
            <a:r>
              <a:rPr lang="en-US" sz="1200" dirty="0" err="1">
                <a:solidFill>
                  <a:schemeClr val="bg1"/>
                </a:solidFill>
                <a:latin typeface="Times New Roman" pitchFamily="18" charset="0"/>
                <a:cs typeface="Times New Roman" pitchFamily="18" charset="0"/>
              </a:rPr>
              <a:t>Lelieveld</a:t>
            </a:r>
            <a:r>
              <a:rPr lang="en-US" sz="1200" dirty="0">
                <a:solidFill>
                  <a:schemeClr val="bg1"/>
                </a:solidFill>
                <a:latin typeface="Times New Roman" pitchFamily="18" charset="0"/>
                <a:cs typeface="Times New Roman" pitchFamily="18" charset="0"/>
              </a:rPr>
              <a:t>, J.; </a:t>
            </a:r>
            <a:r>
              <a:rPr lang="en-US" sz="1200" dirty="0" err="1">
                <a:solidFill>
                  <a:schemeClr val="bg1"/>
                </a:solidFill>
                <a:latin typeface="Times New Roman" pitchFamily="18" charset="0"/>
                <a:cs typeface="Times New Roman" pitchFamily="18" charset="0"/>
              </a:rPr>
              <a:t>Ciccioli</a:t>
            </a:r>
            <a:r>
              <a:rPr lang="en-US" sz="1200" dirty="0">
                <a:solidFill>
                  <a:schemeClr val="bg1"/>
                </a:solidFill>
                <a:latin typeface="Times New Roman" pitchFamily="18" charset="0"/>
                <a:cs typeface="Times New Roman" pitchFamily="18" charset="0"/>
              </a:rPr>
              <a:t>, P.; </a:t>
            </a:r>
            <a:r>
              <a:rPr lang="en-US" sz="1200" dirty="0" err="1">
                <a:solidFill>
                  <a:schemeClr val="bg1"/>
                </a:solidFill>
                <a:latin typeface="Times New Roman" pitchFamily="18" charset="0"/>
                <a:cs typeface="Times New Roman" pitchFamily="18" charset="0"/>
              </a:rPr>
              <a:t>Kolle</a:t>
            </a:r>
            <a:r>
              <a:rPr lang="en-US" sz="1200" dirty="0">
                <a:solidFill>
                  <a:schemeClr val="bg1"/>
                </a:solidFill>
                <a:latin typeface="Times New Roman" pitchFamily="18" charset="0"/>
                <a:cs typeface="Times New Roman" pitchFamily="18" charset="0"/>
              </a:rPr>
              <a:t>, O.; Lloyd, J</a:t>
            </a:r>
            <a:r>
              <a:rPr lang="en-US" sz="1200" dirty="0" smtClean="0">
                <a:solidFill>
                  <a:schemeClr val="bg1"/>
                </a:solidFill>
                <a:latin typeface="Times New Roman" pitchFamily="18" charset="0"/>
                <a:cs typeface="Times New Roman" pitchFamily="18" charset="0"/>
              </a:rPr>
              <a:t>.; </a:t>
            </a:r>
            <a:r>
              <a:rPr lang="en-US" sz="1200" dirty="0" err="1" smtClean="0">
                <a:solidFill>
                  <a:schemeClr val="bg1"/>
                </a:solidFill>
                <a:latin typeface="Times New Roman" pitchFamily="18" charset="0"/>
                <a:cs typeface="Times New Roman" pitchFamily="18" charset="0"/>
              </a:rPr>
              <a:t>Trentmann</a:t>
            </a:r>
            <a:r>
              <a:rPr lang="en-US" sz="1200" dirty="0">
                <a:solidFill>
                  <a:schemeClr val="bg1"/>
                </a:solidFill>
                <a:latin typeface="Times New Roman" pitchFamily="18" charset="0"/>
                <a:cs typeface="Times New Roman" pitchFamily="18" charset="0"/>
              </a:rPr>
              <a:t>, J.; Artaxo, P.; </a:t>
            </a:r>
            <a:r>
              <a:rPr lang="en-US" sz="1200" dirty="0" err="1">
                <a:solidFill>
                  <a:schemeClr val="bg1"/>
                </a:solidFill>
                <a:latin typeface="Times New Roman" pitchFamily="18" charset="0"/>
                <a:cs typeface="Times New Roman" pitchFamily="18" charset="0"/>
              </a:rPr>
              <a:t>Andreae</a:t>
            </a:r>
            <a:r>
              <a:rPr lang="en-US" sz="1200" dirty="0">
                <a:solidFill>
                  <a:schemeClr val="bg1"/>
                </a:solidFill>
                <a:latin typeface="Times New Roman" pitchFamily="18" charset="0"/>
                <a:cs typeface="Times New Roman" pitchFamily="18" charset="0"/>
              </a:rPr>
              <a:t>, M. O., “Impact of Manaus City on the </a:t>
            </a:r>
            <a:r>
              <a:rPr lang="en-US" sz="1200" dirty="0" smtClean="0">
                <a:solidFill>
                  <a:schemeClr val="bg1"/>
                </a:solidFill>
                <a:latin typeface="Times New Roman" pitchFamily="18" charset="0"/>
                <a:cs typeface="Times New Roman" pitchFamily="18" charset="0"/>
              </a:rPr>
              <a:t>Amazon Green </a:t>
            </a:r>
            <a:r>
              <a:rPr lang="en-US" sz="1200" dirty="0">
                <a:solidFill>
                  <a:schemeClr val="bg1"/>
                </a:solidFill>
                <a:latin typeface="Times New Roman" pitchFamily="18" charset="0"/>
                <a:cs typeface="Times New Roman" pitchFamily="18" charset="0"/>
              </a:rPr>
              <a:t>Ocean atmosphere: Ozone production, precursor </a:t>
            </a:r>
            <a:r>
              <a:rPr lang="en-US" sz="1200" dirty="0" smtClean="0">
                <a:solidFill>
                  <a:schemeClr val="bg1"/>
                </a:solidFill>
                <a:latin typeface="Times New Roman" pitchFamily="18" charset="0"/>
                <a:cs typeface="Times New Roman" pitchFamily="18" charset="0"/>
              </a:rPr>
              <a:t>sensitivity, and </a:t>
            </a:r>
            <a:r>
              <a:rPr lang="en-US" sz="1200" dirty="0">
                <a:solidFill>
                  <a:schemeClr val="bg1"/>
                </a:solidFill>
                <a:latin typeface="Times New Roman" pitchFamily="18" charset="0"/>
                <a:cs typeface="Times New Roman" pitchFamily="18" charset="0"/>
              </a:rPr>
              <a:t>aerosol load</a:t>
            </a:r>
            <a:r>
              <a:rPr lang="en-US" sz="1200" dirty="0" smtClean="0">
                <a:solidFill>
                  <a:schemeClr val="bg1"/>
                </a:solidFill>
                <a:latin typeface="Times New Roman" pitchFamily="18" charset="0"/>
                <a:cs typeface="Times New Roman" pitchFamily="18" charset="0"/>
              </a:rPr>
              <a:t>,” </a:t>
            </a:r>
            <a:r>
              <a:rPr lang="en-US" sz="1200" i="1" dirty="0" smtClean="0">
                <a:solidFill>
                  <a:schemeClr val="bg1"/>
                </a:solidFill>
                <a:latin typeface="Times New Roman" pitchFamily="18" charset="0"/>
                <a:cs typeface="Times New Roman" pitchFamily="18" charset="0"/>
              </a:rPr>
              <a:t>Atmos</a:t>
            </a:r>
            <a:r>
              <a:rPr lang="en-US" sz="1200" i="1" dirty="0">
                <a:solidFill>
                  <a:schemeClr val="bg1"/>
                </a:solidFill>
                <a:latin typeface="Times New Roman" pitchFamily="18" charset="0"/>
                <a:cs typeface="Times New Roman" pitchFamily="18" charset="0"/>
              </a:rPr>
              <a:t>. Chem. Phys. </a:t>
            </a:r>
            <a:r>
              <a:rPr lang="en-US" sz="1200" b="1" dirty="0">
                <a:solidFill>
                  <a:schemeClr val="bg1"/>
                </a:solidFill>
                <a:latin typeface="Times New Roman" pitchFamily="18" charset="0"/>
                <a:cs typeface="Times New Roman" pitchFamily="18" charset="0"/>
              </a:rPr>
              <a:t>2010</a:t>
            </a:r>
            <a:r>
              <a:rPr lang="en-US" sz="1200" dirty="0">
                <a:solidFill>
                  <a:schemeClr val="bg1"/>
                </a:solidFill>
                <a:latin typeface="Times New Roman" pitchFamily="18" charset="0"/>
                <a:cs typeface="Times New Roman" pitchFamily="18" charset="0"/>
              </a:rPr>
              <a:t>, </a:t>
            </a:r>
            <a:r>
              <a:rPr lang="en-US" sz="1200" i="1" dirty="0" smtClean="0">
                <a:solidFill>
                  <a:schemeClr val="bg1"/>
                </a:solidFill>
                <a:latin typeface="Times New Roman" pitchFamily="18" charset="0"/>
                <a:cs typeface="Times New Roman" pitchFamily="18" charset="0"/>
              </a:rPr>
              <a:t>10</a:t>
            </a:r>
            <a:r>
              <a:rPr lang="en-US" sz="1200" dirty="0" smtClean="0">
                <a:solidFill>
                  <a:schemeClr val="bg1"/>
                </a:solidFill>
                <a:latin typeface="Times New Roman" pitchFamily="18" charset="0"/>
                <a:cs typeface="Times New Roman" pitchFamily="18" charset="0"/>
              </a:rPr>
              <a:t>, 9251-9282.</a:t>
            </a:r>
            <a:endParaRPr lang="en-US" sz="1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9939906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2208" y="1"/>
            <a:ext cx="9144000" cy="1058246"/>
          </a:xfrm>
          <a:prstGeom prst="rect">
            <a:avLst/>
          </a:prstGeom>
          <a:gradFill flip="none" rotWithShape="1">
            <a:gsLst>
              <a:gs pos="0">
                <a:srgbClr val="40B1A6">
                  <a:alpha val="75000"/>
                </a:srgbClr>
              </a:gs>
              <a:gs pos="74000">
                <a:srgbClr val="FFFFFF">
                  <a:alpha val="32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V="1">
            <a:off x="0" y="1058246"/>
            <a:ext cx="9144000" cy="952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29"/>
            <a:ext cx="1212914" cy="98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NN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562" y="2"/>
            <a:ext cx="1011437" cy="1025212"/>
          </a:xfrm>
          <a:prstGeom prst="rect">
            <a:avLst/>
          </a:prstGeom>
        </p:spPr>
      </p:pic>
      <p:sp>
        <p:nvSpPr>
          <p:cNvPr id="2" name="Rectangle 1"/>
          <p:cNvSpPr/>
          <p:nvPr/>
        </p:nvSpPr>
        <p:spPr>
          <a:xfrm>
            <a:off x="1538758" y="206328"/>
            <a:ext cx="6472546" cy="523220"/>
          </a:xfrm>
          <a:prstGeom prst="rect">
            <a:avLst/>
          </a:prstGeom>
        </p:spPr>
        <p:txBody>
          <a:bodyPr wrap="square">
            <a:spAutoFit/>
          </a:bodyPr>
          <a:lstStyle/>
          <a:p>
            <a:pPr algn="ctr">
              <a:lnSpc>
                <a:spcPct val="85000"/>
              </a:lnSpc>
              <a:defRPr/>
            </a:pPr>
            <a:r>
              <a:rPr lang="en-US" sz="3200" b="1" dirty="0">
                <a:solidFill>
                  <a:srgbClr val="173160"/>
                </a:solidFill>
                <a:effectLst>
                  <a:outerShdw blurRad="38100" dist="38100" dir="2700000" algn="tl">
                    <a:srgbClr val="DDDDDD"/>
                  </a:outerShdw>
                </a:effectLst>
                <a:latin typeface="Comic Sans MS"/>
                <a:ea typeface="ＭＳ Ｐゴシック" pitchFamily="-109" charset="-128"/>
                <a:cs typeface="Comic Sans MS"/>
              </a:rPr>
              <a:t>DOE Gulfstream-1 </a:t>
            </a:r>
            <a:endParaRPr lang="en-US" b="1" dirty="0">
              <a:solidFill>
                <a:srgbClr val="173160"/>
              </a:solidFill>
              <a:effectLst>
                <a:outerShdw blurRad="38100" dist="38100" dir="2700000" algn="tl">
                  <a:srgbClr val="DDDDDD"/>
                </a:outerShdw>
              </a:effectLst>
              <a:latin typeface="Comic Sans MS"/>
              <a:ea typeface="ＭＳ Ｐゴシック" pitchFamily="-109" charset="-128"/>
              <a:cs typeface="Comic Sans MS"/>
            </a:endParaRPr>
          </a:p>
        </p:txBody>
      </p:sp>
      <p:sp>
        <p:nvSpPr>
          <p:cNvPr id="16" name="Text Box 2"/>
          <p:cNvSpPr txBox="1">
            <a:spLocks noChangeArrowheads="1"/>
          </p:cNvSpPr>
          <p:nvPr/>
        </p:nvSpPr>
        <p:spPr bwMode="auto">
          <a:xfrm>
            <a:off x="-2" y="3916759"/>
            <a:ext cx="9144001" cy="2694779"/>
          </a:xfrm>
          <a:prstGeom prst="rect">
            <a:avLst/>
          </a:prstGeom>
          <a:noFill/>
          <a:ln w="9525">
            <a:noFill/>
            <a:miter lim="800000"/>
            <a:headEnd/>
            <a:tailEnd/>
          </a:ln>
        </p:spPr>
        <p:txBody>
          <a:bodyPr numCol="2"/>
          <a:lstStyle/>
          <a:p>
            <a:pPr>
              <a:spcAft>
                <a:spcPts val="600"/>
              </a:spcAft>
              <a:defRPr/>
            </a:pPr>
            <a:r>
              <a:rPr lang="en-US" sz="2000" b="1" dirty="0">
                <a:latin typeface="Calibri" charset="0"/>
                <a:ea typeface="ＭＳ Ｐゴシック" charset="-128"/>
                <a:cs typeface="ＭＳ Ｐゴシック" charset="-128"/>
              </a:rPr>
              <a:t>Aircraft Technical Information</a:t>
            </a:r>
          </a:p>
          <a:p>
            <a:pPr>
              <a:spcAft>
                <a:spcPts val="1000"/>
              </a:spcAft>
              <a:defRPr/>
            </a:pPr>
            <a:r>
              <a:rPr lang="en-US" sz="1600" b="1" dirty="0">
                <a:latin typeface="AGaramond-Semibold" charset="0"/>
                <a:ea typeface="ＭＳ Ｐゴシック" charset="-128"/>
                <a:cs typeface="ＭＳ Ｐゴシック" charset="-128"/>
              </a:rPr>
              <a:t>Length:  </a:t>
            </a:r>
            <a:r>
              <a:rPr lang="en-US" sz="1600" dirty="0" smtClean="0">
                <a:latin typeface="AGaramond-Regular" charset="0"/>
                <a:ea typeface="ＭＳ Ｐゴシック" charset="-128"/>
                <a:cs typeface="ＭＳ Ｐゴシック" charset="-128"/>
              </a:rPr>
              <a:t>19.4 m</a:t>
            </a:r>
            <a:endParaRPr lang="en-US" sz="1600" dirty="0">
              <a:latin typeface="AGaramond-Regular" charset="0"/>
              <a:ea typeface="ＭＳ Ｐゴシック" charset="-128"/>
              <a:cs typeface="ＭＳ Ｐゴシック" charset="-128"/>
            </a:endParaRPr>
          </a:p>
          <a:p>
            <a:pPr>
              <a:spcAft>
                <a:spcPts val="1000"/>
              </a:spcAft>
              <a:defRPr/>
            </a:pPr>
            <a:r>
              <a:rPr lang="en-US" sz="1600" b="1" dirty="0">
                <a:latin typeface="AGaramond-Semibold" charset="0"/>
                <a:ea typeface="ＭＳ Ｐゴシック" charset="-128"/>
                <a:cs typeface="ＭＳ Ｐゴシック" charset="-128"/>
              </a:rPr>
              <a:t>Wingspan:  </a:t>
            </a:r>
            <a:r>
              <a:rPr lang="en-US" sz="1600" dirty="0" smtClean="0">
                <a:latin typeface="AGaramond-Regular" charset="0"/>
                <a:ea typeface="ＭＳ Ｐゴシック" charset="-128"/>
                <a:cs typeface="ＭＳ Ｐゴシック" charset="-128"/>
              </a:rPr>
              <a:t>23.9 m</a:t>
            </a:r>
            <a:endParaRPr lang="en-US" sz="1600" dirty="0">
              <a:latin typeface="AGaramond-Regular" charset="0"/>
              <a:ea typeface="ＭＳ Ｐゴシック" charset="-128"/>
              <a:cs typeface="ＭＳ Ｐゴシック" charset="-128"/>
            </a:endParaRPr>
          </a:p>
          <a:p>
            <a:pPr>
              <a:spcAft>
                <a:spcPts val="1000"/>
              </a:spcAft>
              <a:defRPr/>
            </a:pPr>
            <a:r>
              <a:rPr lang="en-US" sz="1600" b="1" dirty="0">
                <a:latin typeface="AGaramond-Semibold" charset="0"/>
                <a:ea typeface="ＭＳ Ｐゴシック" charset="-128"/>
                <a:cs typeface="ＭＳ Ｐゴシック" charset="-128"/>
              </a:rPr>
              <a:t>Height:  </a:t>
            </a:r>
            <a:r>
              <a:rPr lang="en-US" sz="1600" dirty="0" smtClean="0">
                <a:latin typeface="AGaramond-Regular" charset="0"/>
                <a:ea typeface="ＭＳ Ｐゴシック" charset="-128"/>
                <a:cs typeface="ＭＳ Ｐゴシック" charset="-128"/>
              </a:rPr>
              <a:t>7.1 m</a:t>
            </a:r>
            <a:endParaRPr lang="en-US" sz="1600" dirty="0">
              <a:latin typeface="AGaramond-Regular" charset="0"/>
              <a:ea typeface="ＭＳ Ｐゴシック" charset="-128"/>
              <a:cs typeface="ＭＳ Ｐゴシック" charset="-128"/>
            </a:endParaRPr>
          </a:p>
          <a:p>
            <a:pPr>
              <a:spcAft>
                <a:spcPts val="1000"/>
              </a:spcAft>
              <a:defRPr/>
            </a:pPr>
            <a:r>
              <a:rPr lang="en-US" sz="1600" b="1" dirty="0">
                <a:latin typeface="AGaramond-Semibold" charset="0"/>
                <a:ea typeface="ＭＳ Ｐゴシック" charset="-128"/>
                <a:cs typeface="ＭＳ Ｐゴシック" charset="-128"/>
              </a:rPr>
              <a:t>Cabin space:  </a:t>
            </a:r>
            <a:r>
              <a:rPr lang="en-US" sz="1600" dirty="0" smtClean="0">
                <a:latin typeface="AGaramond-Regular" charset="0"/>
                <a:ea typeface="ＭＳ Ｐゴシック" charset="-128"/>
                <a:cs typeface="ＭＳ Ｐゴシック" charset="-128"/>
              </a:rPr>
              <a:t>15.3 m</a:t>
            </a:r>
            <a:r>
              <a:rPr lang="en-US" sz="1600" baseline="30000" dirty="0" smtClean="0">
                <a:latin typeface="AGaramond-Regular" charset="0"/>
                <a:ea typeface="ＭＳ Ｐゴシック" charset="-128"/>
                <a:cs typeface="ＭＳ Ｐゴシック" charset="-128"/>
              </a:rPr>
              <a:t>2</a:t>
            </a:r>
            <a:endParaRPr lang="en-US" sz="1600" baseline="30000" dirty="0">
              <a:latin typeface="AGaramond-Regular" charset="0"/>
              <a:ea typeface="ＭＳ Ｐゴシック" charset="-128"/>
              <a:cs typeface="ＭＳ Ｐゴシック" charset="-128"/>
            </a:endParaRPr>
          </a:p>
          <a:p>
            <a:pPr>
              <a:spcAft>
                <a:spcPts val="1000"/>
              </a:spcAft>
              <a:defRPr/>
            </a:pPr>
            <a:r>
              <a:rPr lang="en-US" sz="1600" b="1" dirty="0">
                <a:latin typeface="AGaramond-Semibold" charset="0"/>
                <a:ea typeface="ＭＳ Ｐゴシック" charset="-128"/>
                <a:cs typeface="ＭＳ Ｐゴシック" charset="-128"/>
              </a:rPr>
              <a:t>External probes (PMS </a:t>
            </a:r>
            <a:r>
              <a:rPr lang="en-US" sz="1600" b="1" dirty="0" smtClean="0">
                <a:latin typeface="AGaramond-Semibold" charset="0"/>
                <a:ea typeface="ＭＳ Ｐゴシック" charset="-128"/>
                <a:cs typeface="ＭＳ Ｐゴシック" charset="-128"/>
              </a:rPr>
              <a:t>cans):</a:t>
            </a:r>
            <a:r>
              <a:rPr lang="en-US" sz="1600" dirty="0" smtClean="0">
                <a:latin typeface="AGaramond-Regular" charset="0"/>
                <a:ea typeface="ＭＳ Ｐゴシック" charset="-128"/>
                <a:cs typeface="ＭＳ Ｐゴシック" charset="-128"/>
              </a:rPr>
              <a:t> </a:t>
            </a:r>
            <a:r>
              <a:rPr lang="en-US" sz="1600" dirty="0">
                <a:latin typeface="AGaramond-Regular" charset="0"/>
                <a:ea typeface="ＭＳ Ｐゴシック" charset="-128"/>
                <a:cs typeface="ＭＳ Ｐゴシック" charset="-128"/>
              </a:rPr>
              <a:t>8</a:t>
            </a:r>
          </a:p>
          <a:p>
            <a:pPr>
              <a:spcAft>
                <a:spcPts val="1000"/>
              </a:spcAft>
              <a:defRPr/>
            </a:pPr>
            <a:r>
              <a:rPr lang="en-US" sz="1600" b="1" dirty="0">
                <a:latin typeface="AGaramond-Semibold" charset="0"/>
                <a:ea typeface="ＭＳ Ｐゴシック" charset="-128"/>
                <a:cs typeface="ＭＳ Ｐゴシック" charset="-128"/>
              </a:rPr>
              <a:t>Maximum gross weight: </a:t>
            </a:r>
            <a:r>
              <a:rPr lang="en-US" sz="1600" dirty="0" smtClean="0">
                <a:latin typeface="AGaramond-Regular" charset="0"/>
                <a:ea typeface="ＭＳ Ｐゴシック" charset="-128"/>
                <a:cs typeface="ＭＳ Ｐゴシック" charset="-128"/>
              </a:rPr>
              <a:t>16,330 kg</a:t>
            </a:r>
          </a:p>
          <a:p>
            <a:pPr>
              <a:spcAft>
                <a:spcPts val="1000"/>
              </a:spcAft>
              <a:defRPr/>
            </a:pPr>
            <a:r>
              <a:rPr lang="en-US" sz="1600" b="1" dirty="0" smtClean="0">
                <a:latin typeface="AGaramond-Semibold" charset="0"/>
                <a:ea typeface="ＭＳ Ｐゴシック" charset="-128"/>
                <a:cs typeface="ＭＳ Ｐゴシック" charset="-128"/>
              </a:rPr>
              <a:t>Maximum Endurance:  </a:t>
            </a:r>
            <a:r>
              <a:rPr lang="en-US" sz="1600" dirty="0" smtClean="0">
                <a:latin typeface="AGaramond-Regular" charset="0"/>
                <a:ea typeface="ＭＳ Ｐゴシック" charset="-128"/>
                <a:cs typeface="ＭＳ Ｐゴシック" charset="-128"/>
              </a:rPr>
              <a:t>9.5 hours</a:t>
            </a:r>
          </a:p>
          <a:p>
            <a:pPr>
              <a:spcAft>
                <a:spcPts val="1000"/>
              </a:spcAft>
              <a:defRPr/>
            </a:pPr>
            <a:r>
              <a:rPr lang="en-US" sz="1600" b="1" dirty="0" smtClean="0">
                <a:latin typeface="AGaramond-Regular" charset="0"/>
                <a:ea typeface="ＭＳ Ｐゴシック" charset="-128"/>
                <a:cs typeface="ＭＳ Ｐゴシック" charset="-128"/>
              </a:rPr>
              <a:t>Maximum Range:</a:t>
            </a:r>
            <a:r>
              <a:rPr lang="en-US" sz="1600" dirty="0">
                <a:latin typeface="AGaramond-Regular" charset="0"/>
                <a:ea typeface="ＭＳ Ｐゴシック" charset="-128"/>
                <a:cs typeface="ＭＳ Ｐゴシック" charset="-128"/>
              </a:rPr>
              <a:t> </a:t>
            </a:r>
            <a:r>
              <a:rPr lang="en-US" sz="1600" dirty="0" smtClean="0">
                <a:latin typeface="AGaramond-Regular" charset="0"/>
                <a:ea typeface="ＭＳ Ｐゴシック" charset="-128"/>
                <a:cs typeface="ＭＳ Ｐゴシック" charset="-128"/>
              </a:rPr>
              <a:t>4000 km</a:t>
            </a:r>
          </a:p>
          <a:p>
            <a:pPr>
              <a:spcAft>
                <a:spcPts val="1000"/>
              </a:spcAft>
              <a:defRPr/>
            </a:pPr>
            <a:r>
              <a:rPr lang="en-US" sz="1600" b="1" dirty="0" smtClean="0">
                <a:latin typeface="AGaramond-Semibold" charset="0"/>
                <a:ea typeface="ＭＳ Ｐゴシック" charset="-128"/>
                <a:cs typeface="ＭＳ Ｐゴシック" charset="-128"/>
              </a:rPr>
              <a:t>Endurance with full payload:  </a:t>
            </a:r>
            <a:r>
              <a:rPr lang="en-US" sz="1600" dirty="0" smtClean="0">
                <a:latin typeface="AGaramond-Semibold" charset="0"/>
                <a:ea typeface="ＭＳ Ｐゴシック" charset="-128"/>
                <a:cs typeface="ＭＳ Ｐゴシック" charset="-128"/>
              </a:rPr>
              <a:t>4-</a:t>
            </a:r>
            <a:r>
              <a:rPr lang="en-US" sz="1600" dirty="0" smtClean="0">
                <a:latin typeface="AGaramond-Regular" charset="0"/>
                <a:ea typeface="ＭＳ Ｐゴシック" charset="-128"/>
                <a:cs typeface="ＭＳ Ｐゴシック" charset="-128"/>
              </a:rPr>
              <a:t>5 hours</a:t>
            </a:r>
            <a:endParaRPr lang="en-US" sz="1600" dirty="0">
              <a:latin typeface="AGaramond-Regular" charset="0"/>
              <a:ea typeface="ＭＳ Ｐゴシック" charset="-128"/>
              <a:cs typeface="ＭＳ Ｐゴシック" charset="-128"/>
            </a:endParaRPr>
          </a:p>
          <a:p>
            <a:pPr>
              <a:spcAft>
                <a:spcPts val="1000"/>
              </a:spcAft>
              <a:defRPr/>
            </a:pPr>
            <a:r>
              <a:rPr lang="en-US" sz="1600" b="1" dirty="0">
                <a:latin typeface="AGaramond-Semibold" charset="0"/>
                <a:ea typeface="ＭＳ Ｐゴシック" charset="-128"/>
                <a:cs typeface="ＭＳ Ｐゴシック" charset="-128"/>
              </a:rPr>
              <a:t>Crew capacity:  </a:t>
            </a:r>
            <a:r>
              <a:rPr lang="en-US" sz="1600" dirty="0" smtClean="0">
                <a:latin typeface="AGaramond-Semibold" charset="0"/>
                <a:ea typeface="ＭＳ Ｐゴシック" charset="-128"/>
                <a:cs typeface="ＭＳ Ｐゴシック" charset="-128"/>
              </a:rPr>
              <a:t>7 max</a:t>
            </a:r>
            <a:r>
              <a:rPr lang="en-US" sz="1600" b="1" dirty="0" smtClean="0">
                <a:latin typeface="AGaramond-Semibold" charset="0"/>
                <a:ea typeface="ＭＳ Ｐゴシック" charset="-128"/>
                <a:cs typeface="ＭＳ Ｐゴシック" charset="-128"/>
              </a:rPr>
              <a:t>, </a:t>
            </a:r>
            <a:r>
              <a:rPr lang="en-US" sz="1600" dirty="0" smtClean="0">
                <a:latin typeface="AGaramond-Regular" charset="0"/>
                <a:ea typeface="ＭＳ Ｐゴシック" charset="-128"/>
                <a:cs typeface="ＭＳ Ｐゴシック" charset="-128"/>
              </a:rPr>
              <a:t>2 pilots + 3-5 </a:t>
            </a:r>
            <a:r>
              <a:rPr lang="en-US" sz="1600" dirty="0">
                <a:latin typeface="AGaramond-Regular" charset="0"/>
                <a:ea typeface="ＭＳ Ｐゴシック" charset="-128"/>
                <a:cs typeface="ＭＳ Ｐゴシック" charset="-128"/>
              </a:rPr>
              <a:t>scientists</a:t>
            </a:r>
          </a:p>
          <a:p>
            <a:pPr>
              <a:spcAft>
                <a:spcPts val="1000"/>
              </a:spcAft>
              <a:defRPr/>
            </a:pPr>
            <a:r>
              <a:rPr lang="en-US" sz="1600" b="1" dirty="0">
                <a:latin typeface="AGaramond-Semibold" charset="0"/>
                <a:ea typeface="ＭＳ Ｐゴシック" charset="-128"/>
                <a:cs typeface="ＭＳ Ｐゴシック" charset="-128"/>
              </a:rPr>
              <a:t>Cabin payload</a:t>
            </a:r>
            <a:r>
              <a:rPr lang="en-US" sz="1600" dirty="0">
                <a:latin typeface="AGaramond-Regular" charset="0"/>
                <a:ea typeface="ＭＳ Ｐゴシック" charset="-128"/>
                <a:cs typeface="ＭＳ Ｐゴシック" charset="-128"/>
              </a:rPr>
              <a:t>:  </a:t>
            </a:r>
            <a:r>
              <a:rPr lang="en-US" sz="1600" dirty="0" smtClean="0">
                <a:latin typeface="AGaramond-Regular" charset="0"/>
                <a:ea typeface="ＭＳ Ｐゴシック" charset="-128"/>
                <a:cs typeface="ＭＳ Ｐゴシック" charset="-128"/>
              </a:rPr>
              <a:t>1,900 kg </a:t>
            </a:r>
            <a:endParaRPr lang="en-US" sz="1600" dirty="0">
              <a:latin typeface="AGaramond-Regular" charset="0"/>
              <a:ea typeface="ＭＳ Ｐゴシック" charset="-128"/>
              <a:cs typeface="ＭＳ Ｐゴシック" charset="-128"/>
            </a:endParaRPr>
          </a:p>
          <a:p>
            <a:pPr>
              <a:spcAft>
                <a:spcPts val="1000"/>
              </a:spcAft>
              <a:defRPr/>
            </a:pPr>
            <a:r>
              <a:rPr lang="en-US" sz="1600" b="1" dirty="0">
                <a:latin typeface="AGaramond-Semibold" charset="0"/>
                <a:ea typeface="ＭＳ Ｐゴシック" charset="-128"/>
                <a:cs typeface="ＭＳ Ｐゴシック" charset="-128"/>
              </a:rPr>
              <a:t>Research Power:  </a:t>
            </a:r>
            <a:r>
              <a:rPr lang="en-US" sz="1600" dirty="0" smtClean="0">
                <a:latin typeface="AGaramond-Regular" charset="0"/>
                <a:ea typeface="ＭＳ Ｐゴシック" charset="-128"/>
                <a:cs typeface="ＭＳ Ｐゴシック" charset="-128"/>
              </a:rPr>
              <a:t>700A </a:t>
            </a:r>
            <a:r>
              <a:rPr lang="en-US" sz="1600" dirty="0">
                <a:latin typeface="AGaramond-Regular" charset="0"/>
                <a:ea typeface="ＭＳ Ｐゴシック" charset="-128"/>
                <a:cs typeface="ＭＳ Ｐゴシック" charset="-128"/>
              </a:rPr>
              <a:t>@ 28 VDC (incl. </a:t>
            </a:r>
            <a:r>
              <a:rPr lang="en-US" sz="1600" dirty="0" smtClean="0">
                <a:latin typeface="AGaramond-Regular" charset="0"/>
                <a:ea typeface="ＭＳ Ｐゴシック" charset="-128"/>
                <a:cs typeface="ＭＳ Ｐゴシック" charset="-128"/>
              </a:rPr>
              <a:t>85A </a:t>
            </a:r>
            <a:r>
              <a:rPr lang="en-US" sz="1600" dirty="0">
                <a:latin typeface="AGaramond-Regular" charset="0"/>
                <a:ea typeface="ＭＳ Ｐゴシック" charset="-128"/>
                <a:cs typeface="ＭＳ Ｐゴシック" charset="-128"/>
              </a:rPr>
              <a:t>@ </a:t>
            </a:r>
            <a:r>
              <a:rPr lang="en-US" sz="1600" dirty="0" smtClean="0">
                <a:latin typeface="AGaramond-Regular" charset="0"/>
                <a:ea typeface="ＭＳ Ｐゴシック" charset="-128"/>
                <a:cs typeface="ＭＳ Ｐゴシック" charset="-128"/>
              </a:rPr>
              <a:t>115 VAC, </a:t>
            </a:r>
            <a:r>
              <a:rPr lang="en-US" sz="1600" dirty="0">
                <a:latin typeface="AGaramond-Regular" charset="0"/>
                <a:ea typeface="ＭＳ Ｐゴシック" charset="-128"/>
                <a:cs typeface="ＭＳ Ｐゴシック" charset="-128"/>
              </a:rPr>
              <a:t>60 </a:t>
            </a:r>
            <a:r>
              <a:rPr lang="en-US" sz="1600" dirty="0" smtClean="0">
                <a:latin typeface="AGaramond-Regular" charset="0"/>
                <a:ea typeface="ＭＳ Ｐゴシック" charset="-128"/>
                <a:cs typeface="ＭＳ Ｐゴシック" charset="-128"/>
              </a:rPr>
              <a:t>Hz)</a:t>
            </a:r>
          </a:p>
          <a:p>
            <a:pPr>
              <a:spcAft>
                <a:spcPts val="1000"/>
              </a:spcAft>
              <a:defRPr/>
            </a:pPr>
            <a:r>
              <a:rPr lang="en-US" sz="1600" b="1" dirty="0" smtClean="0">
                <a:latin typeface="AGaramond-Regular" charset="0"/>
                <a:ea typeface="ＭＳ Ｐゴシック" charset="-128"/>
                <a:cs typeface="ＭＳ Ｐゴシック" charset="-128"/>
              </a:rPr>
              <a:t>Ceiling: </a:t>
            </a:r>
            <a:r>
              <a:rPr lang="en-US" sz="1600" dirty="0" smtClean="0">
                <a:latin typeface="AGaramond-Regular" charset="0"/>
                <a:ea typeface="ＭＳ Ｐゴシック" charset="-128"/>
                <a:cs typeface="ＭＳ Ｐゴシック" charset="-128"/>
              </a:rPr>
              <a:t>7.6 km</a:t>
            </a:r>
            <a:endParaRPr lang="en-US" sz="1050" dirty="0" smtClean="0">
              <a:latin typeface="Arial" charset="0"/>
              <a:ea typeface="ＭＳ Ｐゴシック" charset="-128"/>
              <a:cs typeface="ＭＳ Ｐゴシック" charset="-128"/>
            </a:endParaRPr>
          </a:p>
          <a:p>
            <a:pPr>
              <a:spcAft>
                <a:spcPts val="1000"/>
              </a:spcAft>
              <a:defRPr/>
            </a:pPr>
            <a:endParaRPr lang="en-US" sz="2000" dirty="0">
              <a:latin typeface="Arial" charset="0"/>
              <a:ea typeface="ＭＳ Ｐゴシック" charset="-128"/>
              <a:cs typeface="ＭＳ Ｐゴシック" charset="-128"/>
            </a:endParaRP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 y="1067771"/>
            <a:ext cx="9144001" cy="2848988"/>
          </a:xfrm>
          <a:prstGeom prst="rect">
            <a:avLst/>
          </a:prstGeom>
        </p:spPr>
      </p:pic>
      <p:sp>
        <p:nvSpPr>
          <p:cNvPr id="9" name="TextBox 8"/>
          <p:cNvSpPr txBox="1"/>
          <p:nvPr/>
        </p:nvSpPr>
        <p:spPr>
          <a:xfrm>
            <a:off x="7324705" y="6100992"/>
            <a:ext cx="1615713" cy="646331"/>
          </a:xfrm>
          <a:prstGeom prst="rect">
            <a:avLst/>
          </a:prstGeom>
          <a:noFill/>
        </p:spPr>
        <p:txBody>
          <a:bodyPr wrap="square" rtlCol="0">
            <a:spAutoFit/>
          </a:bodyPr>
          <a:lstStyle/>
          <a:p>
            <a:r>
              <a:rPr lang="en-US" dirty="0" smtClean="0"/>
              <a:t>(Karla Longo, INPE)</a:t>
            </a:r>
            <a:endParaRPr lang="en-US" dirty="0"/>
          </a:p>
        </p:txBody>
      </p:sp>
    </p:spTree>
    <p:extLst>
      <p:ext uri="{BB962C8B-B14F-4D97-AF65-F5344CB8AC3E}">
        <p14:creationId xmlns:p14="http://schemas.microsoft.com/office/powerpoint/2010/main" val="13427687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2208" y="1"/>
            <a:ext cx="9144000" cy="1058246"/>
          </a:xfrm>
          <a:prstGeom prst="rect">
            <a:avLst/>
          </a:prstGeom>
          <a:gradFill flip="none" rotWithShape="1">
            <a:gsLst>
              <a:gs pos="0">
                <a:srgbClr val="40B1A6">
                  <a:alpha val="75000"/>
                </a:srgbClr>
              </a:gs>
              <a:gs pos="74000">
                <a:srgbClr val="FFFFFF">
                  <a:alpha val="32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0" y="140317"/>
            <a:ext cx="9144000" cy="11052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effectLst>
                  <a:innerShdw blurRad="63500" dist="50800" dir="16200000">
                    <a:prstClr val="black">
                      <a:alpha val="50000"/>
                    </a:prstClr>
                  </a:innerShdw>
                </a:effectLst>
                <a:latin typeface="Comic Sans MS"/>
                <a:cs typeface="Comic Sans MS"/>
              </a:rPr>
              <a:t>IARA G-1 </a:t>
            </a:r>
            <a:r>
              <a:rPr lang="en-US" sz="3600" b="1" dirty="0" smtClean="0">
                <a:effectLst>
                  <a:innerShdw blurRad="63500" dist="50800" dir="16200000">
                    <a:prstClr val="black">
                      <a:alpha val="50000"/>
                    </a:prstClr>
                  </a:innerShdw>
                </a:effectLst>
                <a:latin typeface="Comic Sans MS"/>
                <a:cs typeface="Comic Sans MS"/>
              </a:rPr>
              <a:t>Payload</a:t>
            </a:r>
            <a:endParaRPr lang="en-US" sz="3600" b="1" dirty="0" smtClean="0">
              <a:effectLst>
                <a:innerShdw blurRad="63500" dist="50800" dir="16200000">
                  <a:prstClr val="black">
                    <a:alpha val="50000"/>
                  </a:prstClr>
                </a:innerShdw>
              </a:effectLst>
              <a:latin typeface="Comic Sans MS"/>
              <a:cs typeface="Comic Sans MS"/>
            </a:endParaRPr>
          </a:p>
        </p:txBody>
      </p:sp>
      <p:cxnSp>
        <p:nvCxnSpPr>
          <p:cNvPr id="20" name="Straight Connector 19"/>
          <p:cNvCxnSpPr/>
          <p:nvPr/>
        </p:nvCxnSpPr>
        <p:spPr>
          <a:xfrm flipV="1">
            <a:off x="0" y="1058246"/>
            <a:ext cx="9144000" cy="952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29"/>
            <a:ext cx="1212914" cy="98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NN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562" y="2"/>
            <a:ext cx="1011437" cy="1025212"/>
          </a:xfrm>
          <a:prstGeom prst="rect">
            <a:avLst/>
          </a:prstGeom>
        </p:spPr>
      </p:pic>
      <p:sp>
        <p:nvSpPr>
          <p:cNvPr id="8" name="Text Placeholder 4"/>
          <p:cNvSpPr txBox="1">
            <a:spLocks/>
          </p:cNvSpPr>
          <p:nvPr/>
        </p:nvSpPr>
        <p:spPr>
          <a:xfrm>
            <a:off x="0" y="2807186"/>
            <a:ext cx="5330952" cy="4050814"/>
          </a:xfrm>
          <a:prstGeom prst="rect">
            <a:avLst/>
          </a:prstGeom>
          <a:solidFill>
            <a:schemeClr val="bg1"/>
          </a:solid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Aircraft and Atmospheric State Parameters</a:t>
            </a:r>
          </a:p>
          <a:p>
            <a:r>
              <a:rPr lang="en-US" sz="2000" dirty="0" smtClean="0"/>
              <a:t>Trace Gases</a:t>
            </a:r>
          </a:p>
          <a:p>
            <a:pPr lvl="1"/>
            <a:r>
              <a:rPr lang="en-US" sz="1400" dirty="0" smtClean="0"/>
              <a:t>H</a:t>
            </a:r>
            <a:r>
              <a:rPr lang="en-US" sz="1400" baseline="-25000" dirty="0" smtClean="0"/>
              <a:t>2</a:t>
            </a:r>
            <a:r>
              <a:rPr lang="en-US" sz="1400" dirty="0" smtClean="0"/>
              <a:t>O</a:t>
            </a:r>
          </a:p>
          <a:p>
            <a:pPr lvl="1"/>
            <a:r>
              <a:rPr lang="en-US" sz="1400" dirty="0" smtClean="0"/>
              <a:t>Real time Volatile Organic </a:t>
            </a:r>
            <a:r>
              <a:rPr lang="en-US" sz="1400" dirty="0" smtClean="0"/>
              <a:t>Compounds (PTR-MS)</a:t>
            </a:r>
            <a:endParaRPr lang="en-US" sz="1400" dirty="0" smtClean="0"/>
          </a:p>
          <a:p>
            <a:pPr lvl="1"/>
            <a:r>
              <a:rPr lang="en-US" sz="1400" dirty="0" smtClean="0"/>
              <a:t>CO</a:t>
            </a:r>
          </a:p>
          <a:p>
            <a:pPr lvl="1"/>
            <a:r>
              <a:rPr lang="en-US" sz="1400" dirty="0" smtClean="0"/>
              <a:t>CO</a:t>
            </a:r>
            <a:r>
              <a:rPr lang="en-US" sz="1400" baseline="-25000" dirty="0" smtClean="0"/>
              <a:t>2</a:t>
            </a:r>
            <a:r>
              <a:rPr lang="en-US" sz="1400" dirty="0" smtClean="0"/>
              <a:t>, CH</a:t>
            </a:r>
            <a:r>
              <a:rPr lang="en-US" sz="1400" baseline="-25000" dirty="0" smtClean="0"/>
              <a:t>4</a:t>
            </a:r>
          </a:p>
          <a:p>
            <a:pPr lvl="1"/>
            <a:r>
              <a:rPr lang="en-US" sz="1400" dirty="0" smtClean="0"/>
              <a:t>O</a:t>
            </a:r>
            <a:r>
              <a:rPr lang="en-US" sz="1400" baseline="-25000" dirty="0" smtClean="0"/>
              <a:t>3</a:t>
            </a:r>
          </a:p>
          <a:p>
            <a:pPr lvl="1"/>
            <a:r>
              <a:rPr lang="en-US" sz="1400" dirty="0" smtClean="0"/>
              <a:t>NO, NO</a:t>
            </a:r>
            <a:r>
              <a:rPr lang="en-US" sz="1400" baseline="-25000" dirty="0" smtClean="0"/>
              <a:t>2</a:t>
            </a:r>
            <a:r>
              <a:rPr lang="en-US" sz="1400" dirty="0" smtClean="0"/>
              <a:t> and total </a:t>
            </a:r>
            <a:r>
              <a:rPr lang="en-US" sz="1400" dirty="0" err="1" smtClean="0"/>
              <a:t>NO</a:t>
            </a:r>
            <a:r>
              <a:rPr lang="en-US" sz="1400" baseline="-25000" dirty="0" err="1" smtClean="0"/>
              <a:t>y</a:t>
            </a:r>
            <a:endParaRPr lang="en-US" sz="1400" baseline="-25000" dirty="0" smtClean="0"/>
          </a:p>
          <a:p>
            <a:r>
              <a:rPr lang="en-US" sz="2000" dirty="0" smtClean="0"/>
              <a:t>Aerosol Properties</a:t>
            </a:r>
          </a:p>
          <a:p>
            <a:pPr lvl="1"/>
            <a:endParaRPr lang="en-US" sz="1400" dirty="0" smtClean="0"/>
          </a:p>
          <a:p>
            <a:pPr lvl="1"/>
            <a:r>
              <a:rPr lang="en-US" sz="1400" dirty="0" smtClean="0"/>
              <a:t>Aerosol Mass Spectrometer HR-AMS)</a:t>
            </a:r>
          </a:p>
          <a:p>
            <a:pPr lvl="1"/>
            <a:r>
              <a:rPr lang="en-US" sz="1400" dirty="0" smtClean="0"/>
              <a:t>Total Concentration and Size </a:t>
            </a:r>
            <a:r>
              <a:rPr lang="en-US" sz="1400" dirty="0" smtClean="0"/>
              <a:t>Distribution (30 nm – 3 </a:t>
            </a:r>
            <a:r>
              <a:rPr lang="en-US" sz="1400" dirty="0" smtClean="0">
                <a:latin typeface="Symbol" pitchFamily="18" charset="2"/>
              </a:rPr>
              <a:t>m</a:t>
            </a:r>
            <a:r>
              <a:rPr lang="en-US" sz="1400" dirty="0" smtClean="0"/>
              <a:t>m)</a:t>
            </a:r>
          </a:p>
          <a:p>
            <a:pPr lvl="1"/>
            <a:r>
              <a:rPr lang="en-US" sz="1400" dirty="0" smtClean="0"/>
              <a:t>Cloud Condensation Nuclei Concentration</a:t>
            </a:r>
          </a:p>
          <a:p>
            <a:pPr lvl="1"/>
            <a:r>
              <a:rPr lang="en-US" sz="1400" dirty="0" smtClean="0"/>
              <a:t>Optical Properties (absorption, scattering)</a:t>
            </a:r>
          </a:p>
          <a:p>
            <a:pPr lvl="1"/>
            <a:r>
              <a:rPr lang="en-US" sz="1400" dirty="0" smtClean="0"/>
              <a:t>Size resolved </a:t>
            </a:r>
            <a:r>
              <a:rPr lang="en-US" sz="1400" dirty="0" err="1" smtClean="0"/>
              <a:t>physico</a:t>
            </a:r>
            <a:r>
              <a:rPr lang="en-US" sz="1400" dirty="0" smtClean="0"/>
              <a:t>-chemical composition</a:t>
            </a:r>
          </a:p>
          <a:p>
            <a:pPr lvl="1"/>
            <a:endParaRPr lang="en-US" sz="1400" dirty="0" smtClean="0"/>
          </a:p>
          <a:p>
            <a:pPr lvl="1"/>
            <a:endParaRPr lang="en-US" sz="1400" dirty="0"/>
          </a:p>
        </p:txBody>
      </p:sp>
      <p:pic>
        <p:nvPicPr>
          <p:cNvPr id="10" name="Picture 9" descr="G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08" y="1098990"/>
            <a:ext cx="4347602" cy="1608169"/>
          </a:xfrm>
          <a:prstGeom prst="rect">
            <a:avLst/>
          </a:prstGeom>
          <a:ln>
            <a:noFill/>
          </a:ln>
          <a:effectLst>
            <a:outerShdw blurRad="292100" dist="139700" dir="2700000" algn="tl" rotWithShape="0">
              <a:srgbClr val="333333">
                <a:alpha val="65000"/>
              </a:srgbClr>
            </a:outerShdw>
          </a:effectLst>
        </p:spPr>
      </p:pic>
      <p:sp>
        <p:nvSpPr>
          <p:cNvPr id="11" name="Text Placeholder 4"/>
          <p:cNvSpPr txBox="1">
            <a:spLocks/>
          </p:cNvSpPr>
          <p:nvPr/>
        </p:nvSpPr>
        <p:spPr>
          <a:xfrm>
            <a:off x="4811014" y="1098990"/>
            <a:ext cx="4323818" cy="1691914"/>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Cloud Properties</a:t>
            </a:r>
          </a:p>
          <a:p>
            <a:pPr lvl="1"/>
            <a:r>
              <a:rPr lang="en-US" sz="1400" dirty="0" smtClean="0"/>
              <a:t>Liquid water, total water, ice water</a:t>
            </a:r>
          </a:p>
          <a:p>
            <a:pPr lvl="1"/>
            <a:r>
              <a:rPr lang="en-US" sz="1400" dirty="0" smtClean="0"/>
              <a:t>Cloud droplet size distribution </a:t>
            </a:r>
            <a:r>
              <a:rPr lang="en-US" sz="1400" dirty="0" smtClean="0">
                <a:solidFill>
                  <a:sysClr val="windowText" lastClr="000000"/>
                </a:solidFill>
              </a:rPr>
              <a:t>(2 </a:t>
            </a:r>
            <a:r>
              <a:rPr lang="en-US" sz="1400" dirty="0" smtClean="0">
                <a:solidFill>
                  <a:sysClr val="windowText" lastClr="000000"/>
                </a:solidFill>
                <a:latin typeface="Symbol" pitchFamily="18" charset="2"/>
              </a:rPr>
              <a:t>m</a:t>
            </a:r>
            <a:r>
              <a:rPr lang="en-US" sz="1400" dirty="0" smtClean="0">
                <a:solidFill>
                  <a:sysClr val="windowText" lastClr="000000"/>
                </a:solidFill>
              </a:rPr>
              <a:t>m to 2 cm)</a:t>
            </a:r>
            <a:endParaRPr lang="en-US" sz="1400" dirty="0" smtClean="0"/>
          </a:p>
          <a:p>
            <a:r>
              <a:rPr lang="en-US" sz="2000" dirty="0" smtClean="0"/>
              <a:t>Radiation</a:t>
            </a:r>
          </a:p>
          <a:p>
            <a:pPr lvl="1"/>
            <a:r>
              <a:rPr lang="en-US" sz="1400" dirty="0" smtClean="0"/>
              <a:t>Up and down-welling broad-band solar</a:t>
            </a:r>
          </a:p>
          <a:p>
            <a:pPr marL="457200" lvl="1" indent="0">
              <a:buFont typeface="Arial"/>
              <a:buNone/>
            </a:pPr>
            <a:endParaRPr lang="en-US" sz="1400" dirty="0" smtClean="0"/>
          </a:p>
          <a:p>
            <a:pPr lvl="1"/>
            <a:endParaRPr lang="en-US" sz="1400" dirty="0"/>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9227" y="2790904"/>
            <a:ext cx="2037154" cy="1629723"/>
          </a:xfrm>
          <a:prstGeom prst="rect">
            <a:avLst/>
          </a:prstGeom>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5810" y="4518621"/>
            <a:ext cx="3123309" cy="2339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519119" y="5791200"/>
            <a:ext cx="1615713" cy="646331"/>
          </a:xfrm>
          <a:prstGeom prst="rect">
            <a:avLst/>
          </a:prstGeom>
          <a:noFill/>
        </p:spPr>
        <p:txBody>
          <a:bodyPr wrap="square" rtlCol="0">
            <a:spAutoFit/>
          </a:bodyPr>
          <a:lstStyle/>
          <a:p>
            <a:r>
              <a:rPr lang="en-US" dirty="0" smtClean="0"/>
              <a:t>(Karla Longo, INPE)</a:t>
            </a:r>
            <a:endParaRPr lang="en-US" dirty="0"/>
          </a:p>
        </p:txBody>
      </p:sp>
    </p:spTree>
    <p:extLst>
      <p:ext uri="{BB962C8B-B14F-4D97-AF65-F5344CB8AC3E}">
        <p14:creationId xmlns:p14="http://schemas.microsoft.com/office/powerpoint/2010/main" val="27142335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1"/>
            <a:ext cx="9156208" cy="1058246"/>
            <a:chOff x="0" y="1"/>
            <a:chExt cx="9156208" cy="1058246"/>
          </a:xfrm>
        </p:grpSpPr>
        <p:sp>
          <p:nvSpPr>
            <p:cNvPr id="20" name="Rectangle 19"/>
            <p:cNvSpPr/>
            <p:nvPr/>
          </p:nvSpPr>
          <p:spPr>
            <a:xfrm>
              <a:off x="12208" y="1"/>
              <a:ext cx="9144000" cy="1058246"/>
            </a:xfrm>
            <a:prstGeom prst="rect">
              <a:avLst/>
            </a:prstGeom>
            <a:gradFill flip="none" rotWithShape="1">
              <a:gsLst>
                <a:gs pos="0">
                  <a:srgbClr val="40B1A6">
                    <a:alpha val="75000"/>
                  </a:srgbClr>
                </a:gs>
                <a:gs pos="74000">
                  <a:srgbClr val="FFFFFF">
                    <a:alpha val="32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2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30"/>
              <a:ext cx="1099112" cy="89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6"/>
          <p:cNvSpPr>
            <a:spLocks noChangeArrowheads="1"/>
          </p:cNvSpPr>
          <p:nvPr/>
        </p:nvSpPr>
        <p:spPr bwMode="auto">
          <a:xfrm>
            <a:off x="1562657" y="147086"/>
            <a:ext cx="8229600" cy="639762"/>
          </a:xfrm>
          <a:prstGeom prst="rect">
            <a:avLst/>
          </a:prstGeom>
          <a:noFill/>
          <a:ln w="9525">
            <a:noFill/>
            <a:miter lim="800000"/>
            <a:headEnd/>
            <a:tailEnd/>
          </a:ln>
        </p:spPr>
        <p:txBody>
          <a:bodyPr anchor="ctr"/>
          <a:lstStyle/>
          <a:p>
            <a:pPr defTabSz="457200" eaLnBrk="0" hangingPunct="0">
              <a:lnSpc>
                <a:spcPct val="85000"/>
              </a:lnSpc>
              <a:defRPr/>
            </a:pPr>
            <a:r>
              <a:rPr lang="en-US" sz="2800" b="1" dirty="0" smtClean="0">
                <a:solidFill>
                  <a:srgbClr val="4F81BD"/>
                </a:solidFill>
                <a:latin typeface="Comic Sans MS"/>
                <a:cs typeface="Comic Sans MS"/>
              </a:rPr>
              <a:t>G-1 </a:t>
            </a:r>
            <a:r>
              <a:rPr lang="en-US" sz="2800" b="1" dirty="0" err="1" smtClean="0">
                <a:solidFill>
                  <a:srgbClr val="4F81BD"/>
                </a:solidFill>
                <a:latin typeface="Comic Sans MS"/>
                <a:cs typeface="Comic Sans MS"/>
              </a:rPr>
              <a:t>GOAmazon</a:t>
            </a:r>
            <a:r>
              <a:rPr lang="en-US" sz="2800" b="1" dirty="0" smtClean="0">
                <a:solidFill>
                  <a:srgbClr val="4F81BD"/>
                </a:solidFill>
                <a:latin typeface="Comic Sans MS"/>
                <a:cs typeface="Comic Sans MS"/>
              </a:rPr>
              <a:t> Payload</a:t>
            </a:r>
          </a:p>
          <a:p>
            <a:pPr defTabSz="457200" eaLnBrk="0" hangingPunct="0">
              <a:lnSpc>
                <a:spcPct val="85000"/>
              </a:lnSpc>
              <a:defRPr/>
            </a:pPr>
            <a:r>
              <a:rPr lang="en-US" b="1" dirty="0" smtClean="0">
                <a:solidFill>
                  <a:srgbClr val="4F81BD"/>
                </a:solidFill>
                <a:latin typeface="Comic Sans MS"/>
                <a:cs typeface="Comic Sans MS"/>
              </a:rPr>
              <a:t>(Detail)</a:t>
            </a:r>
            <a:endParaRPr lang="en-US" b="1" dirty="0">
              <a:solidFill>
                <a:srgbClr val="4F81BD"/>
              </a:solidFill>
              <a:latin typeface="Comic Sans MS"/>
              <a:cs typeface="Comic Sans MS"/>
            </a:endParaRPr>
          </a:p>
        </p:txBody>
      </p:sp>
      <p:cxnSp>
        <p:nvCxnSpPr>
          <p:cNvPr id="8" name="Straight Connector 7"/>
          <p:cNvCxnSpPr/>
          <p:nvPr/>
        </p:nvCxnSpPr>
        <p:spPr>
          <a:xfrm flipV="1">
            <a:off x="0" y="1048722"/>
            <a:ext cx="9144000" cy="952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24" name="Picture 23" descr="PNN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562" y="2"/>
            <a:ext cx="1011437" cy="1025212"/>
          </a:xfrm>
          <a:prstGeom prst="rect">
            <a:avLst/>
          </a:prstGeom>
        </p:spPr>
      </p:pic>
      <p:sp>
        <p:nvSpPr>
          <p:cNvPr id="9" name="Text Placeholder 4"/>
          <p:cNvSpPr>
            <a:spLocks noGrp="1"/>
          </p:cNvSpPr>
          <p:nvPr>
            <p:ph type="body" sz="half" idx="1"/>
          </p:nvPr>
        </p:nvSpPr>
        <p:spPr>
          <a:xfrm>
            <a:off x="262466" y="1303868"/>
            <a:ext cx="5215468" cy="431800"/>
          </a:xfrm>
        </p:spPr>
        <p:style>
          <a:lnRef idx="1">
            <a:schemeClr val="accent5"/>
          </a:lnRef>
          <a:fillRef idx="2">
            <a:schemeClr val="accent5"/>
          </a:fillRef>
          <a:effectRef idx="1">
            <a:schemeClr val="accent5"/>
          </a:effectRef>
          <a:fontRef idx="minor">
            <a:schemeClr val="dk1"/>
          </a:fontRef>
        </p:style>
        <p:txBody>
          <a:bodyPr/>
          <a:lstStyle/>
          <a:p>
            <a:pPr>
              <a:buNone/>
            </a:pPr>
            <a:r>
              <a:rPr lang="en-US" sz="1800" dirty="0" smtClean="0">
                <a:solidFill>
                  <a:schemeClr val="accent1"/>
                </a:solidFill>
              </a:rPr>
              <a:t>Aerosol Composition and droplet activation</a:t>
            </a:r>
          </a:p>
          <a:p>
            <a:pPr lvl="1"/>
            <a:endParaRPr lang="en-US" sz="1400" dirty="0"/>
          </a:p>
        </p:txBody>
      </p:sp>
      <p:graphicFrame>
        <p:nvGraphicFramePr>
          <p:cNvPr id="11" name="Table 10"/>
          <p:cNvGraphicFramePr>
            <a:graphicFrameLocks noGrp="1"/>
          </p:cNvGraphicFramePr>
          <p:nvPr/>
        </p:nvGraphicFramePr>
        <p:xfrm>
          <a:off x="304800" y="2015067"/>
          <a:ext cx="8356600" cy="304800"/>
        </p:xfrm>
        <a:graphic>
          <a:graphicData uri="http://schemas.openxmlformats.org/drawingml/2006/table">
            <a:tbl>
              <a:tblPr/>
              <a:tblGrid>
                <a:gridCol w="3708400"/>
                <a:gridCol w="4648200"/>
              </a:tblGrid>
              <a:tr h="274320">
                <a:tc>
                  <a:txBody>
                    <a:bodyPr/>
                    <a:lstStyle/>
                    <a:p>
                      <a:pPr algn="ctr" rtl="0" fontAlgn="ctr"/>
                      <a:r>
                        <a:rPr lang="en-US" sz="1400" b="1" i="0" u="none" strike="noStrike" dirty="0">
                          <a:latin typeface="Arial"/>
                        </a:rPr>
                        <a:t>Instrument</a:t>
                      </a:r>
                    </a:p>
                  </a:txBody>
                  <a:tcPr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sz="1400" b="1" i="0" u="none" strike="noStrike" dirty="0">
                          <a:latin typeface="Arial"/>
                        </a:rPr>
                        <a:t>Measurement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788732383"/>
              </p:ext>
            </p:extLst>
          </p:nvPr>
        </p:nvGraphicFramePr>
        <p:xfrm>
          <a:off x="304800" y="2319867"/>
          <a:ext cx="8356600" cy="888734"/>
        </p:xfrm>
        <a:graphic>
          <a:graphicData uri="http://schemas.openxmlformats.org/drawingml/2006/table">
            <a:tbl>
              <a:tblPr/>
              <a:tblGrid>
                <a:gridCol w="3708400"/>
                <a:gridCol w="4648200"/>
              </a:tblGrid>
              <a:tr h="279134">
                <a:tc>
                  <a:txBody>
                    <a:bodyPr/>
                    <a:lstStyle/>
                    <a:p>
                      <a:pPr algn="ctr" fontAlgn="t"/>
                      <a:r>
                        <a:rPr lang="en-US" sz="1400" b="1" i="0" u="none" strike="noStrike" dirty="0">
                          <a:solidFill>
                            <a:srgbClr val="0000D4"/>
                          </a:solidFill>
                          <a:latin typeface="Arial"/>
                        </a:rPr>
                        <a:t>Aerosol  </a:t>
                      </a:r>
                    </a:p>
                  </a:txBody>
                  <a:tcPr marL="0" marR="0" marT="0" marB="0">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0C0C0"/>
                    </a:solidFill>
                  </a:tcPr>
                </a:tc>
                <a:tc>
                  <a:txBody>
                    <a:bodyPr/>
                    <a:lstStyle/>
                    <a:p>
                      <a:pPr algn="l" rtl="0" fontAlgn="t"/>
                      <a:r>
                        <a:rPr lang="en-US" sz="500" b="0" i="0" u="none" strike="noStrike">
                          <a:latin typeface="Arial"/>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0C0C0"/>
                    </a:solidFill>
                  </a:tcPr>
                </a:tc>
              </a:tr>
              <a:tr h="274320">
                <a:tc>
                  <a:txBody>
                    <a:bodyPr/>
                    <a:lstStyle/>
                    <a:p>
                      <a:pPr algn="l" rtl="0" fontAlgn="t"/>
                      <a:r>
                        <a:rPr lang="en-US" sz="1400" b="0" i="0" u="none" strike="noStrike" dirty="0">
                          <a:latin typeface="Arial"/>
                        </a:rPr>
                        <a:t>HR-</a:t>
                      </a:r>
                      <a:r>
                        <a:rPr lang="en-US" sz="1400" b="0" i="0" u="none" strike="noStrike" dirty="0" err="1">
                          <a:latin typeface="Arial"/>
                        </a:rPr>
                        <a:t>ToF</a:t>
                      </a:r>
                      <a:r>
                        <a:rPr lang="en-US" sz="1400" b="0" i="0" u="none" strike="noStrike" dirty="0">
                          <a:latin typeface="Arial"/>
                        </a:rPr>
                        <a:t>-AMS</a:t>
                      </a:r>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rtl="0" fontAlgn="t"/>
                      <a:r>
                        <a:rPr lang="en-US" sz="1400" b="0" i="0" u="none" strike="noStrike">
                          <a:latin typeface="Arial"/>
                        </a:rPr>
                        <a:t>Size-resolved aerosol composition</a:t>
                      </a:r>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74320">
                <a:tc>
                  <a:txBody>
                    <a:bodyPr/>
                    <a:lstStyle/>
                    <a:p>
                      <a:pPr algn="l" rtl="0" fontAlgn="t"/>
                      <a:r>
                        <a:rPr lang="en-US" sz="1400" b="0" i="0" u="none" strike="noStrike" dirty="0" smtClean="0">
                          <a:latin typeface="Arial"/>
                        </a:rPr>
                        <a:t>Cloud </a:t>
                      </a:r>
                      <a:r>
                        <a:rPr lang="en-US" sz="1400" b="0" i="0" u="none" strike="noStrike" dirty="0">
                          <a:latin typeface="Arial"/>
                        </a:rPr>
                        <a:t>Condensation Nuclei (CCN) </a:t>
                      </a:r>
                      <a:r>
                        <a:rPr lang="en-US" sz="1400" b="0" i="0" u="none" strike="noStrike" dirty="0" smtClean="0">
                          <a:latin typeface="Arial"/>
                        </a:rPr>
                        <a:t>Counter</a:t>
                      </a:r>
                      <a:endParaRPr lang="en-US" sz="1400" b="0" i="0" u="none" strike="noStrike" dirty="0">
                        <a:latin typeface="Arial"/>
                      </a:endParaRPr>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rtl="0" fontAlgn="t"/>
                      <a:r>
                        <a:rPr lang="en-US" sz="1400" b="0" i="0" u="none" strike="noStrike" dirty="0">
                          <a:latin typeface="Arial"/>
                        </a:rPr>
                        <a:t>CCN concentration at 2 super-saturations</a:t>
                      </a:r>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bl>
          </a:graphicData>
        </a:graphic>
      </p:graphicFrame>
      <p:pic>
        <p:nvPicPr>
          <p:cNvPr id="13" name="Picture 12" descr="HR-TOF_AMS_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4666" y="4145842"/>
            <a:ext cx="1911350" cy="2548467"/>
          </a:xfrm>
          <a:prstGeom prst="rect">
            <a:avLst/>
          </a:prstGeom>
        </p:spPr>
      </p:pic>
      <p:pic>
        <p:nvPicPr>
          <p:cNvPr id="14" name="Picture 13" descr="CCN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0177" y="4145843"/>
            <a:ext cx="1919817" cy="2559757"/>
          </a:xfrm>
          <a:prstGeom prst="rect">
            <a:avLst/>
          </a:prstGeom>
        </p:spPr>
      </p:pic>
    </p:spTree>
    <p:extLst>
      <p:ext uri="{BB962C8B-B14F-4D97-AF65-F5344CB8AC3E}">
        <p14:creationId xmlns:p14="http://schemas.microsoft.com/office/powerpoint/2010/main" val="8759758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1"/>
            <a:ext cx="9156208" cy="1058246"/>
            <a:chOff x="0" y="1"/>
            <a:chExt cx="9156208" cy="1058246"/>
          </a:xfrm>
        </p:grpSpPr>
        <p:sp>
          <p:nvSpPr>
            <p:cNvPr id="20" name="Rectangle 19"/>
            <p:cNvSpPr/>
            <p:nvPr/>
          </p:nvSpPr>
          <p:spPr>
            <a:xfrm>
              <a:off x="12208" y="1"/>
              <a:ext cx="9144000" cy="1058246"/>
            </a:xfrm>
            <a:prstGeom prst="rect">
              <a:avLst/>
            </a:prstGeom>
            <a:gradFill flip="none" rotWithShape="1">
              <a:gsLst>
                <a:gs pos="0">
                  <a:srgbClr val="40B1A6">
                    <a:alpha val="75000"/>
                  </a:srgbClr>
                </a:gs>
                <a:gs pos="74000">
                  <a:srgbClr val="FFFFFF">
                    <a:alpha val="32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2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30"/>
              <a:ext cx="1099112" cy="89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6"/>
          <p:cNvSpPr>
            <a:spLocks noChangeArrowheads="1"/>
          </p:cNvSpPr>
          <p:nvPr/>
        </p:nvSpPr>
        <p:spPr bwMode="auto">
          <a:xfrm>
            <a:off x="1562657" y="147086"/>
            <a:ext cx="8229600" cy="639762"/>
          </a:xfrm>
          <a:prstGeom prst="rect">
            <a:avLst/>
          </a:prstGeom>
          <a:noFill/>
          <a:ln w="9525">
            <a:noFill/>
            <a:miter lim="800000"/>
            <a:headEnd/>
            <a:tailEnd/>
          </a:ln>
        </p:spPr>
        <p:txBody>
          <a:bodyPr anchor="ctr"/>
          <a:lstStyle/>
          <a:p>
            <a:pPr defTabSz="457200" eaLnBrk="0" hangingPunct="0">
              <a:lnSpc>
                <a:spcPct val="85000"/>
              </a:lnSpc>
              <a:defRPr/>
            </a:pPr>
            <a:r>
              <a:rPr lang="en-US" sz="2800" b="1" dirty="0" smtClean="0">
                <a:solidFill>
                  <a:srgbClr val="4F81BD"/>
                </a:solidFill>
                <a:latin typeface="Comic Sans MS"/>
                <a:cs typeface="Comic Sans MS"/>
              </a:rPr>
              <a:t>G-1 </a:t>
            </a:r>
            <a:r>
              <a:rPr lang="en-US" sz="2800" b="1" dirty="0" err="1" smtClean="0">
                <a:solidFill>
                  <a:srgbClr val="4F81BD"/>
                </a:solidFill>
                <a:latin typeface="Comic Sans MS"/>
                <a:cs typeface="Comic Sans MS"/>
              </a:rPr>
              <a:t>GOAmazon</a:t>
            </a:r>
            <a:r>
              <a:rPr lang="en-US" sz="2800" b="1" dirty="0" smtClean="0">
                <a:solidFill>
                  <a:srgbClr val="4F81BD"/>
                </a:solidFill>
                <a:latin typeface="Comic Sans MS"/>
                <a:cs typeface="Comic Sans MS"/>
              </a:rPr>
              <a:t> Payload</a:t>
            </a:r>
          </a:p>
          <a:p>
            <a:pPr defTabSz="457200" eaLnBrk="0" hangingPunct="0">
              <a:lnSpc>
                <a:spcPct val="85000"/>
              </a:lnSpc>
              <a:defRPr/>
            </a:pPr>
            <a:r>
              <a:rPr lang="en-US" b="1" dirty="0" smtClean="0">
                <a:solidFill>
                  <a:srgbClr val="4F81BD"/>
                </a:solidFill>
                <a:latin typeface="Comic Sans MS"/>
                <a:cs typeface="Comic Sans MS"/>
              </a:rPr>
              <a:t>(Detail)</a:t>
            </a:r>
            <a:endParaRPr lang="en-US" b="1" dirty="0">
              <a:solidFill>
                <a:srgbClr val="4F81BD"/>
              </a:solidFill>
              <a:latin typeface="Comic Sans MS"/>
              <a:cs typeface="Comic Sans MS"/>
            </a:endParaRPr>
          </a:p>
        </p:txBody>
      </p:sp>
      <p:cxnSp>
        <p:nvCxnSpPr>
          <p:cNvPr id="8" name="Straight Connector 7"/>
          <p:cNvCxnSpPr/>
          <p:nvPr/>
        </p:nvCxnSpPr>
        <p:spPr>
          <a:xfrm flipV="1">
            <a:off x="0" y="1048722"/>
            <a:ext cx="9144000" cy="952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24" name="Picture 23" descr="PNN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562" y="2"/>
            <a:ext cx="1011437" cy="1025212"/>
          </a:xfrm>
          <a:prstGeom prst="rect">
            <a:avLst/>
          </a:prstGeom>
        </p:spPr>
      </p:pic>
      <p:sp>
        <p:nvSpPr>
          <p:cNvPr id="22" name="Text Placeholder 4"/>
          <p:cNvSpPr>
            <a:spLocks noGrp="1"/>
          </p:cNvSpPr>
          <p:nvPr>
            <p:ph type="body" sz="half" idx="1"/>
          </p:nvPr>
        </p:nvSpPr>
        <p:spPr>
          <a:xfrm>
            <a:off x="287867" y="1303868"/>
            <a:ext cx="1943269" cy="431800"/>
          </a:xfrm>
        </p:spPr>
        <p:style>
          <a:lnRef idx="1">
            <a:schemeClr val="accent5"/>
          </a:lnRef>
          <a:fillRef idx="2">
            <a:schemeClr val="accent5"/>
          </a:fillRef>
          <a:effectRef idx="1">
            <a:schemeClr val="accent5"/>
          </a:effectRef>
          <a:fontRef idx="minor">
            <a:schemeClr val="dk1"/>
          </a:fontRef>
        </p:style>
        <p:txBody>
          <a:bodyPr/>
          <a:lstStyle/>
          <a:p>
            <a:pPr>
              <a:buNone/>
            </a:pPr>
            <a:r>
              <a:rPr lang="en-US" sz="1800" dirty="0" smtClean="0">
                <a:solidFill>
                  <a:schemeClr val="accent1"/>
                </a:solidFill>
              </a:rPr>
              <a:t>Cloud Properties</a:t>
            </a:r>
          </a:p>
          <a:p>
            <a:pPr lvl="1"/>
            <a:endParaRPr lang="en-US" sz="1400" dirty="0"/>
          </a:p>
        </p:txBody>
      </p:sp>
      <p:graphicFrame>
        <p:nvGraphicFramePr>
          <p:cNvPr id="23" name="Table 22"/>
          <p:cNvGraphicFramePr>
            <a:graphicFrameLocks noGrp="1"/>
          </p:cNvGraphicFramePr>
          <p:nvPr>
            <p:extLst>
              <p:ext uri="{D42A27DB-BD31-4B8C-83A1-F6EECF244321}">
                <p14:modId xmlns:p14="http://schemas.microsoft.com/office/powerpoint/2010/main" val="1664114596"/>
              </p:ext>
            </p:extLst>
          </p:nvPr>
        </p:nvGraphicFramePr>
        <p:xfrm>
          <a:off x="304800" y="1735668"/>
          <a:ext cx="8356600" cy="772159"/>
        </p:xfrm>
        <a:graphic>
          <a:graphicData uri="http://schemas.openxmlformats.org/drawingml/2006/table">
            <a:tbl>
              <a:tblPr/>
              <a:tblGrid>
                <a:gridCol w="3496733"/>
                <a:gridCol w="4859867"/>
              </a:tblGrid>
              <a:tr h="772159">
                <a:tc>
                  <a:txBody>
                    <a:bodyPr/>
                    <a:lstStyle/>
                    <a:p>
                      <a:pPr algn="ctr" rtl="0" fontAlgn="ctr"/>
                      <a:r>
                        <a:rPr lang="en-US" sz="1400" b="1" i="0" u="none" strike="noStrike" dirty="0">
                          <a:latin typeface="Arial"/>
                        </a:rPr>
                        <a:t>Instrument</a:t>
                      </a:r>
                    </a:p>
                  </a:txBody>
                  <a:tcPr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rtl="0" fontAlgn="ctr"/>
                      <a:r>
                        <a:rPr lang="en-US" sz="1400" b="1" i="0" u="none" strike="noStrike" dirty="0">
                          <a:latin typeface="Arial"/>
                        </a:rPr>
                        <a:t>Measurement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1838485838"/>
              </p:ext>
            </p:extLst>
          </p:nvPr>
        </p:nvGraphicFramePr>
        <p:xfrm>
          <a:off x="304800" y="2319867"/>
          <a:ext cx="8356600" cy="2087541"/>
        </p:xfrm>
        <a:graphic>
          <a:graphicData uri="http://schemas.openxmlformats.org/drawingml/2006/table">
            <a:tbl>
              <a:tblPr/>
              <a:tblGrid>
                <a:gridCol w="3505200"/>
                <a:gridCol w="4851400"/>
              </a:tblGrid>
              <a:tr h="289221">
                <a:tc>
                  <a:txBody>
                    <a:bodyPr/>
                    <a:lstStyle/>
                    <a:p>
                      <a:pPr algn="ctr" fontAlgn="t"/>
                      <a:r>
                        <a:rPr lang="en-US" sz="1400" b="1" i="0" u="none" strike="noStrike" dirty="0" smtClean="0">
                          <a:solidFill>
                            <a:srgbClr val="0000D4"/>
                          </a:solidFill>
                          <a:latin typeface="Arial"/>
                        </a:rPr>
                        <a:t>Water</a:t>
                      </a:r>
                      <a:r>
                        <a:rPr lang="en-US" sz="1400" b="1" i="0" u="none" strike="noStrike" baseline="0" dirty="0" smtClean="0">
                          <a:solidFill>
                            <a:srgbClr val="0000D4"/>
                          </a:solidFill>
                          <a:latin typeface="Arial"/>
                        </a:rPr>
                        <a:t> Content</a:t>
                      </a:r>
                      <a:endParaRPr lang="en-US" sz="1400" b="1" i="0" u="none" strike="noStrike" dirty="0">
                        <a:solidFill>
                          <a:srgbClr val="0000D4"/>
                        </a:solidFill>
                        <a:latin typeface="Arial"/>
                      </a:endParaRPr>
                    </a:p>
                  </a:txBody>
                  <a:tcPr marL="0" marR="0" marT="0" marB="0">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5"/>
                    </a:solidFill>
                  </a:tcPr>
                </a:tc>
                <a:tc>
                  <a:txBody>
                    <a:bodyPr/>
                    <a:lstStyle/>
                    <a:p>
                      <a:pPr algn="l" rtl="0" fontAlgn="t"/>
                      <a:r>
                        <a:rPr lang="en-US" sz="500" b="0" i="0" u="none" strike="noStrike" dirty="0">
                          <a:latin typeface="Arial"/>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5"/>
                    </a:solidFill>
                  </a:tcPr>
                </a:tc>
              </a:tr>
              <a:tr h="274320">
                <a:tc>
                  <a:txBody>
                    <a:bodyPr/>
                    <a:lstStyle/>
                    <a:p>
                      <a:pPr algn="l" rtl="0" fontAlgn="t"/>
                      <a:r>
                        <a:rPr lang="en-US" sz="1400" b="0" i="0" u="none" strike="noStrike" dirty="0" smtClean="0">
                          <a:latin typeface="Arial"/>
                        </a:rPr>
                        <a:t>WCM-2000</a:t>
                      </a:r>
                      <a:endParaRPr lang="en-US" sz="1400" b="0" i="0" u="none" strike="noStrike" dirty="0">
                        <a:latin typeface="Arial"/>
                      </a:endParaRPr>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rtl="0" fontAlgn="t"/>
                      <a:r>
                        <a:rPr lang="fr-FR" sz="1400" b="0" i="0" u="none" strike="noStrike" dirty="0" err="1" smtClean="0">
                          <a:latin typeface="Arial"/>
                        </a:rPr>
                        <a:t>Liquid</a:t>
                      </a:r>
                      <a:r>
                        <a:rPr lang="fr-FR" sz="1400" b="0" i="0" u="none" strike="noStrike" dirty="0" smtClean="0">
                          <a:latin typeface="Arial"/>
                        </a:rPr>
                        <a:t>, total and </a:t>
                      </a:r>
                      <a:r>
                        <a:rPr lang="fr-FR" sz="1400" b="0" i="0" u="none" strike="noStrike" dirty="0" err="1" smtClean="0">
                          <a:latin typeface="Arial"/>
                        </a:rPr>
                        <a:t>ice</a:t>
                      </a:r>
                      <a:r>
                        <a:rPr lang="fr-FR" sz="1400" b="0" i="0" u="none" strike="noStrike" dirty="0" smtClean="0">
                          <a:latin typeface="Arial"/>
                        </a:rPr>
                        <a:t> water</a:t>
                      </a:r>
                      <a:r>
                        <a:rPr lang="fr-FR" sz="1400" b="0" i="0" u="none" strike="noStrike" baseline="0" dirty="0" smtClean="0">
                          <a:latin typeface="Arial"/>
                        </a:rPr>
                        <a:t> content</a:t>
                      </a:r>
                      <a:endParaRPr lang="fr-FR" sz="1400" b="0" i="0" u="none" strike="noStrike" dirty="0">
                        <a:latin typeface="Arial"/>
                      </a:endParaRPr>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74320">
                <a:tc>
                  <a:txBody>
                    <a:bodyPr/>
                    <a:lstStyle/>
                    <a:p>
                      <a:pPr algn="ctr" fontAlgn="t"/>
                      <a:r>
                        <a:rPr lang="en-US" sz="1400" b="1" i="0" u="none" strike="noStrike" dirty="0" smtClean="0">
                          <a:solidFill>
                            <a:srgbClr val="0000D4"/>
                          </a:solidFill>
                          <a:latin typeface="Arial"/>
                        </a:rPr>
                        <a:t>Size Distribution</a:t>
                      </a:r>
                      <a:endParaRPr lang="en-US" sz="1400" b="1" i="0" u="none" strike="noStrike" dirty="0">
                        <a:solidFill>
                          <a:srgbClr val="0000D4"/>
                        </a:solidFill>
                        <a:latin typeface="Arial"/>
                      </a:endParaRP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solidFill>
                  </a:tcPr>
                </a:tc>
                <a:tc>
                  <a:txBody>
                    <a:bodyPr/>
                    <a:lstStyle/>
                    <a:p>
                      <a:pPr algn="l" rtl="0" fontAlgn="t"/>
                      <a:r>
                        <a:rPr lang="en-US" sz="500" b="0" i="0" u="none" strike="noStrike" dirty="0">
                          <a:latin typeface="Arial"/>
                        </a:rPr>
                        <a:t> </a:t>
                      </a:r>
                    </a:p>
                  </a:txBody>
                  <a:tcPr marL="0" marR="0" marT="0"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5"/>
                    </a:solidFill>
                  </a:tcPr>
                </a:tc>
              </a:tr>
              <a:tr h="274320">
                <a:tc>
                  <a:txBody>
                    <a:bodyPr/>
                    <a:lstStyle/>
                    <a:p>
                      <a:pPr algn="l" rtl="0" fontAlgn="t"/>
                      <a:r>
                        <a:rPr lang="en-US" sz="1400" b="0" i="0" u="none" strike="noStrike" dirty="0" smtClean="0">
                          <a:latin typeface="Arial"/>
                        </a:rPr>
                        <a:t>CPI</a:t>
                      </a:r>
                      <a:endParaRPr lang="en-US" sz="1400" b="0" i="0" u="none" strike="noStrike" dirty="0">
                        <a:latin typeface="Arial"/>
                      </a:endParaRPr>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rtl="0" fontAlgn="t"/>
                      <a:r>
                        <a:rPr lang="en-US" sz="1400" b="0" i="0" u="none" strike="noStrike" dirty="0" smtClean="0">
                          <a:latin typeface="+mn-lt"/>
                        </a:rPr>
                        <a:t>Images of cloud particles 2</a:t>
                      </a:r>
                      <a:r>
                        <a:rPr lang="en-US" sz="1400" b="0" i="0" u="none" strike="noStrike" baseline="0" dirty="0" smtClean="0">
                          <a:latin typeface="+mn-lt"/>
                        </a:rPr>
                        <a:t> to</a:t>
                      </a:r>
                      <a:r>
                        <a:rPr lang="en-US" sz="1400" b="0" i="0" u="none" strike="noStrike" dirty="0" smtClean="0">
                          <a:latin typeface="+mn-lt"/>
                        </a:rPr>
                        <a:t>1000 </a:t>
                      </a:r>
                      <a:r>
                        <a:rPr lang="en-US" sz="1400" b="0" i="0" u="none" strike="noStrike" dirty="0" smtClean="0">
                          <a:latin typeface="Symbol" pitchFamily="18" charset="2"/>
                        </a:rPr>
                        <a:t>m</a:t>
                      </a:r>
                      <a:r>
                        <a:rPr lang="en-US" sz="1400" b="0" i="0" u="none" strike="noStrike" dirty="0" smtClean="0">
                          <a:latin typeface="+mn-lt"/>
                        </a:rPr>
                        <a:t>m</a:t>
                      </a:r>
                      <a:endParaRPr lang="en-US" sz="1400" b="0" i="0" u="none" strike="noStrike" dirty="0">
                        <a:latin typeface="Arial"/>
                      </a:endParaRPr>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74320">
                <a:tc>
                  <a:txBody>
                    <a:bodyPr/>
                    <a:lstStyle/>
                    <a:p>
                      <a:pPr algn="l" rtl="0" fontAlgn="t"/>
                      <a:r>
                        <a:rPr lang="en-US" sz="1400" b="0" i="0" u="none" strike="noStrike" dirty="0" smtClean="0">
                          <a:latin typeface="Arial"/>
                        </a:rPr>
                        <a:t>Fast-CDP</a:t>
                      </a:r>
                      <a:endParaRPr lang="en-US" sz="1400" b="0" i="0" u="none" strike="noStrike" dirty="0">
                        <a:latin typeface="Arial"/>
                      </a:endParaRPr>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sz="1400" b="0" i="0" u="none" strike="noStrike" dirty="0" smtClean="0">
                          <a:latin typeface="+mn-lt"/>
                        </a:rPr>
                        <a:t>Size Distribution 2 to 50 </a:t>
                      </a:r>
                      <a:r>
                        <a:rPr lang="en-US" sz="1400" b="0" i="0" u="none" strike="noStrike" dirty="0" smtClean="0">
                          <a:latin typeface="Symbol" pitchFamily="18" charset="2"/>
                        </a:rPr>
                        <a:t>m</a:t>
                      </a:r>
                      <a:r>
                        <a:rPr lang="en-US" sz="1400" b="0" i="0" u="none" strike="noStrike" dirty="0" smtClean="0">
                          <a:latin typeface="+mn-lt"/>
                        </a:rPr>
                        <a:t>m</a:t>
                      </a:r>
                      <a:endParaRPr lang="en-US" sz="1400" b="0" i="0" u="none" strike="noStrike" dirty="0">
                        <a:latin typeface="Arial"/>
                      </a:endParaRPr>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74320">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sz="1400" b="0" i="0" u="none" strike="noStrike" dirty="0" smtClean="0">
                          <a:latin typeface="+mn-lt"/>
                        </a:rPr>
                        <a:t>2DS</a:t>
                      </a:r>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sz="1400" b="0" i="0" u="none" strike="noStrike" dirty="0" smtClean="0">
                          <a:latin typeface="+mn-lt"/>
                        </a:rPr>
                        <a:t>Size Distribution 10 to 3,000 </a:t>
                      </a:r>
                      <a:r>
                        <a:rPr lang="en-US" sz="1400" b="0" i="0" u="none" strike="noStrike" dirty="0" smtClean="0">
                          <a:latin typeface="Symbol" pitchFamily="18" charset="2"/>
                        </a:rPr>
                        <a:t>m</a:t>
                      </a:r>
                      <a:r>
                        <a:rPr lang="en-US" sz="1400" b="0" i="0" u="none" strike="noStrike" dirty="0" smtClean="0">
                          <a:latin typeface="+mn-lt"/>
                        </a:rPr>
                        <a:t>m</a:t>
                      </a:r>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74320">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sz="1400" b="0" i="0" u="none" strike="noStrike" dirty="0" smtClean="0">
                          <a:latin typeface="+mn-lt"/>
                        </a:rPr>
                        <a:t>HVPS-3</a:t>
                      </a:r>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sz="1400" b="0" i="0" u="none" strike="noStrike" dirty="0" smtClean="0">
                          <a:latin typeface="+mn-lt"/>
                        </a:rPr>
                        <a:t>Size Distribution 400 to 50,000 </a:t>
                      </a:r>
                      <a:r>
                        <a:rPr lang="en-US" sz="1400" b="0" i="0" u="none" strike="noStrike" dirty="0" smtClean="0">
                          <a:latin typeface="Symbol" pitchFamily="18" charset="2"/>
                        </a:rPr>
                        <a:t>m</a:t>
                      </a:r>
                      <a:r>
                        <a:rPr lang="en-US" sz="1400" b="0" i="0" u="none" strike="noStrike" dirty="0" smtClean="0">
                          <a:latin typeface="+mn-lt"/>
                        </a:rPr>
                        <a:t>m</a:t>
                      </a:r>
                    </a:p>
                  </a:txBody>
                  <a:tcP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bl>
          </a:graphicData>
        </a:graphic>
      </p:graphicFrame>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83972"/>
            <a:ext cx="1557868" cy="1510428"/>
          </a:xfrm>
          <a:prstGeom prst="rect">
            <a:avLst/>
          </a:prstGeom>
        </p:spPr>
      </p:pic>
      <p:pic>
        <p:nvPicPr>
          <p:cNvPr id="39" name="Picture 38" descr="P11912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8673" y="5715016"/>
            <a:ext cx="2210708" cy="1142984"/>
          </a:xfrm>
          <a:prstGeom prst="rect">
            <a:avLst/>
          </a:prstGeom>
          <a:noFill/>
          <a:ln w="9525">
            <a:noFill/>
            <a:miter lim="800000"/>
            <a:headEnd/>
            <a:tailEnd/>
          </a:ln>
        </p:spPr>
      </p:pic>
      <p:pic>
        <p:nvPicPr>
          <p:cNvPr id="40" name="Picture 39" descr="http://www.sti.nasa.gov/tto/Spinoff2009/images/cpi-syste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78673" y="4483972"/>
            <a:ext cx="2189929" cy="1197161"/>
          </a:xfrm>
          <a:prstGeom prst="rect">
            <a:avLst/>
          </a:prstGeom>
          <a:noFill/>
        </p:spPr>
      </p:pic>
      <p:pic>
        <p:nvPicPr>
          <p:cNvPr id="41" name="Picture 40" descr="New_2D-S_Tips.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4047564" y="4859556"/>
            <a:ext cx="1828800" cy="1426952"/>
          </a:xfrm>
          <a:prstGeom prst="rect">
            <a:avLst/>
          </a:prstGeom>
          <a:ln>
            <a:noFill/>
          </a:ln>
          <a:effectLst>
            <a:outerShdw blurRad="190500" algn="tl" rotWithShape="0">
              <a:srgbClr val="000000">
                <a:alpha val="70000"/>
              </a:srgbClr>
            </a:outerShdw>
          </a:effectLst>
        </p:spPr>
      </p:pic>
      <p:pic>
        <p:nvPicPr>
          <p:cNvPr id="42" name="Picture 41" descr="HVPS3_New_Probe_Tips.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69424" y="4497435"/>
            <a:ext cx="1676400" cy="18046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3583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C:\Users\d3x918\Desktop\Battelle\Brazil\Final Flight Plans\B-07z.bm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398" t="21190" r="17338" b="20523"/>
          <a:stretch/>
        </p:blipFill>
        <p:spPr bwMode="auto">
          <a:xfrm>
            <a:off x="4319420" y="152400"/>
            <a:ext cx="4667100" cy="2734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7" name="Picture 2" descr="C:\Users\d3x918\Desktop\Battelle\Brazil\Final Flight Plans\B-07Cz.bm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686" t="21139" r="23321" b="18174"/>
          <a:stretch/>
        </p:blipFill>
        <p:spPr bwMode="auto">
          <a:xfrm>
            <a:off x="4464295" y="3229468"/>
            <a:ext cx="4555628" cy="3294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2" name="Picture 3" descr="C:\Users\d3x918\Desktop\Battelle\Brazil\Final Flight Plans\B-02Az.bm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928" t="32104" r="17688" b="18836"/>
          <a:stretch/>
        </p:blipFill>
        <p:spPr bwMode="auto">
          <a:xfrm>
            <a:off x="228600" y="4449871"/>
            <a:ext cx="3982101" cy="20283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228600" y="491527"/>
            <a:ext cx="4144083" cy="2739211"/>
          </a:xfrm>
          <a:prstGeom prst="rect">
            <a:avLst/>
          </a:prstGeom>
          <a:noFill/>
        </p:spPr>
        <p:txBody>
          <a:bodyPr wrap="none" rtlCol="0">
            <a:spAutoFit/>
          </a:bodyPr>
          <a:lstStyle/>
          <a:p>
            <a:r>
              <a:rPr lang="en-US" sz="4400" b="1" dirty="0" smtClean="0">
                <a:effectLst>
                  <a:outerShdw blurRad="38100" dist="38100" dir="2700000" algn="tl">
                    <a:srgbClr val="000000">
                      <a:alpha val="43137"/>
                    </a:srgbClr>
                  </a:outerShdw>
                </a:effectLst>
              </a:rPr>
              <a:t>Flight planning: </a:t>
            </a:r>
          </a:p>
          <a:p>
            <a:endParaRPr lang="en-US" sz="3200" b="1" dirty="0" smtClean="0"/>
          </a:p>
          <a:p>
            <a:pPr marL="342900" indent="-342900">
              <a:buAutoNum type="arabicParenR"/>
            </a:pPr>
            <a:r>
              <a:rPr lang="en-US" sz="3200" b="1" dirty="0" smtClean="0"/>
              <a:t>Manaus Plume</a:t>
            </a:r>
          </a:p>
          <a:p>
            <a:pPr marL="342900" indent="-342900">
              <a:buAutoNum type="arabicParenR"/>
            </a:pPr>
            <a:r>
              <a:rPr lang="en-US" sz="3200" b="1" dirty="0" smtClean="0"/>
              <a:t>Before/After Manaus</a:t>
            </a:r>
          </a:p>
          <a:p>
            <a:pPr marL="342900" indent="-342900">
              <a:buAutoNum type="arabicParenR"/>
            </a:pPr>
            <a:r>
              <a:rPr lang="en-US" sz="3200" b="1" dirty="0" smtClean="0"/>
              <a:t>Could droplets</a:t>
            </a:r>
            <a:endParaRPr lang="en-US" sz="3200" b="1" dirty="0"/>
          </a:p>
        </p:txBody>
      </p:sp>
    </p:spTree>
    <p:extLst>
      <p:ext uri="{BB962C8B-B14F-4D97-AF65-F5344CB8AC3E}">
        <p14:creationId xmlns:p14="http://schemas.microsoft.com/office/powerpoint/2010/main" val="38819230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01389" y="177577"/>
            <a:ext cx="8233012" cy="65280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25412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334375" cy="5019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141" y="5715000"/>
            <a:ext cx="8915400" cy="800219"/>
          </a:xfrm>
          <a:prstGeom prst="rect">
            <a:avLst/>
          </a:prstGeom>
          <a:noFill/>
        </p:spPr>
        <p:txBody>
          <a:bodyPr wrap="square" rtlCol="0">
            <a:spAutoFit/>
          </a:bodyPr>
          <a:lstStyle/>
          <a:p>
            <a:pPr algn="ctr"/>
            <a:r>
              <a:rPr lang="en-US" sz="2200" b="1" dirty="0" smtClean="0"/>
              <a:t>DLR-MPI HALO </a:t>
            </a:r>
            <a:r>
              <a:rPr lang="en-US" sz="2200" dirty="0" err="1"/>
              <a:t>HALO</a:t>
            </a:r>
            <a:r>
              <a:rPr lang="en-US" sz="2200" dirty="0"/>
              <a:t> - The </a:t>
            </a:r>
            <a:r>
              <a:rPr lang="en-US" sz="2200" b="1" dirty="0"/>
              <a:t>H</a:t>
            </a:r>
            <a:r>
              <a:rPr lang="en-US" sz="2200" dirty="0"/>
              <a:t>igh </a:t>
            </a:r>
            <a:r>
              <a:rPr lang="en-US" sz="2200" b="1" dirty="0"/>
              <a:t>A</a:t>
            </a:r>
            <a:r>
              <a:rPr lang="en-US" sz="2200" dirty="0"/>
              <a:t>ltitude and </a:t>
            </a:r>
            <a:r>
              <a:rPr lang="en-US" sz="2200" b="1" dirty="0" err="1"/>
              <a:t>LO</a:t>
            </a:r>
            <a:r>
              <a:rPr lang="en-US" sz="2200" dirty="0" err="1"/>
              <a:t>ng</a:t>
            </a:r>
            <a:r>
              <a:rPr lang="en-US" sz="2200" dirty="0"/>
              <a:t> Range Research </a:t>
            </a:r>
            <a:r>
              <a:rPr lang="en-US" sz="2200" dirty="0" smtClean="0"/>
              <a:t>Aircraft</a:t>
            </a:r>
          </a:p>
          <a:p>
            <a:pPr algn="ctr"/>
            <a:r>
              <a:rPr lang="en-US" sz="2400" dirty="0"/>
              <a:t>Gulfstream </a:t>
            </a:r>
            <a:r>
              <a:rPr lang="en-US" sz="2400" dirty="0" smtClean="0"/>
              <a:t>Aerospace </a:t>
            </a:r>
            <a:r>
              <a:rPr lang="en-US" sz="2400" b="1" dirty="0" smtClean="0"/>
              <a:t>G550 (altitude 15 Km, range 12500 Km)</a:t>
            </a:r>
            <a:endParaRPr lang="en-US" sz="2400" b="1"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766" y="3837010"/>
            <a:ext cx="4419600" cy="12727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http://www.halo.dlr.de/images/HALO-arrival_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493435"/>
            <a:ext cx="4077221" cy="1821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8112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8686800" cy="5755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4684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
            <a:ext cx="8667750" cy="59485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84308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3"/>
          <p:cNvPicPr/>
          <p:nvPr/>
        </p:nvPicPr>
        <p:blipFill>
          <a:blip r:embed="rId2">
            <a:extLst>
              <a:ext uri="{28A0092B-C50C-407E-A947-70E740481C1C}">
                <a14:useLocalDpi xmlns:a14="http://schemas.microsoft.com/office/drawing/2010/main" val="0"/>
              </a:ext>
            </a:extLst>
          </a:blip>
          <a:srcRect/>
          <a:stretch>
            <a:fillRect/>
          </a:stretch>
        </p:blipFill>
        <p:spPr bwMode="auto">
          <a:xfrm>
            <a:off x="704850" y="1295400"/>
            <a:ext cx="7600950" cy="5412260"/>
          </a:xfrm>
          <a:prstGeom prst="rect">
            <a:avLst/>
          </a:prstGeom>
          <a:solidFill>
            <a:srgbClr val="FFFFFF"/>
          </a:solidFill>
          <a:ln w="9525">
            <a:noFill/>
            <a:miter lim="800000"/>
            <a:headEnd/>
            <a:tailEnd/>
          </a:ln>
          <a:effectLst>
            <a:outerShdw blurRad="50800" dist="38100" dir="2700000" algn="tl" rotWithShape="0">
              <a:prstClr val="black">
                <a:alpha val="40000"/>
              </a:prstClr>
            </a:outerShdw>
          </a:effectLst>
        </p:spPr>
      </p:pic>
      <p:sp>
        <p:nvSpPr>
          <p:cNvPr id="4" name="Rectangle 3"/>
          <p:cNvSpPr/>
          <p:nvPr/>
        </p:nvSpPr>
        <p:spPr>
          <a:xfrm>
            <a:off x="152400" y="152400"/>
            <a:ext cx="8763000" cy="1047979"/>
          </a:xfrm>
          <a:prstGeom prst="rect">
            <a:avLst/>
          </a:prstGeom>
        </p:spPr>
        <p:txBody>
          <a:bodyPr wrap="square">
            <a:spAutoFit/>
          </a:bodyPr>
          <a:lstStyle/>
          <a:p>
            <a:pPr algn="ctr">
              <a:lnSpc>
                <a:spcPct val="115000"/>
              </a:lnSpc>
              <a:spcAft>
                <a:spcPts val="1000"/>
              </a:spcAft>
            </a:pPr>
            <a:r>
              <a:rPr lang="en-US" kern="50" dirty="0" smtClean="0"/>
              <a:t>High resolution operational </a:t>
            </a:r>
            <a:r>
              <a:rPr lang="en-US" kern="50" dirty="0"/>
              <a:t>2 km resolution regional forecast with BRAMS for the GOAMAZON. </a:t>
            </a:r>
            <a:r>
              <a:rPr lang="en-US" kern="50" dirty="0">
                <a:hlinkClick r:id="rId3"/>
              </a:rPr>
              <a:t>http://www.master.iag.usp.br/ind.php?inic=00&amp;pref=2g&amp;gr=2&amp;prod=prev_rams</a:t>
            </a:r>
            <a:endParaRPr lang="en-US" dirty="0">
              <a:ea typeface="Times New Roman"/>
              <a:cs typeface="Times New Roman"/>
            </a:endParaRPr>
          </a:p>
        </p:txBody>
      </p:sp>
    </p:spTree>
    <p:extLst>
      <p:ext uri="{BB962C8B-B14F-4D97-AF65-F5344CB8AC3E}">
        <p14:creationId xmlns:p14="http://schemas.microsoft.com/office/powerpoint/2010/main" val="8431595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8600" y="152400"/>
            <a:ext cx="8686800" cy="58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6096000"/>
            <a:ext cx="8686800" cy="646331"/>
          </a:xfrm>
          <a:prstGeom prst="rect">
            <a:avLst/>
          </a:prstGeom>
          <a:solidFill>
            <a:schemeClr val="tx1"/>
          </a:solidFill>
          <a:ln>
            <a:solidFill>
              <a:schemeClr val="tx1"/>
            </a:solidFill>
          </a:ln>
        </p:spPr>
        <p:txBody>
          <a:bodyPr wrap="square" rtlCol="0">
            <a:spAutoFit/>
          </a:bodyPr>
          <a:lstStyle/>
          <a:p>
            <a:r>
              <a:rPr lang="en-US" sz="1200" dirty="0" smtClean="0">
                <a:solidFill>
                  <a:schemeClr val="bg1"/>
                </a:solidFill>
                <a:latin typeface="Times New Roman" pitchFamily="18" charset="0"/>
                <a:cs typeface="Times New Roman" pitchFamily="18" charset="0"/>
              </a:rPr>
              <a:t>Reference: </a:t>
            </a:r>
            <a:r>
              <a:rPr lang="en-US" sz="1200" dirty="0">
                <a:solidFill>
                  <a:schemeClr val="bg1"/>
                </a:solidFill>
                <a:latin typeface="Times New Roman" pitchFamily="18" charset="0"/>
                <a:cs typeface="Times New Roman" pitchFamily="18" charset="0"/>
              </a:rPr>
              <a:t>Kuhn, U.; </a:t>
            </a:r>
            <a:r>
              <a:rPr lang="en-US" sz="1200" dirty="0" err="1">
                <a:solidFill>
                  <a:schemeClr val="bg1"/>
                </a:solidFill>
                <a:latin typeface="Times New Roman" pitchFamily="18" charset="0"/>
                <a:cs typeface="Times New Roman" pitchFamily="18" charset="0"/>
              </a:rPr>
              <a:t>Ganzeveld</a:t>
            </a:r>
            <a:r>
              <a:rPr lang="en-US" sz="1200" dirty="0">
                <a:solidFill>
                  <a:schemeClr val="bg1"/>
                </a:solidFill>
                <a:latin typeface="Times New Roman" pitchFamily="18" charset="0"/>
                <a:cs typeface="Times New Roman" pitchFamily="18" charset="0"/>
              </a:rPr>
              <a:t>, L.; </a:t>
            </a:r>
            <a:r>
              <a:rPr lang="en-US" sz="1200" dirty="0" err="1">
                <a:solidFill>
                  <a:schemeClr val="bg1"/>
                </a:solidFill>
                <a:latin typeface="Times New Roman" pitchFamily="18" charset="0"/>
                <a:cs typeface="Times New Roman" pitchFamily="18" charset="0"/>
              </a:rPr>
              <a:t>Thielmann</a:t>
            </a:r>
            <a:r>
              <a:rPr lang="en-US" sz="1200" dirty="0">
                <a:solidFill>
                  <a:schemeClr val="bg1"/>
                </a:solidFill>
                <a:latin typeface="Times New Roman" pitchFamily="18" charset="0"/>
                <a:cs typeface="Times New Roman" pitchFamily="18" charset="0"/>
              </a:rPr>
              <a:t>, A.; </a:t>
            </a:r>
            <a:r>
              <a:rPr lang="en-US" sz="1200" dirty="0" err="1">
                <a:solidFill>
                  <a:schemeClr val="bg1"/>
                </a:solidFill>
                <a:latin typeface="Times New Roman" pitchFamily="18" charset="0"/>
                <a:cs typeface="Times New Roman" pitchFamily="18" charset="0"/>
              </a:rPr>
              <a:t>Dindorf</a:t>
            </a:r>
            <a:r>
              <a:rPr lang="en-US" sz="1200" dirty="0">
                <a:solidFill>
                  <a:schemeClr val="bg1"/>
                </a:solidFill>
                <a:latin typeface="Times New Roman" pitchFamily="18" charset="0"/>
                <a:cs typeface="Times New Roman" pitchFamily="18" charset="0"/>
              </a:rPr>
              <a:t>, T.; Welling, M.; </a:t>
            </a:r>
            <a:r>
              <a:rPr lang="en-US" sz="1200" dirty="0" err="1">
                <a:solidFill>
                  <a:schemeClr val="bg1"/>
                </a:solidFill>
                <a:latin typeface="Times New Roman" pitchFamily="18" charset="0"/>
                <a:cs typeface="Times New Roman" pitchFamily="18" charset="0"/>
              </a:rPr>
              <a:t>Sciare</a:t>
            </a:r>
            <a:r>
              <a:rPr lang="en-US" sz="1200" dirty="0">
                <a:solidFill>
                  <a:schemeClr val="bg1"/>
                </a:solidFill>
                <a:latin typeface="Times New Roman" pitchFamily="18" charset="0"/>
                <a:cs typeface="Times New Roman" pitchFamily="18" charset="0"/>
              </a:rPr>
              <a:t>, J.; </a:t>
            </a:r>
            <a:r>
              <a:rPr lang="en-US" sz="1200" dirty="0" smtClean="0">
                <a:solidFill>
                  <a:schemeClr val="bg1"/>
                </a:solidFill>
                <a:latin typeface="Times New Roman" pitchFamily="18" charset="0"/>
                <a:cs typeface="Times New Roman" pitchFamily="18" charset="0"/>
              </a:rPr>
              <a:t>Roberts, G</a:t>
            </a:r>
            <a:r>
              <a:rPr lang="en-US" sz="1200" dirty="0">
                <a:solidFill>
                  <a:schemeClr val="bg1"/>
                </a:solidFill>
                <a:latin typeface="Times New Roman" pitchFamily="18" charset="0"/>
                <a:cs typeface="Times New Roman" pitchFamily="18" charset="0"/>
              </a:rPr>
              <a:t>.; </a:t>
            </a:r>
            <a:r>
              <a:rPr lang="en-US" sz="1200" dirty="0" err="1">
                <a:solidFill>
                  <a:schemeClr val="bg1"/>
                </a:solidFill>
                <a:latin typeface="Times New Roman" pitchFamily="18" charset="0"/>
                <a:cs typeface="Times New Roman" pitchFamily="18" charset="0"/>
              </a:rPr>
              <a:t>Meixner</a:t>
            </a:r>
            <a:r>
              <a:rPr lang="en-US" sz="1200" dirty="0">
                <a:solidFill>
                  <a:schemeClr val="bg1"/>
                </a:solidFill>
                <a:latin typeface="Times New Roman" pitchFamily="18" charset="0"/>
                <a:cs typeface="Times New Roman" pitchFamily="18" charset="0"/>
              </a:rPr>
              <a:t>, F. X.; </a:t>
            </a:r>
            <a:r>
              <a:rPr lang="en-US" sz="1200" dirty="0" err="1">
                <a:solidFill>
                  <a:schemeClr val="bg1"/>
                </a:solidFill>
                <a:latin typeface="Times New Roman" pitchFamily="18" charset="0"/>
                <a:cs typeface="Times New Roman" pitchFamily="18" charset="0"/>
              </a:rPr>
              <a:t>Kesselmeier</a:t>
            </a:r>
            <a:r>
              <a:rPr lang="en-US" sz="1200" dirty="0">
                <a:solidFill>
                  <a:schemeClr val="bg1"/>
                </a:solidFill>
                <a:latin typeface="Times New Roman" pitchFamily="18" charset="0"/>
                <a:cs typeface="Times New Roman" pitchFamily="18" charset="0"/>
              </a:rPr>
              <a:t>, J.; </a:t>
            </a:r>
            <a:r>
              <a:rPr lang="en-US" sz="1200" dirty="0" err="1">
                <a:solidFill>
                  <a:schemeClr val="bg1"/>
                </a:solidFill>
                <a:latin typeface="Times New Roman" pitchFamily="18" charset="0"/>
                <a:cs typeface="Times New Roman" pitchFamily="18" charset="0"/>
              </a:rPr>
              <a:t>Lelieveld</a:t>
            </a:r>
            <a:r>
              <a:rPr lang="en-US" sz="1200" dirty="0">
                <a:solidFill>
                  <a:schemeClr val="bg1"/>
                </a:solidFill>
                <a:latin typeface="Times New Roman" pitchFamily="18" charset="0"/>
                <a:cs typeface="Times New Roman" pitchFamily="18" charset="0"/>
              </a:rPr>
              <a:t>, J.; </a:t>
            </a:r>
            <a:r>
              <a:rPr lang="en-US" sz="1200" dirty="0" err="1">
                <a:solidFill>
                  <a:schemeClr val="bg1"/>
                </a:solidFill>
                <a:latin typeface="Times New Roman" pitchFamily="18" charset="0"/>
                <a:cs typeface="Times New Roman" pitchFamily="18" charset="0"/>
              </a:rPr>
              <a:t>Ciccioli</a:t>
            </a:r>
            <a:r>
              <a:rPr lang="en-US" sz="1200" dirty="0">
                <a:solidFill>
                  <a:schemeClr val="bg1"/>
                </a:solidFill>
                <a:latin typeface="Times New Roman" pitchFamily="18" charset="0"/>
                <a:cs typeface="Times New Roman" pitchFamily="18" charset="0"/>
              </a:rPr>
              <a:t>, P.; </a:t>
            </a:r>
            <a:r>
              <a:rPr lang="en-US" sz="1200" dirty="0" err="1">
                <a:solidFill>
                  <a:schemeClr val="bg1"/>
                </a:solidFill>
                <a:latin typeface="Times New Roman" pitchFamily="18" charset="0"/>
                <a:cs typeface="Times New Roman" pitchFamily="18" charset="0"/>
              </a:rPr>
              <a:t>Kolle</a:t>
            </a:r>
            <a:r>
              <a:rPr lang="en-US" sz="1200" dirty="0">
                <a:solidFill>
                  <a:schemeClr val="bg1"/>
                </a:solidFill>
                <a:latin typeface="Times New Roman" pitchFamily="18" charset="0"/>
                <a:cs typeface="Times New Roman" pitchFamily="18" charset="0"/>
              </a:rPr>
              <a:t>, O.; Lloyd, J</a:t>
            </a:r>
            <a:r>
              <a:rPr lang="en-US" sz="1200" dirty="0" smtClean="0">
                <a:solidFill>
                  <a:schemeClr val="bg1"/>
                </a:solidFill>
                <a:latin typeface="Times New Roman" pitchFamily="18" charset="0"/>
                <a:cs typeface="Times New Roman" pitchFamily="18" charset="0"/>
              </a:rPr>
              <a:t>.; </a:t>
            </a:r>
            <a:r>
              <a:rPr lang="en-US" sz="1200" dirty="0" err="1" smtClean="0">
                <a:solidFill>
                  <a:schemeClr val="bg1"/>
                </a:solidFill>
                <a:latin typeface="Times New Roman" pitchFamily="18" charset="0"/>
                <a:cs typeface="Times New Roman" pitchFamily="18" charset="0"/>
              </a:rPr>
              <a:t>Trentmann</a:t>
            </a:r>
            <a:r>
              <a:rPr lang="en-US" sz="1200" dirty="0">
                <a:solidFill>
                  <a:schemeClr val="bg1"/>
                </a:solidFill>
                <a:latin typeface="Times New Roman" pitchFamily="18" charset="0"/>
                <a:cs typeface="Times New Roman" pitchFamily="18" charset="0"/>
              </a:rPr>
              <a:t>, J.; Artaxo, P.; </a:t>
            </a:r>
            <a:r>
              <a:rPr lang="en-US" sz="1200" dirty="0" err="1">
                <a:solidFill>
                  <a:schemeClr val="bg1"/>
                </a:solidFill>
                <a:latin typeface="Times New Roman" pitchFamily="18" charset="0"/>
                <a:cs typeface="Times New Roman" pitchFamily="18" charset="0"/>
              </a:rPr>
              <a:t>Andreae</a:t>
            </a:r>
            <a:r>
              <a:rPr lang="en-US" sz="1200" dirty="0">
                <a:solidFill>
                  <a:schemeClr val="bg1"/>
                </a:solidFill>
                <a:latin typeface="Times New Roman" pitchFamily="18" charset="0"/>
                <a:cs typeface="Times New Roman" pitchFamily="18" charset="0"/>
              </a:rPr>
              <a:t>, M. O., “Impact of Manaus City on the </a:t>
            </a:r>
            <a:r>
              <a:rPr lang="en-US" sz="1200" dirty="0" smtClean="0">
                <a:solidFill>
                  <a:schemeClr val="bg1"/>
                </a:solidFill>
                <a:latin typeface="Times New Roman" pitchFamily="18" charset="0"/>
                <a:cs typeface="Times New Roman" pitchFamily="18" charset="0"/>
              </a:rPr>
              <a:t>Amazon Green </a:t>
            </a:r>
            <a:r>
              <a:rPr lang="en-US" sz="1200" dirty="0">
                <a:solidFill>
                  <a:schemeClr val="bg1"/>
                </a:solidFill>
                <a:latin typeface="Times New Roman" pitchFamily="18" charset="0"/>
                <a:cs typeface="Times New Roman" pitchFamily="18" charset="0"/>
              </a:rPr>
              <a:t>Ocean atmosphere: Ozone production, precursor </a:t>
            </a:r>
            <a:r>
              <a:rPr lang="en-US" sz="1200" dirty="0" smtClean="0">
                <a:solidFill>
                  <a:schemeClr val="bg1"/>
                </a:solidFill>
                <a:latin typeface="Times New Roman" pitchFamily="18" charset="0"/>
                <a:cs typeface="Times New Roman" pitchFamily="18" charset="0"/>
              </a:rPr>
              <a:t>sensitivity, and </a:t>
            </a:r>
            <a:r>
              <a:rPr lang="en-US" sz="1200" dirty="0">
                <a:solidFill>
                  <a:schemeClr val="bg1"/>
                </a:solidFill>
                <a:latin typeface="Times New Roman" pitchFamily="18" charset="0"/>
                <a:cs typeface="Times New Roman" pitchFamily="18" charset="0"/>
              </a:rPr>
              <a:t>aerosol load</a:t>
            </a:r>
            <a:r>
              <a:rPr lang="en-US" sz="1200" dirty="0" smtClean="0">
                <a:solidFill>
                  <a:schemeClr val="bg1"/>
                </a:solidFill>
                <a:latin typeface="Times New Roman" pitchFamily="18" charset="0"/>
                <a:cs typeface="Times New Roman" pitchFamily="18" charset="0"/>
              </a:rPr>
              <a:t>,” </a:t>
            </a:r>
            <a:r>
              <a:rPr lang="en-US" sz="1200" i="1" dirty="0" smtClean="0">
                <a:solidFill>
                  <a:schemeClr val="bg1"/>
                </a:solidFill>
                <a:latin typeface="Times New Roman" pitchFamily="18" charset="0"/>
                <a:cs typeface="Times New Roman" pitchFamily="18" charset="0"/>
              </a:rPr>
              <a:t>Atmos</a:t>
            </a:r>
            <a:r>
              <a:rPr lang="en-US" sz="1200" i="1" dirty="0">
                <a:solidFill>
                  <a:schemeClr val="bg1"/>
                </a:solidFill>
                <a:latin typeface="Times New Roman" pitchFamily="18" charset="0"/>
                <a:cs typeface="Times New Roman" pitchFamily="18" charset="0"/>
              </a:rPr>
              <a:t>. Chem. Phys. </a:t>
            </a:r>
            <a:r>
              <a:rPr lang="en-US" sz="1200" b="1" dirty="0">
                <a:solidFill>
                  <a:schemeClr val="bg1"/>
                </a:solidFill>
                <a:latin typeface="Times New Roman" pitchFamily="18" charset="0"/>
                <a:cs typeface="Times New Roman" pitchFamily="18" charset="0"/>
              </a:rPr>
              <a:t>2010</a:t>
            </a:r>
            <a:r>
              <a:rPr lang="en-US" sz="1200" dirty="0">
                <a:solidFill>
                  <a:schemeClr val="bg1"/>
                </a:solidFill>
                <a:latin typeface="Times New Roman" pitchFamily="18" charset="0"/>
                <a:cs typeface="Times New Roman" pitchFamily="18" charset="0"/>
              </a:rPr>
              <a:t>, </a:t>
            </a:r>
            <a:r>
              <a:rPr lang="en-US" sz="1200" i="1" dirty="0" smtClean="0">
                <a:solidFill>
                  <a:schemeClr val="bg1"/>
                </a:solidFill>
                <a:latin typeface="Times New Roman" pitchFamily="18" charset="0"/>
                <a:cs typeface="Times New Roman" pitchFamily="18" charset="0"/>
              </a:rPr>
              <a:t>10</a:t>
            </a:r>
            <a:r>
              <a:rPr lang="en-US" sz="1200" dirty="0" smtClean="0">
                <a:solidFill>
                  <a:schemeClr val="bg1"/>
                </a:solidFill>
                <a:latin typeface="Times New Roman" pitchFamily="18" charset="0"/>
                <a:cs typeface="Times New Roman" pitchFamily="18" charset="0"/>
              </a:rPr>
              <a:t>, 9251-9282.</a:t>
            </a:r>
            <a:endParaRPr lang="en-US" sz="1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1627439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South_Ameri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grpSp>
        <p:nvGrpSpPr>
          <p:cNvPr id="3" name="Group 10"/>
          <p:cNvGrpSpPr>
            <a:grpSpLocks/>
          </p:cNvGrpSpPr>
          <p:nvPr/>
        </p:nvGrpSpPr>
        <p:grpSpPr bwMode="auto">
          <a:xfrm>
            <a:off x="6400800" y="228600"/>
            <a:ext cx="2590800" cy="2286000"/>
            <a:chOff x="3648" y="0"/>
            <a:chExt cx="2112" cy="2112"/>
          </a:xfrm>
        </p:grpSpPr>
        <p:pic>
          <p:nvPicPr>
            <p:cNvPr id="4"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8" y="0"/>
              <a:ext cx="2112" cy="2112"/>
            </a:xfrm>
            <a:prstGeom prst="rect">
              <a:avLst/>
            </a:prstGeom>
            <a:noFill/>
          </p:spPr>
        </p:pic>
        <p:sp>
          <p:nvSpPr>
            <p:cNvPr id="5" name="Rectangle 12"/>
            <p:cNvSpPr>
              <a:spLocks noChangeArrowheads="1"/>
            </p:cNvSpPr>
            <p:nvPr/>
          </p:nvSpPr>
          <p:spPr bwMode="auto">
            <a:xfrm>
              <a:off x="3744" y="48"/>
              <a:ext cx="192" cy="192"/>
            </a:xfrm>
            <a:prstGeom prst="rect">
              <a:avLst/>
            </a:prstGeom>
            <a:solidFill>
              <a:schemeClr val="tx1"/>
            </a:solidFill>
            <a:ln w="9525">
              <a:solidFill>
                <a:schemeClr val="tx1"/>
              </a:solidFill>
              <a:miter lim="800000"/>
              <a:headEnd/>
              <a:tailEnd/>
            </a:ln>
            <a:effectLst/>
          </p:spPr>
          <p:txBody>
            <a:bodyPr wrap="none" anchor="ctr"/>
            <a:lstStyle/>
            <a:p>
              <a:endParaRPr lang="en-US"/>
            </a:p>
          </p:txBody>
        </p:sp>
      </p:grpSp>
      <p:sp>
        <p:nvSpPr>
          <p:cNvPr id="6" name="TextBox 5"/>
          <p:cNvSpPr txBox="1"/>
          <p:nvPr/>
        </p:nvSpPr>
        <p:spPr>
          <a:xfrm>
            <a:off x="1047331" y="3075057"/>
            <a:ext cx="5669373" cy="707886"/>
          </a:xfrm>
          <a:prstGeom prst="rect">
            <a:avLst/>
          </a:prstGeom>
          <a:noFill/>
        </p:spPr>
        <p:txBody>
          <a:bodyPr wrap="none" rtlCol="0">
            <a:spAutoFit/>
          </a:bodyPr>
          <a:lstStyle/>
          <a:p>
            <a:r>
              <a:rPr lang="en-US" sz="4000" b="1" i="1" dirty="0" smtClean="0">
                <a:solidFill>
                  <a:schemeClr val="bg1"/>
                </a:solidFill>
                <a:effectLst>
                  <a:outerShdw blurRad="38100" dist="38100" dir="2700000" algn="tl">
                    <a:srgbClr val="000000">
                      <a:alpha val="43137"/>
                    </a:srgbClr>
                  </a:outerShdw>
                </a:effectLst>
                <a:latin typeface="+mj-lt"/>
              </a:rPr>
              <a:t>Thanks for the attention!!</a:t>
            </a:r>
            <a:endParaRPr lang="en-US" sz="4000" b="1" i="1"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958912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867400"/>
            <a:ext cx="5410200" cy="923330"/>
          </a:xfrm>
          <a:prstGeom prst="rect">
            <a:avLst/>
          </a:prstGeom>
          <a:noFill/>
        </p:spPr>
        <p:txBody>
          <a:bodyPr wrap="square" rtlCol="0">
            <a:spAutoFit/>
          </a:bodyPr>
          <a:lstStyle/>
          <a:p>
            <a:pPr>
              <a:buFont typeface="Arial" pitchFamily="34" charset="0"/>
              <a:buChar char="•"/>
            </a:pPr>
            <a:r>
              <a:rPr lang="en-US" sz="1800" dirty="0" smtClean="0">
                <a:latin typeface="Times New Roman" pitchFamily="18" charset="0"/>
                <a:cs typeface="Times New Roman" pitchFamily="18" charset="0"/>
              </a:rPr>
              <a:t>111 by 60.8 km represented by this box.</a:t>
            </a:r>
          </a:p>
          <a:p>
            <a:pPr>
              <a:buFont typeface="Arial" pitchFamily="34" charset="0"/>
              <a:buChar char="•"/>
            </a:pPr>
            <a:r>
              <a:rPr lang="en-US" sz="1800" dirty="0" smtClean="0">
                <a:latin typeface="Times New Roman" pitchFamily="18" charset="0"/>
                <a:cs typeface="Times New Roman" pitchFamily="18" charset="0"/>
              </a:rPr>
              <a:t>Wind speeds at 1 km altitude are typically 10 to 30 </a:t>
            </a:r>
            <a:r>
              <a:rPr lang="en-US" sz="1800" dirty="0" err="1" smtClean="0">
                <a:latin typeface="Times New Roman" pitchFamily="18" charset="0"/>
                <a:cs typeface="Times New Roman" pitchFamily="18" charset="0"/>
              </a:rPr>
              <a:t>kph</a:t>
            </a:r>
            <a:r>
              <a:rPr lang="en-US" sz="1800" dirty="0" smtClean="0">
                <a:latin typeface="Times New Roman" pitchFamily="18" charset="0"/>
                <a:cs typeface="Times New Roman" pitchFamily="18" charset="0"/>
              </a:rPr>
              <a:t>.</a:t>
            </a:r>
          </a:p>
          <a:p>
            <a:pPr>
              <a:buFont typeface="Arial" pitchFamily="34" charset="0"/>
              <a:buChar char="•"/>
            </a:pPr>
            <a:r>
              <a:rPr lang="en-US" sz="1800" dirty="0" smtClean="0">
                <a:latin typeface="Times New Roman" pitchFamily="18" charset="0"/>
                <a:cs typeface="Times New Roman" pitchFamily="18" charset="0"/>
              </a:rPr>
              <a:t>T2→T3 transit time of 2 to 6 hr.</a:t>
            </a:r>
            <a:endParaRPr lang="en-US" sz="1800" dirty="0">
              <a:latin typeface="Times New Roman" pitchFamily="18" charset="0"/>
              <a:cs typeface="Times New Roman" pitchFamily="18" charset="0"/>
            </a:endParaRPr>
          </a:p>
        </p:txBody>
      </p:sp>
      <p:pic>
        <p:nvPicPr>
          <p:cNvPr id="6" name="Picture 5" descr="C:\Users\smartin\Desktop\GoAmazon2014Sites 22Jul2011version.png"/>
          <p:cNvPicPr>
            <a:picLocks noChangeAspect="1" noChangeArrowheads="1"/>
          </p:cNvPicPr>
          <p:nvPr/>
        </p:nvPicPr>
        <p:blipFill>
          <a:blip r:embed="rId4" cstate="print">
            <a:extLst>
              <a:ext uri="{28A0092B-C50C-407E-A947-70E740481C1C}">
                <a14:useLocalDpi xmlns:a14="http://schemas.microsoft.com/office/drawing/2010/main" val="0"/>
              </a:ext>
            </a:extLst>
          </a:blip>
          <a:srcRect b="46099"/>
          <a:stretch>
            <a:fillRect/>
          </a:stretch>
        </p:blipFill>
        <p:spPr bwMode="auto">
          <a:xfrm>
            <a:off x="0" y="914400"/>
            <a:ext cx="8343900" cy="4611395"/>
          </a:xfrm>
          <a:prstGeom prst="rect">
            <a:avLst/>
          </a:prstGeom>
          <a:noFill/>
        </p:spPr>
      </p:pic>
      <p:pic>
        <p:nvPicPr>
          <p:cNvPr id="7" name="Picture 2" descr="C:\Users\smartin\Desktop\GoAmazon2014Sites 22Jul2011versi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5543550"/>
            <a:ext cx="3505200" cy="1314450"/>
          </a:xfrm>
          <a:prstGeom prst="rect">
            <a:avLst/>
          </a:prstGeom>
          <a:noFill/>
        </p:spPr>
      </p:pic>
      <p:sp>
        <p:nvSpPr>
          <p:cNvPr id="8" name="TextBox 7"/>
          <p:cNvSpPr txBox="1"/>
          <p:nvPr/>
        </p:nvSpPr>
        <p:spPr>
          <a:xfrm>
            <a:off x="6019800" y="1764268"/>
            <a:ext cx="979755" cy="369332"/>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Manaus</a:t>
            </a:r>
            <a:endParaRPr kumimoji="0" lang="en-US" sz="18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cxnSp>
        <p:nvCxnSpPr>
          <p:cNvPr id="10" name="Straight Arrow Connector 9"/>
          <p:cNvCxnSpPr/>
          <p:nvPr/>
        </p:nvCxnSpPr>
        <p:spPr>
          <a:xfrm flipV="1">
            <a:off x="2667000" y="2743200"/>
            <a:ext cx="76200" cy="346020"/>
          </a:xfrm>
          <a:prstGeom prst="straightConnector1">
            <a:avLst/>
          </a:prstGeom>
          <a:noFill/>
          <a:ln w="25400" cap="flat" cmpd="sng" algn="ctr">
            <a:solidFill>
              <a:srgbClr val="FF0000"/>
            </a:solidFill>
            <a:prstDash val="solid"/>
            <a:headEnd type="triangle" w="lg" len="lg"/>
            <a:tailEnd type="none" w="lg" len="med"/>
          </a:ln>
          <a:effectLst/>
        </p:spPr>
      </p:cxnSp>
      <p:cxnSp>
        <p:nvCxnSpPr>
          <p:cNvPr id="11" name="Straight Arrow Connector 10"/>
          <p:cNvCxnSpPr/>
          <p:nvPr/>
        </p:nvCxnSpPr>
        <p:spPr>
          <a:xfrm rot="10800000" flipV="1">
            <a:off x="7010400" y="1275445"/>
            <a:ext cx="715578" cy="609600"/>
          </a:xfrm>
          <a:prstGeom prst="straightConnector1">
            <a:avLst/>
          </a:prstGeom>
          <a:noFill/>
          <a:ln w="25400" cap="flat" cmpd="sng" algn="ctr">
            <a:solidFill>
              <a:srgbClr val="FF0000"/>
            </a:solidFill>
            <a:prstDash val="solid"/>
            <a:headEnd type="triangle" w="lg" len="lg"/>
            <a:tailEnd type="none" w="lg" len="med"/>
          </a:ln>
          <a:effectLst/>
        </p:spPr>
      </p:cxnSp>
      <p:sp>
        <p:nvSpPr>
          <p:cNvPr id="12" name="TextBox 11"/>
          <p:cNvSpPr txBox="1"/>
          <p:nvPr/>
        </p:nvSpPr>
        <p:spPr>
          <a:xfrm>
            <a:off x="7620000" y="705314"/>
            <a:ext cx="1319592" cy="584775"/>
          </a:xfrm>
          <a:prstGeom prst="rect">
            <a:avLst/>
          </a:prstGeom>
          <a:noFill/>
        </p:spPr>
        <p:txBody>
          <a:bodyPr wrap="none" rtlCol="0">
            <a:spAutoFit/>
          </a:bodyPr>
          <a:lstStyle/>
          <a:p>
            <a:r>
              <a:rPr lang="en-US" sz="1600" dirty="0" smtClean="0">
                <a:solidFill>
                  <a:srgbClr val="FF0000"/>
                </a:solidFill>
                <a:latin typeface="Arial" pitchFamily="34" charset="0"/>
                <a:cs typeface="Arial" pitchFamily="34" charset="0"/>
              </a:rPr>
              <a:t>~200 km NE</a:t>
            </a:r>
          </a:p>
          <a:p>
            <a:r>
              <a:rPr lang="en-US" sz="1600" dirty="0" smtClean="0">
                <a:solidFill>
                  <a:srgbClr val="FF0000"/>
                </a:solidFill>
                <a:latin typeface="Arial" pitchFamily="34" charset="0"/>
                <a:cs typeface="Arial" pitchFamily="34" charset="0"/>
              </a:rPr>
              <a:t>ATTO (T0 )</a:t>
            </a:r>
            <a:endParaRPr lang="en-US" sz="1600" dirty="0">
              <a:solidFill>
                <a:srgbClr val="FF0000"/>
              </a:solidFill>
              <a:latin typeface="Arial" pitchFamily="34" charset="0"/>
              <a:cs typeface="Arial" pitchFamily="34" charset="0"/>
            </a:endParaRPr>
          </a:p>
        </p:txBody>
      </p:sp>
      <p:cxnSp>
        <p:nvCxnSpPr>
          <p:cNvPr id="13" name="Straight Arrow Connector 12"/>
          <p:cNvCxnSpPr/>
          <p:nvPr/>
        </p:nvCxnSpPr>
        <p:spPr>
          <a:xfrm rot="10800000">
            <a:off x="4572000" y="2037448"/>
            <a:ext cx="1219200" cy="781953"/>
          </a:xfrm>
          <a:prstGeom prst="straightConnector1">
            <a:avLst/>
          </a:prstGeom>
          <a:noFill/>
          <a:ln w="25400" cap="flat" cmpd="sng" algn="ctr">
            <a:solidFill>
              <a:srgbClr val="FF0000"/>
            </a:solidFill>
            <a:prstDash val="solid"/>
            <a:headEnd type="triangle" w="lg" len="lg"/>
            <a:tailEnd type="none" w="lg" len="med"/>
          </a:ln>
          <a:effectLst/>
        </p:spPr>
      </p:cxnSp>
      <p:sp>
        <p:nvSpPr>
          <p:cNvPr id="14" name="TextBox 13"/>
          <p:cNvSpPr txBox="1"/>
          <p:nvPr/>
        </p:nvSpPr>
        <p:spPr>
          <a:xfrm>
            <a:off x="3062287" y="1502276"/>
            <a:ext cx="2574744" cy="584775"/>
          </a:xfrm>
          <a:prstGeom prst="rect">
            <a:avLst/>
          </a:prstGeom>
          <a:noFill/>
        </p:spPr>
        <p:txBody>
          <a:bodyPr wrap="none" rtlCol="0">
            <a:spAutoFit/>
          </a:bodyPr>
          <a:lstStyle/>
          <a:p>
            <a:r>
              <a:rPr lang="en-US" sz="1600" dirty="0" smtClean="0">
                <a:solidFill>
                  <a:srgbClr val="FF0000"/>
                </a:solidFill>
                <a:latin typeface="Arial" pitchFamily="34" charset="0"/>
                <a:cs typeface="Arial" pitchFamily="34" charset="0"/>
              </a:rPr>
              <a:t>T2-UEA/USP/ACRF(AOS)</a:t>
            </a:r>
          </a:p>
          <a:p>
            <a:r>
              <a:rPr lang="en-US" sz="1600" dirty="0" smtClean="0">
                <a:solidFill>
                  <a:srgbClr val="FF0000"/>
                </a:solidFill>
                <a:latin typeface="Arial" pitchFamily="34" charset="0"/>
                <a:cs typeface="Arial" pitchFamily="34" charset="0"/>
              </a:rPr>
              <a:t>West edge of Manaus</a:t>
            </a:r>
            <a:endParaRPr lang="en-US" sz="1600" dirty="0">
              <a:solidFill>
                <a:srgbClr val="FF0000"/>
              </a:solidFill>
              <a:latin typeface="Arial" pitchFamily="34" charset="0"/>
              <a:cs typeface="Arial" pitchFamily="34" charset="0"/>
            </a:endParaRPr>
          </a:p>
        </p:txBody>
      </p:sp>
      <p:sp>
        <p:nvSpPr>
          <p:cNvPr id="15" name="TextBox 14"/>
          <p:cNvSpPr txBox="1"/>
          <p:nvPr/>
        </p:nvSpPr>
        <p:spPr>
          <a:xfrm>
            <a:off x="1600200" y="1961245"/>
            <a:ext cx="1885453" cy="830997"/>
          </a:xfrm>
          <a:prstGeom prst="rect">
            <a:avLst/>
          </a:prstGeom>
          <a:noFill/>
        </p:spPr>
        <p:txBody>
          <a:bodyPr wrap="none" rtlCol="0">
            <a:spAutoFit/>
          </a:bodyPr>
          <a:lstStyle/>
          <a:p>
            <a:r>
              <a:rPr lang="en-US" sz="1600" dirty="0" smtClean="0">
                <a:solidFill>
                  <a:srgbClr val="FF0000"/>
                </a:solidFill>
                <a:latin typeface="Arial" pitchFamily="34" charset="0"/>
                <a:cs typeface="Arial" pitchFamily="34" charset="0"/>
              </a:rPr>
              <a:t>T3 –ACRF </a:t>
            </a:r>
          </a:p>
          <a:p>
            <a:r>
              <a:rPr lang="en-US" sz="1600" dirty="0" smtClean="0">
                <a:solidFill>
                  <a:srgbClr val="FF0000"/>
                </a:solidFill>
                <a:latin typeface="Arial" pitchFamily="34" charset="0"/>
                <a:cs typeface="Arial" pitchFamily="34" charset="0"/>
              </a:rPr>
              <a:t>(AMF1 &amp; MAOS)</a:t>
            </a:r>
          </a:p>
          <a:p>
            <a:r>
              <a:rPr lang="en-US" sz="1600" dirty="0" smtClean="0">
                <a:solidFill>
                  <a:srgbClr val="FF0000"/>
                </a:solidFill>
                <a:latin typeface="Arial" pitchFamily="34" charset="0"/>
                <a:cs typeface="Arial" pitchFamily="34" charset="0"/>
              </a:rPr>
              <a:t>Large pasture site </a:t>
            </a:r>
            <a:endParaRPr lang="en-US" sz="1600" dirty="0">
              <a:solidFill>
                <a:srgbClr val="FF0000"/>
              </a:solidFill>
              <a:latin typeface="Arial" pitchFamily="34" charset="0"/>
              <a:cs typeface="Arial" pitchFamily="34" charset="0"/>
            </a:endParaRPr>
          </a:p>
        </p:txBody>
      </p:sp>
      <p:cxnSp>
        <p:nvCxnSpPr>
          <p:cNvPr id="16" name="Straight Arrow Connector 15"/>
          <p:cNvCxnSpPr/>
          <p:nvPr/>
        </p:nvCxnSpPr>
        <p:spPr>
          <a:xfrm rot="16200000" flipV="1">
            <a:off x="5781223" y="1742623"/>
            <a:ext cx="858155" cy="381000"/>
          </a:xfrm>
          <a:prstGeom prst="straightConnector1">
            <a:avLst/>
          </a:prstGeom>
          <a:noFill/>
          <a:ln w="25400" cap="flat" cmpd="sng" algn="ctr">
            <a:solidFill>
              <a:srgbClr val="FF0000"/>
            </a:solidFill>
            <a:prstDash val="solid"/>
            <a:headEnd type="triangle" w="lg" len="lg"/>
            <a:tailEnd type="none" w="lg" len="med"/>
          </a:ln>
          <a:effectLst/>
        </p:spPr>
      </p:cxnSp>
      <p:sp>
        <p:nvSpPr>
          <p:cNvPr id="17" name="TextBox 16"/>
          <p:cNvSpPr txBox="1"/>
          <p:nvPr/>
        </p:nvSpPr>
        <p:spPr>
          <a:xfrm>
            <a:off x="5105400" y="983068"/>
            <a:ext cx="2336537" cy="584775"/>
          </a:xfrm>
          <a:prstGeom prst="rect">
            <a:avLst/>
          </a:prstGeom>
          <a:noFill/>
        </p:spPr>
        <p:txBody>
          <a:bodyPr wrap="none" rtlCol="0">
            <a:spAutoFit/>
          </a:bodyPr>
          <a:lstStyle/>
          <a:p>
            <a:r>
              <a:rPr lang="en-US" sz="1600" dirty="0" smtClean="0">
                <a:solidFill>
                  <a:srgbClr val="FF0000"/>
                </a:solidFill>
                <a:latin typeface="Arial" pitchFamily="34" charset="0"/>
                <a:cs typeface="Arial" pitchFamily="34" charset="0"/>
              </a:rPr>
              <a:t>T1-INPA/UEA </a:t>
            </a:r>
          </a:p>
          <a:p>
            <a:r>
              <a:rPr lang="en-US" sz="1600" dirty="0" smtClean="0">
                <a:solidFill>
                  <a:srgbClr val="FF0000"/>
                </a:solidFill>
                <a:latin typeface="Arial" pitchFamily="34" charset="0"/>
                <a:cs typeface="Arial" pitchFamily="34" charset="0"/>
              </a:rPr>
              <a:t>INPA campus (Manaus)</a:t>
            </a:r>
            <a:endParaRPr lang="en-US" sz="1600" dirty="0">
              <a:solidFill>
                <a:srgbClr val="FF0000"/>
              </a:solidFill>
              <a:latin typeface="Arial" pitchFamily="34" charset="0"/>
              <a:cs typeface="Arial" pitchFamily="34" charset="0"/>
            </a:endParaRPr>
          </a:p>
        </p:txBody>
      </p:sp>
      <p:sp>
        <p:nvSpPr>
          <p:cNvPr id="18" name="Rectangle 6"/>
          <p:cNvSpPr txBox="1">
            <a:spLocks noChangeArrowheads="1"/>
          </p:cNvSpPr>
          <p:nvPr/>
        </p:nvSpPr>
        <p:spPr>
          <a:xfrm>
            <a:off x="152400" y="122238"/>
            <a:ext cx="9677400" cy="715962"/>
          </a:xfrm>
          <a:prstGeom prst="rect">
            <a:avLst/>
          </a:prstGeom>
          <a:noFill/>
          <a:ln/>
        </p:spPr>
        <p:txBody>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042B7F"/>
                </a:solidFill>
                <a:effectLst/>
                <a:uLnTx/>
                <a:uFillTx/>
                <a:latin typeface="+mj-lt"/>
                <a:ea typeface="+mj-ea"/>
                <a:cs typeface="+mj-cs"/>
              </a:rPr>
              <a:t>Planned sites and sampling</a:t>
            </a:r>
            <a:r>
              <a:rPr kumimoji="0" lang="en-US" sz="4000" b="1" i="0" u="none" strike="noStrike" kern="0" cap="none" spc="0" normalizeH="0" noProof="0" dirty="0" smtClean="0">
                <a:ln>
                  <a:noFill/>
                </a:ln>
                <a:solidFill>
                  <a:srgbClr val="042B7F"/>
                </a:solidFill>
                <a:effectLst/>
                <a:uLnTx/>
                <a:uFillTx/>
                <a:latin typeface="+mj-lt"/>
                <a:ea typeface="+mj-ea"/>
                <a:cs typeface="+mj-cs"/>
              </a:rPr>
              <a:t> strategy</a:t>
            </a:r>
            <a:endParaRPr kumimoji="0" lang="en-US" sz="4000" b="1" i="0" u="none" strike="noStrike" kern="0" cap="none" spc="0" normalizeH="0" baseline="0" noProof="0" dirty="0">
              <a:ln>
                <a:noFill/>
              </a:ln>
              <a:solidFill>
                <a:srgbClr val="042B7F"/>
              </a:solidFill>
              <a:effectLst/>
              <a:uLnTx/>
              <a:uFillTx/>
              <a:latin typeface="+mj-lt"/>
              <a:ea typeface="+mj-ea"/>
              <a:cs typeface="+mj-cs"/>
            </a:endParaRPr>
          </a:p>
        </p:txBody>
      </p:sp>
      <p:pic>
        <p:nvPicPr>
          <p:cNvPr id="19" name="Picture 1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9873" y="2971800"/>
            <a:ext cx="2984127" cy="223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C:\Users\smartin\Desktop\DOE ACRF Amazon 2014\travel\March 2011 visit\photos\Manacapuru March 2011\DSC0153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3124200"/>
            <a:ext cx="2974848" cy="22311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DSC0249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8000" y="3352800"/>
            <a:ext cx="2974848" cy="2231136"/>
          </a:xfrm>
          <a:prstGeom prst="rect">
            <a:avLst/>
          </a:prstGeom>
          <a:noFill/>
          <a:ln w="9525">
            <a:noFill/>
            <a:miter lim="800000"/>
            <a:headEnd/>
            <a:tailEnd/>
          </a:ln>
        </p:spPr>
      </p:pic>
      <p:pic>
        <p:nvPicPr>
          <p:cNvPr id="22" name="Picture 2" descr="C:\Users\smartin\Desktop\DOE ACRF Amazon 2014\travel\March 2011 visit\photos\Manacapuru March 2011\DSC0155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71600" y="3581400"/>
            <a:ext cx="2975024" cy="22311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6227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931" y="0"/>
            <a:ext cx="8564137" cy="6858000"/>
          </a:xfrm>
          <a:prstGeom prst="rect">
            <a:avLst/>
          </a:prstGeom>
        </p:spPr>
      </p:pic>
    </p:spTree>
    <p:extLst>
      <p:ext uri="{BB962C8B-B14F-4D97-AF65-F5344CB8AC3E}">
        <p14:creationId xmlns:p14="http://schemas.microsoft.com/office/powerpoint/2010/main" val="27986189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0438"/>
            <a:ext cx="7604975" cy="6858000"/>
          </a:xfrm>
          <a:prstGeom prst="rect">
            <a:avLst/>
          </a:prstGeom>
        </p:spPr>
      </p:pic>
      <p:sp>
        <p:nvSpPr>
          <p:cNvPr id="3" name="TextBox 2"/>
          <p:cNvSpPr txBox="1"/>
          <p:nvPr/>
        </p:nvSpPr>
        <p:spPr>
          <a:xfrm>
            <a:off x="5468654" y="2776231"/>
            <a:ext cx="987193"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T0-ATTO</a:t>
            </a:r>
            <a:endParaRPr lang="en-US" b="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4168781" y="3777734"/>
            <a:ext cx="1446614"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T0-EMBRAPA</a:t>
            </a:r>
            <a:endParaRPr lang="en-US"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2971800" y="3285622"/>
            <a:ext cx="819455"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T0-ZF2</a:t>
            </a:r>
            <a:endParaRPr lang="en-US"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3114297" y="5430518"/>
            <a:ext cx="1044581"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T2 - </a:t>
            </a:r>
            <a:r>
              <a:rPr lang="en-US" b="1" dirty="0" err="1" smtClean="0">
                <a:solidFill>
                  <a:schemeClr val="bg1"/>
                </a:solidFill>
                <a:effectLst>
                  <a:outerShdw blurRad="38100" dist="38100" dir="2700000" algn="tl">
                    <a:srgbClr val="000000">
                      <a:alpha val="43137"/>
                    </a:srgbClr>
                  </a:outerShdw>
                </a:effectLst>
              </a:rPr>
              <a:t>Tiwa</a:t>
            </a:r>
            <a:endParaRPr lang="en-US" b="1" dirty="0">
              <a:solidFill>
                <a:schemeClr val="bg1"/>
              </a:solidFill>
              <a:effectLst>
                <a:outerShdw blurRad="38100" dist="38100" dir="2700000" algn="tl">
                  <a:srgbClr val="000000">
                    <a:alpha val="43137"/>
                  </a:srgbClr>
                </a:outerShdw>
              </a:effectLst>
            </a:endParaRPr>
          </a:p>
        </p:txBody>
      </p:sp>
      <p:sp>
        <p:nvSpPr>
          <p:cNvPr id="7" name="5-Point Star 6"/>
          <p:cNvSpPr/>
          <p:nvPr/>
        </p:nvSpPr>
        <p:spPr>
          <a:xfrm>
            <a:off x="5582968" y="3070106"/>
            <a:ext cx="457200" cy="369332"/>
          </a:xfrm>
          <a:prstGeom prst="star5">
            <a:avLst/>
          </a:prstGeom>
          <a:solidFill>
            <a:srgbClr val="FFFF00"/>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4564487" y="3975504"/>
            <a:ext cx="457200" cy="369332"/>
          </a:xfrm>
          <a:prstGeom prst="star5">
            <a:avLst/>
          </a:prstGeom>
          <a:solidFill>
            <a:srgbClr val="FFFF00"/>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3114297" y="3753260"/>
            <a:ext cx="457200" cy="369332"/>
          </a:xfrm>
          <a:prstGeom prst="star5">
            <a:avLst/>
          </a:prstGeom>
          <a:solidFill>
            <a:srgbClr val="FFFF00"/>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3407987" y="5061186"/>
            <a:ext cx="457200" cy="369332"/>
          </a:xfrm>
          <a:prstGeom prst="star5">
            <a:avLst/>
          </a:prstGeom>
          <a:solidFill>
            <a:srgbClr val="FFFF00"/>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1066800" y="5406044"/>
            <a:ext cx="457200" cy="369332"/>
          </a:xfrm>
          <a:prstGeom prst="star5">
            <a:avLst/>
          </a:prstGeom>
          <a:solidFill>
            <a:srgbClr val="FFFF00"/>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41447" y="5027804"/>
            <a:ext cx="1805559"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T3 - </a:t>
            </a:r>
            <a:r>
              <a:rPr lang="en-US" b="1" dirty="0" err="1" smtClean="0">
                <a:solidFill>
                  <a:schemeClr val="bg1"/>
                </a:solidFill>
                <a:effectLst>
                  <a:outerShdw blurRad="38100" dist="38100" dir="2700000" algn="tl">
                    <a:srgbClr val="000000">
                      <a:alpha val="43137"/>
                    </a:srgbClr>
                  </a:outerShdw>
                </a:effectLst>
              </a:rPr>
              <a:t>Manacapuru</a:t>
            </a:r>
            <a:endParaRPr lang="en-US"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146067" y="304800"/>
            <a:ext cx="1841466" cy="1107996"/>
          </a:xfrm>
          <a:prstGeom prst="rect">
            <a:avLst/>
          </a:prstGeom>
          <a:noFill/>
        </p:spPr>
        <p:txBody>
          <a:bodyPr wrap="none" rtlCol="0">
            <a:spAutoFit/>
          </a:bodyPr>
          <a:lstStyle/>
          <a:p>
            <a:r>
              <a:rPr lang="en-US" sz="6600" b="1" dirty="0" smtClean="0">
                <a:effectLst>
                  <a:outerShdw blurRad="38100" dist="38100" dir="2700000" algn="tl">
                    <a:srgbClr val="000000">
                      <a:alpha val="43137"/>
                    </a:srgbClr>
                  </a:outerShdw>
                </a:effectLst>
              </a:rPr>
              <a:t>Sites</a:t>
            </a:r>
            <a:endParaRPr lang="en-US" sz="6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396303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0"/>
            <a:ext cx="7857179" cy="6858000"/>
          </a:xfrm>
          <a:prstGeom prst="rect">
            <a:avLst/>
          </a:prstGeom>
        </p:spPr>
      </p:pic>
      <p:sp>
        <p:nvSpPr>
          <p:cNvPr id="4" name="Left Arrow 3"/>
          <p:cNvSpPr/>
          <p:nvPr/>
        </p:nvSpPr>
        <p:spPr>
          <a:xfrm rot="19308761">
            <a:off x="5840969" y="2103590"/>
            <a:ext cx="914400" cy="457200"/>
          </a:xfrm>
          <a:prstGeom prst="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eft Arrow 5"/>
          <p:cNvSpPr/>
          <p:nvPr/>
        </p:nvSpPr>
        <p:spPr>
          <a:xfrm rot="19218399">
            <a:off x="6272597" y="2408391"/>
            <a:ext cx="914400" cy="457200"/>
          </a:xfrm>
          <a:prstGeom prst="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eft Arrow 6"/>
          <p:cNvSpPr/>
          <p:nvPr/>
        </p:nvSpPr>
        <p:spPr>
          <a:xfrm rot="19555664">
            <a:off x="5446236" y="1798790"/>
            <a:ext cx="914400" cy="457200"/>
          </a:xfrm>
          <a:prstGeom prst="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911913" y="2967335"/>
            <a:ext cx="1860509" cy="461665"/>
          </a:xfrm>
          <a:prstGeom prst="rect">
            <a:avLst/>
          </a:prstGeom>
          <a:noFill/>
        </p:spPr>
        <p:txBody>
          <a:bodyPr wrap="none" rtlCol="0">
            <a:spAutoFit/>
          </a:bodyPr>
          <a:lstStyle/>
          <a:p>
            <a:r>
              <a:rPr lang="en-US" sz="2400" b="1" dirty="0" err="1" smtClean="0">
                <a:solidFill>
                  <a:schemeClr val="bg1"/>
                </a:solidFill>
              </a:rPr>
              <a:t>Iranduba</a:t>
            </a:r>
            <a:r>
              <a:rPr lang="en-US" sz="2400" b="1" dirty="0" smtClean="0">
                <a:solidFill>
                  <a:schemeClr val="bg1"/>
                </a:solidFill>
              </a:rPr>
              <a:t> site</a:t>
            </a:r>
            <a:endParaRPr lang="en-US" sz="2400" b="1" dirty="0">
              <a:solidFill>
                <a:schemeClr val="bg1"/>
              </a:solidFill>
            </a:endParaRPr>
          </a:p>
        </p:txBody>
      </p:sp>
    </p:spTree>
    <p:extLst>
      <p:ext uri="{BB962C8B-B14F-4D97-AF65-F5344CB8AC3E}">
        <p14:creationId xmlns:p14="http://schemas.microsoft.com/office/powerpoint/2010/main" val="332306722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6|61.2|7.5|3.2|6.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5697</TotalTime>
  <Words>1831</Words>
  <Application>Microsoft Office PowerPoint</Application>
  <PresentationFormat>On-screen Show (4:3)</PresentationFormat>
  <Paragraphs>332</Paragraphs>
  <Slides>50</Slides>
  <Notes>15</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Scattering and absorption daily median comparison (2008-2014)</vt:lpstr>
      <vt:lpstr>Single scattering albedo and scattering angstrom daily median comparison (2008-2014)</vt:lpstr>
      <vt:lpstr>A zoom in the dry season (Jul-Oct 2013)</vt:lpstr>
      <vt:lpstr>A zoom in the dry season (Jul-Oct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Trace gases (SO2 observable)</vt:lpstr>
      <vt:lpstr>PowerPoint Presentation</vt:lpstr>
      <vt:lpstr>PowerPoint Presentation</vt:lpstr>
      <vt:lpstr>“Intensive Airborne Research in Amazonia 2014” (IARA-2014) - The ARM Aerial Facility (AAF) in Brazil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 T Martin</dc:creator>
  <cp:lastModifiedBy>Paulo Artaxo</cp:lastModifiedBy>
  <cp:revision>452</cp:revision>
  <cp:lastPrinted>2011-07-25T14:53:24Z</cp:lastPrinted>
  <dcterms:created xsi:type="dcterms:W3CDTF">2011-03-11T13:04:44Z</dcterms:created>
  <dcterms:modified xsi:type="dcterms:W3CDTF">2014-05-04T23:06:22Z</dcterms:modified>
</cp:coreProperties>
</file>